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6480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КРД по развитию фонематических процессов и обучению грамоте в подготовительной к школе группе компенсирующей направленности № 5 «Фантазеры»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«Буква Ю»</a:t>
            </a:r>
          </a:p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Гладкова И.А.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pPr marL="45720" indent="0" algn="ctr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i.pinimg.com/736x/ac/d1/c5/acd1c5942d25061f635eed3af7a03c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36722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4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480720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«Предложение рассыпалось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                          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Взрослый читает набор слов, а ребенок составляет из них предложение. В каждом предложении ребенок должен найти слова с буквой Ю.                                              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Птицы, осень, улетать, юг, на.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Весна, прилететь, юг, с, птицы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                                                        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Света, шкаф, юбка, убрать, в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                                                     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Юля, из, пакет, достать, изюм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                                                     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Стул, юла, под, лежать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                                                                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Юра, клюква, болото, найти, на.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Провести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предложений: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«Какое первое слово в предложении? Какое второе слово?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третье слово. Есть ли ещё слова в этом предложении? Сколько всего слов?»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зарисовать схемы предложений.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4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712968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ребус!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Прочитай, что написано в букве Ю?                                                         - Ответь полным предложением.   Что находится в Ю?                         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Ю находится ГА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- Повтори, но без слова «находится», что получилось?                               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Вьюга</a:t>
            </a:r>
          </a:p>
          <a:p>
            <a:pPr>
              <a:buFontTx/>
              <a:buChar char="-"/>
            </a:pP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amin-sekret.ru/images/kartinki/201406/krasnaya%20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427528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4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387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в тетради О.С.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Гомзяк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буду писать правильно» стр. 39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banditoy.ru/upload/iblock/bc3/bc360a0dd205376f63f13e0813ab00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78" y="1772816"/>
            <a:ext cx="3091543" cy="460851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2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19" y="116632"/>
            <a:ext cx="864096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«Мини юла своими руками»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вместе с ребенком и поиграть с пользой.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онспект логопедического занятия в подготовительной к школе группе «Буква Ю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1" y="2492896"/>
            <a:ext cx="6429375" cy="36385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7478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480720"/>
          </a:xfrm>
        </p:spPr>
        <p:txBody>
          <a:bodyPr>
            <a:normAutofit/>
          </a:bodyPr>
          <a:lstStyle/>
          <a:p>
            <a:pPr indent="0" algn="ctr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Вспомните, чем различаются звуки и буквы</a:t>
            </a: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3200" b="1" dirty="0"/>
          </a:p>
        </p:txBody>
      </p:sp>
      <p:pic>
        <p:nvPicPr>
          <p:cNvPr id="2058" name="Picture 10" descr="https://avatars.mds.yandex.net/get-pdb/1545998/23b60d2e-02af-4486-9c68-b6d4ff249a9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66873" cy="506370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4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3528392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Чтобы </a:t>
            </a:r>
            <a:r>
              <a:rPr lang="ru-RU" sz="240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«О» не укатилось,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Крепко к столбику прибью.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Ой, смотри-ка, что случилось:</a:t>
            </a:r>
            <a:endParaRPr lang="ru-RU" sz="1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Получилась… буква «Ю». (А. Шибаев</a:t>
            </a:r>
            <a:r>
              <a:rPr lang="ru-RU" sz="2400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).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1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Рассмотри букву Ю. Из 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каких элементов она состоит и как они </a:t>
            </a:r>
            <a:r>
              <a:rPr lang="ru-RU" sz="1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расположены.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19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Сделай букву из подручного материала (шнурки, крупы, пластилин, конструктор…)</a:t>
            </a:r>
            <a:endParaRPr lang="ru-RU" sz="1900" i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1527906/936315c9-9292-43cc-a0bc-645494f9720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32" y="3429000"/>
            <a:ext cx="5805758" cy="32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4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pPr lvl="0" indent="0">
              <a:spcBef>
                <a:spcPts val="1125"/>
              </a:spcBef>
              <a:spcAft>
                <a:spcPts val="1125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Буква «Ю», как и буквы «Я», «Е», «Ё» обозначает два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звука – Й и У. Вспомните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характеристики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звуков, которые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обозначают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буква Ю.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 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Й: согласный, всегда мягкий, звонкий, обозначаем зеленым 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цветом; звук У:гласный, обозначаем красным цветом)                          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Буква Ю обозначает два звука,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когда находится в начале слова.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Например: в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слове ЮЛА первый звук «Й», второй звук «У», третий звук «Л», четвертый звук «А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lvl="0" indent="0">
              <a:spcBef>
                <a:spcPts val="1125"/>
              </a:spcBef>
              <a:spcAft>
                <a:spcPts val="1125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Ю	Л	А</a:t>
            </a:r>
          </a:p>
          <a:p>
            <a:pPr lvl="0" indent="0">
              <a:spcBef>
                <a:spcPts val="1125"/>
              </a:spcBef>
              <a:spcAft>
                <a:spcPts val="1125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	</a:t>
            </a:r>
          </a:p>
          <a:p>
            <a:pPr lvl="0" indent="0">
              <a:spcBef>
                <a:spcPts val="1125"/>
              </a:spcBef>
              <a:spcAft>
                <a:spcPts val="1125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://kartik.ru/wp-content/uploads/2017/05/yula-kartinki-dlya-detey-116158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FCDF2"/>
              </a:clrFrom>
              <a:clrTo>
                <a:srgbClr val="8FCD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8706" r="13776" b="22354"/>
          <a:stretch/>
        </p:blipFill>
        <p:spPr bwMode="auto">
          <a:xfrm>
            <a:off x="2411760" y="3934691"/>
            <a:ext cx="1919064" cy="16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80012" y="4549583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40052" y="4549583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60132" y="4572922"/>
            <a:ext cx="360040" cy="336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6552" y="4595428"/>
            <a:ext cx="360040" cy="314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8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Буква «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Ю» смягчает согласный, после которого находится. В этом случае она обозначает один звук – [у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].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Например: в слове УТЮГ первый звук У, второй –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третий – У, четвертый – Г. 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         У	 Т	 Ю	  Г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i.pinimg.com/originals/e4/4f/30/e44f30acfac5f2f4e44b03de046b4f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50" b="90627" l="13807" r="86981">
                        <a14:backgroundMark x1="1400" y1="2263" x2="29050" y2="46110"/>
                        <a14:backgroundMark x1="29050" y1="46747" x2="29050" y2="46747"/>
                        <a14:backgroundMark x1="28100" y1="45403" x2="37500" y2="38119"/>
                        <a14:backgroundMark x1="37500" y1="38119" x2="40800" y2="11598"/>
                        <a14:backgroundMark x1="40800" y1="15559" x2="74100" y2="8274"/>
                        <a14:backgroundMark x1="74100" y1="8274" x2="77850" y2="990"/>
                        <a14:backgroundMark x1="77850" y1="990" x2="81600" y2="5587"/>
                        <a14:backgroundMark x1="82550" y1="7638" x2="79250" y2="10891"/>
                        <a14:backgroundMark x1="79250" y1="10891" x2="87200" y2="50707"/>
                        <a14:backgroundMark x1="89100" y1="50071" x2="81100" y2="56011"/>
                        <a14:backgroundMark x1="81100" y1="56011" x2="83450" y2="68670"/>
                        <a14:backgroundMark x1="83450" y1="68670" x2="50150" y2="78571"/>
                        <a14:backgroundMark x1="50150" y1="78571" x2="14050" y2="72631"/>
                        <a14:backgroundMark x1="14050" y1="72631" x2="18750" y2="58062"/>
                        <a14:backgroundMark x1="18750" y1="58062" x2="29500" y2="46110"/>
                        <a14:backgroundMark x1="4650" y1="46110" x2="4650" y2="4611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0" t="6278" r="3872"/>
          <a:stretch/>
        </p:blipFill>
        <p:spPr bwMode="auto">
          <a:xfrm>
            <a:off x="2555776" y="2085088"/>
            <a:ext cx="3600400" cy="26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49708" y="4416476"/>
            <a:ext cx="432048" cy="380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3928" y="4416476"/>
            <a:ext cx="432048" cy="380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60032" y="4416476"/>
            <a:ext cx="432048" cy="380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4416476"/>
            <a:ext cx="432048" cy="38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5904656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Слоговых рядов</a:t>
            </a:r>
          </a:p>
          <a:p>
            <a:pPr lvl="0"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Определить сколько звуков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обозначает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буква Ю в этих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слогах. К какой схеме подходят слоги?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ЮЛ,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ЮК, ЮТ, ЮН, ЮМ, ЮХ, ЮФ, ЮС, ЮЛ,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ЮР;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АЮ, ОЮ, ИЮ, ЭЮ, УЮ, ЫЮ;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-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ПЮ,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КЮ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ТЮ, НЮ, МЮ, СЮ, ЛЮ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259632" y="4509120"/>
            <a:ext cx="6274390" cy="360040"/>
            <a:chOff x="1259632" y="4509120"/>
            <a:chExt cx="6274390" cy="3600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59632" y="4509120"/>
              <a:ext cx="576064" cy="360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35696" y="4509120"/>
              <a:ext cx="576064" cy="3600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26505" y="4509120"/>
              <a:ext cx="504056" cy="360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51920" y="450912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427984" y="4509120"/>
              <a:ext cx="504056" cy="360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75428" y="4509120"/>
              <a:ext cx="504056" cy="3600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88224" y="4509120"/>
              <a:ext cx="504056" cy="360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101974" y="4509120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716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4017600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«Прятки»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Послушай внимательно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слова. Если в слове есть буква «Ю», то нужно поднять руки, а если нет – присесть на корточки: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Юнга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мир, кот, юг, юрта, юбка, мел, юноша, кисть, юла, Юпитер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1042/000f17e9-243af335/hello_html_m191592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2157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s1922.ru/images/2018-5-maksh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81127"/>
            <a:ext cx="1576675" cy="2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8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192688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Выполнить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-слоговой анализ слов «Юра» и «Люба» (нарисовать схемы цветными карандашами под соответствующими картинками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                                                 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Напечатать слова под схемами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                                                  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Вписать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пропущенные буквы «Ю» в слова. Прочитать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предложение. Записать предложение под диктовку. Составить схему.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  …ли    …ла.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2564904"/>
            <a:ext cx="2592288" cy="576064"/>
            <a:chOff x="755576" y="3717032"/>
            <a:chExt cx="2592288" cy="5760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55576" y="3717032"/>
              <a:ext cx="64807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03648" y="3717032"/>
              <a:ext cx="64807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51720" y="3717032"/>
              <a:ext cx="64807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717032"/>
              <a:ext cx="64807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48831"/>
            <a:ext cx="2609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4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коробках перемешались буквы. Какие слова ты можешь сложить из этих букв? Запиши слова и звуковые схемы к ним. Нарисуй картинки.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maam.ru/upload/blogs/detsad-335318-147017158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10187" r="3260" b="38254"/>
          <a:stretch/>
        </p:blipFill>
        <p:spPr bwMode="auto">
          <a:xfrm>
            <a:off x="1331640" y="1480236"/>
            <a:ext cx="6552728" cy="424847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40441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580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17</cp:revision>
  <dcterms:created xsi:type="dcterms:W3CDTF">2020-04-29T19:17:42Z</dcterms:created>
  <dcterms:modified xsi:type="dcterms:W3CDTF">2020-05-28T20:12:12Z</dcterms:modified>
</cp:coreProperties>
</file>