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3"/>
  </p:notesMasterIdLst>
  <p:sldIdLst>
    <p:sldId id="256" r:id="rId2"/>
    <p:sldId id="257" r:id="rId3"/>
    <p:sldId id="258" r:id="rId4"/>
    <p:sldId id="260" r:id="rId5"/>
    <p:sldId id="262" r:id="rId6"/>
    <p:sldId id="264" r:id="rId7"/>
    <p:sldId id="265" r:id="rId8"/>
    <p:sldId id="267" r:id="rId9"/>
    <p:sldId id="268" r:id="rId10"/>
    <p:sldId id="270" r:id="rId11"/>
    <p:sldId id="271" r:id="rId12"/>
    <p:sldId id="272" r:id="rId13"/>
    <p:sldId id="274" r:id="rId14"/>
    <p:sldId id="279" r:id="rId15"/>
    <p:sldId id="280" r:id="rId16"/>
    <p:sldId id="281" r:id="rId17"/>
    <p:sldId id="278" r:id="rId18"/>
    <p:sldId id="276" r:id="rId19"/>
    <p:sldId id="282" r:id="rId20"/>
    <p:sldId id="283" r:id="rId21"/>
    <p:sldId id="277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E4E61F-F523-4047-8CB6-23D2372CADBA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A1A646-1A3A-4A8B-AACC-A7CE01AED1B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A1A646-1A3A-4A8B-AACC-A7CE01AED1BD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slideLayout" Target="../slideLayouts/slideLayout1.xml"/><Relationship Id="rId1" Type="http://schemas.openxmlformats.org/officeDocument/2006/relationships/video" Target="file:///C:\Users\&#1040;&#1085;&#1076;&#1088;&#1077;&#1081;\Downloads\videoplayback%20(convert-video-online.com).avi" TargetMode="Externa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одзаголовок 10"/>
          <p:cNvSpPr>
            <a:spLocks noGrp="1"/>
          </p:cNvSpPr>
          <p:nvPr>
            <p:ph type="subTitle" idx="1"/>
          </p:nvPr>
        </p:nvSpPr>
        <p:spPr>
          <a:xfrm>
            <a:off x="1371600" y="1700808"/>
            <a:ext cx="6400800" cy="1872208"/>
          </a:xfrm>
        </p:spPr>
        <p:txBody>
          <a:bodyPr/>
          <a:lstStyle/>
          <a:p>
            <a:r>
              <a:rPr lang="ru-RU" i="1" dirty="0" smtClean="0"/>
              <a:t>для 1-4 классов</a:t>
            </a:r>
          </a:p>
          <a:p>
            <a:r>
              <a:rPr lang="ru-RU" dirty="0" smtClean="0"/>
              <a:t>Выполнила: </a:t>
            </a:r>
            <a:r>
              <a:rPr lang="ru-RU" dirty="0" err="1" smtClean="0"/>
              <a:t>Комарчева</a:t>
            </a:r>
            <a:r>
              <a:rPr lang="ru-RU" dirty="0" smtClean="0"/>
              <a:t> Н.И., учитель начальных классов ВКК МБОУ СОШ №67 г. Воронежа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1368153"/>
          </a:xfrm>
        </p:spPr>
        <p:txBody>
          <a:bodyPr>
            <a:normAutofit fontScale="90000"/>
          </a:bodyPr>
          <a:lstStyle/>
          <a:p>
            <a:r>
              <a:rPr lang="ru-RU" i="1" dirty="0" smtClean="0"/>
              <a:t>Музыкальная викторина </a:t>
            </a:r>
            <a:br>
              <a:rPr lang="ru-RU" i="1" dirty="0" smtClean="0"/>
            </a:br>
            <a:r>
              <a:rPr lang="ru-RU" i="1" dirty="0" smtClean="0"/>
              <a:t>«Веселые нотки»</a:t>
            </a:r>
            <a:endParaRPr lang="ru-RU" dirty="0"/>
          </a:p>
        </p:txBody>
      </p:sp>
      <p:pic>
        <p:nvPicPr>
          <p:cNvPr id="1026" name="Picture 2" descr="C:\Users\Андрей\Desktop\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3645024"/>
            <a:ext cx="5904656" cy="28803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39552" y="1484784"/>
            <a:ext cx="8305800" cy="3024336"/>
          </a:xfrm>
        </p:spPr>
        <p:txBody>
          <a:bodyPr/>
          <a:lstStyle/>
          <a:p>
            <a:r>
              <a:rPr lang="ru-RU" sz="3600" dirty="0" smtClean="0"/>
              <a:t>Нота мчит на бал в карете, </a:t>
            </a:r>
          </a:p>
          <a:p>
            <a:r>
              <a:rPr lang="ru-RU" sz="3600" dirty="0" smtClean="0"/>
              <a:t>Плещет в море и в реке,</a:t>
            </a:r>
          </a:p>
          <a:p>
            <a:r>
              <a:rPr lang="ru-RU" sz="3600" dirty="0" smtClean="0"/>
              <a:t> Есть она и в винегрете,</a:t>
            </a:r>
          </a:p>
          <a:p>
            <a:r>
              <a:rPr lang="ru-RU" sz="3600" dirty="0" smtClean="0"/>
              <a:t>И в ремне, и в теремке. </a:t>
            </a:r>
            <a:endParaRPr lang="ru-RU" sz="3600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57200" y="476672"/>
            <a:ext cx="8305800" cy="936104"/>
          </a:xfrm>
        </p:spPr>
        <p:txBody>
          <a:bodyPr/>
          <a:lstStyle/>
          <a:p>
            <a:r>
              <a:rPr lang="ru-RU" dirty="0" smtClean="0"/>
              <a:t>Ноты</a:t>
            </a:r>
            <a:endParaRPr lang="ru-RU" dirty="0"/>
          </a:p>
        </p:txBody>
      </p:sp>
      <p:pic>
        <p:nvPicPr>
          <p:cNvPr id="12290" name="Picture 2" descr="C:\Users\Андрей\Desktop\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4005064"/>
            <a:ext cx="4680520" cy="25202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57200" y="1772816"/>
            <a:ext cx="8305800" cy="2520280"/>
          </a:xfrm>
        </p:spPr>
        <p:txBody>
          <a:bodyPr/>
          <a:lstStyle/>
          <a:p>
            <a:r>
              <a:rPr lang="ru-RU" sz="3600" dirty="0" smtClean="0"/>
              <a:t>Нота водится в камине, </a:t>
            </a:r>
          </a:p>
          <a:p>
            <a:r>
              <a:rPr lang="ru-RU" sz="3600" dirty="0" smtClean="0"/>
              <a:t>Ест миндаль и ходит в мини,</a:t>
            </a:r>
          </a:p>
          <a:p>
            <a:r>
              <a:rPr lang="ru-RU" sz="3600" dirty="0" smtClean="0"/>
              <a:t> Может мину заложить</a:t>
            </a:r>
          </a:p>
          <a:p>
            <a:r>
              <a:rPr lang="ru-RU" sz="3600" dirty="0" smtClean="0"/>
              <a:t> И в милиции служить.</a:t>
            </a:r>
            <a:endParaRPr lang="ru-RU" sz="3600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57200" y="620688"/>
            <a:ext cx="8305800" cy="864096"/>
          </a:xfrm>
        </p:spPr>
        <p:txBody>
          <a:bodyPr/>
          <a:lstStyle/>
          <a:p>
            <a:r>
              <a:rPr lang="ru-RU" dirty="0" smtClean="0"/>
              <a:t>Ноты</a:t>
            </a:r>
            <a:endParaRPr lang="ru-RU" dirty="0"/>
          </a:p>
        </p:txBody>
      </p:sp>
      <p:pic>
        <p:nvPicPr>
          <p:cNvPr id="13314" name="Picture 2" descr="C:\Users\Андрей\Desktop\1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4221088"/>
            <a:ext cx="4968552" cy="23762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57200" y="1556792"/>
            <a:ext cx="8305800" cy="3286012"/>
          </a:xfrm>
        </p:spPr>
        <p:txBody>
          <a:bodyPr/>
          <a:lstStyle/>
          <a:p>
            <a:r>
              <a:rPr lang="ru-RU" sz="3600" dirty="0" smtClean="0"/>
              <a:t>Две ноты – два слога,</a:t>
            </a:r>
          </a:p>
          <a:p>
            <a:r>
              <a:rPr lang="ru-RU" sz="3600" dirty="0" smtClean="0"/>
              <a:t> А слово – одно, </a:t>
            </a:r>
          </a:p>
          <a:p>
            <a:r>
              <a:rPr lang="ru-RU" sz="3600" dirty="0" smtClean="0"/>
              <a:t>И меру длины </a:t>
            </a:r>
          </a:p>
          <a:p>
            <a:r>
              <a:rPr lang="ru-RU" sz="3600" dirty="0" smtClean="0"/>
              <a:t>Означает оно.</a:t>
            </a:r>
            <a:endParaRPr lang="ru-RU" sz="3600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57200" y="548680"/>
            <a:ext cx="8305800" cy="792088"/>
          </a:xfrm>
        </p:spPr>
        <p:txBody>
          <a:bodyPr/>
          <a:lstStyle/>
          <a:p>
            <a:r>
              <a:rPr lang="ru-RU" dirty="0" smtClean="0"/>
              <a:t>Ноты</a:t>
            </a:r>
            <a:endParaRPr lang="ru-RU" dirty="0"/>
          </a:p>
        </p:txBody>
      </p:sp>
      <p:pic>
        <p:nvPicPr>
          <p:cNvPr id="15362" name="Picture 2" descr="C:\Users\Андрей\Desktop\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4149080"/>
            <a:ext cx="4176464" cy="23762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57200" y="1700808"/>
            <a:ext cx="8305800" cy="2664296"/>
          </a:xfrm>
        </p:spPr>
        <p:txBody>
          <a:bodyPr/>
          <a:lstStyle/>
          <a:p>
            <a:r>
              <a:rPr lang="ru-RU" sz="3600" dirty="0" smtClean="0"/>
              <a:t>В нем четыре музыканта, </a:t>
            </a:r>
          </a:p>
          <a:p>
            <a:r>
              <a:rPr lang="ru-RU" sz="3600" dirty="0" smtClean="0"/>
              <a:t>Виртуоза и таланта, </a:t>
            </a:r>
          </a:p>
          <a:p>
            <a:r>
              <a:rPr lang="ru-RU" sz="3600" dirty="0" smtClean="0"/>
              <a:t>Пропоют любой мотив.</a:t>
            </a:r>
          </a:p>
          <a:p>
            <a:r>
              <a:rPr lang="ru-RU" sz="3600" dirty="0" smtClean="0"/>
              <a:t> Как зовется коллектив? </a:t>
            </a:r>
            <a:endParaRPr lang="ru-RU" sz="3600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57200" y="476672"/>
            <a:ext cx="8305800" cy="1008112"/>
          </a:xfrm>
        </p:spPr>
        <p:txBody>
          <a:bodyPr/>
          <a:lstStyle/>
          <a:p>
            <a:r>
              <a:rPr lang="ru-RU" dirty="0" smtClean="0"/>
              <a:t>Разное о музыке</a:t>
            </a:r>
            <a:endParaRPr lang="ru-RU" dirty="0"/>
          </a:p>
        </p:txBody>
      </p:sp>
      <p:pic>
        <p:nvPicPr>
          <p:cNvPr id="16387" name="Picture 3" descr="C:\Users\Андрей\Desktop\5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4221088"/>
            <a:ext cx="4392488" cy="223224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57200" y="1484784"/>
            <a:ext cx="8305800" cy="3358020"/>
          </a:xfrm>
        </p:spPr>
        <p:txBody>
          <a:bodyPr/>
          <a:lstStyle/>
          <a:p>
            <a:r>
              <a:rPr lang="ru-RU" sz="3600" dirty="0" smtClean="0"/>
              <a:t>Пять линеек — дом для нот,</a:t>
            </a:r>
          </a:p>
          <a:p>
            <a:r>
              <a:rPr lang="ru-RU" sz="3600" dirty="0" smtClean="0"/>
              <a:t> Нота в каждой здесь живет.</a:t>
            </a:r>
          </a:p>
          <a:p>
            <a:r>
              <a:rPr lang="ru-RU" sz="3600" dirty="0" smtClean="0"/>
              <a:t> Люди в мире разных стран</a:t>
            </a:r>
          </a:p>
          <a:p>
            <a:r>
              <a:rPr lang="ru-RU" sz="3600" dirty="0" smtClean="0"/>
              <a:t> Зовут линейки... </a:t>
            </a:r>
          </a:p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57200" y="548680"/>
            <a:ext cx="8305800" cy="792088"/>
          </a:xfrm>
        </p:spPr>
        <p:txBody>
          <a:bodyPr/>
          <a:lstStyle/>
          <a:p>
            <a:r>
              <a:rPr lang="ru-RU" dirty="0" smtClean="0"/>
              <a:t>Разное о музыке</a:t>
            </a:r>
            <a:endParaRPr lang="ru-RU" dirty="0"/>
          </a:p>
        </p:txBody>
      </p:sp>
      <p:pic>
        <p:nvPicPr>
          <p:cNvPr id="6" name="Picture 2" descr="C:\Users\Андрей\Desktop\45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4149080"/>
            <a:ext cx="5184576" cy="24482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57200" y="1700808"/>
            <a:ext cx="8305800" cy="1656184"/>
          </a:xfrm>
        </p:spPr>
        <p:txBody>
          <a:bodyPr/>
          <a:lstStyle/>
          <a:p>
            <a:r>
              <a:rPr lang="ru-RU" sz="3600" dirty="0" smtClean="0"/>
              <a:t> На концерте, без сомненья, </a:t>
            </a:r>
          </a:p>
          <a:p>
            <a:r>
              <a:rPr lang="ru-RU" sz="3600" smtClean="0"/>
              <a:t>Этот возглас - </a:t>
            </a:r>
            <a:r>
              <a:rPr lang="ru-RU" sz="3600" dirty="0" smtClean="0"/>
              <a:t>восхищенье.</a:t>
            </a:r>
            <a:endParaRPr lang="ru-RU" sz="3600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57200" y="476672"/>
            <a:ext cx="8305800" cy="1008112"/>
          </a:xfrm>
        </p:spPr>
        <p:txBody>
          <a:bodyPr/>
          <a:lstStyle/>
          <a:p>
            <a:r>
              <a:rPr lang="ru-RU" dirty="0" smtClean="0"/>
              <a:t>Разное о музыке</a:t>
            </a:r>
            <a:endParaRPr lang="ru-RU" dirty="0"/>
          </a:p>
        </p:txBody>
      </p:sp>
      <p:pic>
        <p:nvPicPr>
          <p:cNvPr id="1026" name="Picture 2" descr="C:\Users\Андрей\Desktop\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3645024"/>
            <a:ext cx="4396401" cy="29523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57200" y="1556792"/>
            <a:ext cx="8305800" cy="2664296"/>
          </a:xfrm>
        </p:spPr>
        <p:txBody>
          <a:bodyPr/>
          <a:lstStyle/>
          <a:p>
            <a:r>
              <a:rPr lang="ru-RU" sz="3600" dirty="0" smtClean="0"/>
              <a:t>Новогодний бал в разгаре, </a:t>
            </a:r>
          </a:p>
          <a:p>
            <a:r>
              <a:rPr lang="ru-RU" sz="3600" dirty="0" smtClean="0"/>
              <a:t>Я кружусь по залу в паре.</a:t>
            </a:r>
          </a:p>
          <a:p>
            <a:r>
              <a:rPr lang="ru-RU" sz="3600" dirty="0" smtClean="0"/>
              <a:t> Этот танец нас пленил,</a:t>
            </a:r>
          </a:p>
          <a:p>
            <a:r>
              <a:rPr lang="ru-RU" sz="3600" dirty="0" smtClean="0"/>
              <a:t> Его Штраус сочинил.</a:t>
            </a:r>
            <a:endParaRPr lang="ru-RU" sz="3600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57200" y="548680"/>
            <a:ext cx="8305800" cy="936104"/>
          </a:xfrm>
        </p:spPr>
        <p:txBody>
          <a:bodyPr/>
          <a:lstStyle/>
          <a:p>
            <a:r>
              <a:rPr lang="ru-RU" dirty="0" smtClean="0"/>
              <a:t>Жанры</a:t>
            </a:r>
            <a:endParaRPr lang="ru-RU" dirty="0"/>
          </a:p>
        </p:txBody>
      </p:sp>
      <p:pic>
        <p:nvPicPr>
          <p:cNvPr id="6" name="Picture 9" descr="C:\Documents and Settings\Admin\Рабочий стол\iCA2R78XT.jpg"/>
          <p:cNvPicPr>
            <a:picLocks noChangeAspect="1" noChangeArrowheads="1"/>
          </p:cNvPicPr>
          <p:nvPr/>
        </p:nvPicPr>
        <p:blipFill>
          <a:blip r:embed="rId2" cstate="print">
            <a:lum bright="-10000"/>
          </a:blip>
          <a:srcRect/>
          <a:stretch>
            <a:fillRect/>
          </a:stretch>
        </p:blipFill>
        <p:spPr bwMode="auto">
          <a:xfrm>
            <a:off x="3419872" y="4221088"/>
            <a:ext cx="3024336" cy="2331259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79512" y="1412776"/>
            <a:ext cx="8712968" cy="3430028"/>
          </a:xfrm>
        </p:spPr>
        <p:txBody>
          <a:bodyPr/>
          <a:lstStyle/>
          <a:p>
            <a:r>
              <a:rPr lang="ru-RU" sz="3600" dirty="0" smtClean="0"/>
              <a:t>Все герои спектакля на сцене танцуют </a:t>
            </a:r>
          </a:p>
          <a:p>
            <a:r>
              <a:rPr lang="ru-RU" sz="3600" dirty="0" smtClean="0"/>
              <a:t> Не поют, не играют и не рисуют... Прекраснее спектакля в театрах нет,</a:t>
            </a:r>
          </a:p>
          <a:p>
            <a:r>
              <a:rPr lang="ru-RU" sz="3600" dirty="0" smtClean="0"/>
              <a:t> А называется он просто — ...   </a:t>
            </a:r>
            <a:endParaRPr lang="ru-RU" sz="3600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57200" y="476672"/>
            <a:ext cx="8305800" cy="864096"/>
          </a:xfrm>
        </p:spPr>
        <p:txBody>
          <a:bodyPr/>
          <a:lstStyle/>
          <a:p>
            <a:r>
              <a:rPr lang="ru-RU" dirty="0" smtClean="0"/>
              <a:t>Жанры</a:t>
            </a:r>
            <a:endParaRPr lang="ru-RU" dirty="0"/>
          </a:p>
        </p:txBody>
      </p:sp>
      <p:pic>
        <p:nvPicPr>
          <p:cNvPr id="19458" name="Picture 2" descr="C:\Users\Андрей\Desktop\6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3861048"/>
            <a:ext cx="5544616" cy="25922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67544" y="1268760"/>
            <a:ext cx="8305800" cy="3646052"/>
          </a:xfrm>
        </p:spPr>
        <p:txBody>
          <a:bodyPr/>
          <a:lstStyle/>
          <a:p>
            <a:r>
              <a:rPr lang="ru-RU" sz="3600" dirty="0" smtClean="0"/>
              <a:t>В театре очень интересно, </a:t>
            </a:r>
          </a:p>
          <a:p>
            <a:r>
              <a:rPr lang="ru-RU" sz="3600" dirty="0" smtClean="0"/>
              <a:t>Когда в спектакле все поют.</a:t>
            </a:r>
          </a:p>
          <a:p>
            <a:r>
              <a:rPr lang="ru-RU" sz="3600" dirty="0" smtClean="0"/>
              <a:t> И музыку играл оркестр.</a:t>
            </a:r>
          </a:p>
          <a:p>
            <a:r>
              <a:rPr lang="ru-RU" sz="3600" dirty="0" smtClean="0"/>
              <a:t> Спектакль как же назовут? </a:t>
            </a:r>
            <a:endParaRPr lang="ru-RU" sz="3600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57200" y="548680"/>
            <a:ext cx="8305800" cy="792088"/>
          </a:xfrm>
        </p:spPr>
        <p:txBody>
          <a:bodyPr/>
          <a:lstStyle/>
          <a:p>
            <a:r>
              <a:rPr lang="ru-RU" dirty="0" smtClean="0"/>
              <a:t>Жанры</a:t>
            </a:r>
            <a:endParaRPr lang="ru-RU" dirty="0"/>
          </a:p>
        </p:txBody>
      </p:sp>
      <p:pic>
        <p:nvPicPr>
          <p:cNvPr id="2050" name="Picture 2" descr="C:\Users\Андрей\Desktop\6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3933056"/>
            <a:ext cx="4176464" cy="269449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57200" y="1484784"/>
            <a:ext cx="8305800" cy="2664296"/>
          </a:xfrm>
        </p:spPr>
        <p:txBody>
          <a:bodyPr/>
          <a:lstStyle/>
          <a:p>
            <a:r>
              <a:rPr lang="ru-RU" sz="3600" dirty="0" smtClean="0"/>
              <a:t>Если текст соединить с мелодией </a:t>
            </a:r>
          </a:p>
          <a:p>
            <a:r>
              <a:rPr lang="ru-RU" sz="3600" dirty="0" smtClean="0"/>
              <a:t> И потом исполнить это вместе,</a:t>
            </a:r>
          </a:p>
          <a:p>
            <a:r>
              <a:rPr lang="ru-RU" sz="3600" dirty="0" smtClean="0"/>
              <a:t> То, что вы услышите, конечно же, Называется легко и просто - …</a:t>
            </a:r>
          </a:p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57200" y="620688"/>
            <a:ext cx="8305800" cy="864096"/>
          </a:xfrm>
        </p:spPr>
        <p:txBody>
          <a:bodyPr/>
          <a:lstStyle/>
          <a:p>
            <a:r>
              <a:rPr lang="ru-RU" dirty="0" smtClean="0"/>
              <a:t>Жанры</a:t>
            </a:r>
            <a:endParaRPr lang="ru-RU" dirty="0"/>
          </a:p>
        </p:txBody>
      </p:sp>
      <p:pic>
        <p:nvPicPr>
          <p:cNvPr id="6" name="Picture 2" descr="C:\Users\Андрей\Desktop\5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4221088"/>
            <a:ext cx="4608512" cy="23042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57200" y="1556792"/>
            <a:ext cx="8305800" cy="3816424"/>
          </a:xfrm>
        </p:spPr>
        <p:txBody>
          <a:bodyPr/>
          <a:lstStyle/>
          <a:p>
            <a:r>
              <a:rPr lang="ru-RU" dirty="0" smtClean="0"/>
              <a:t>	</a:t>
            </a:r>
            <a:r>
              <a:rPr lang="ru-RU" sz="3200" dirty="0" smtClean="0"/>
              <a:t>Звенит струна, поет она,</a:t>
            </a:r>
          </a:p>
          <a:p>
            <a:r>
              <a:rPr lang="ru-RU" sz="3200" dirty="0" smtClean="0"/>
              <a:t> И песня всем ее слышна.</a:t>
            </a:r>
          </a:p>
          <a:p>
            <a:r>
              <a:rPr lang="ru-RU" sz="3200" dirty="0" smtClean="0"/>
              <a:t> Шесть струн играют что угодно,</a:t>
            </a:r>
          </a:p>
          <a:p>
            <a:r>
              <a:rPr lang="ru-RU" sz="3200" dirty="0" smtClean="0"/>
              <a:t> А инструмент </a:t>
            </a:r>
            <a:r>
              <a:rPr lang="ru-RU" sz="3600" dirty="0" smtClean="0"/>
              <a:t>тот</a:t>
            </a:r>
            <a:r>
              <a:rPr lang="ru-RU" sz="3200" dirty="0" smtClean="0"/>
              <a:t> вечно модный.</a:t>
            </a:r>
          </a:p>
          <a:p>
            <a:r>
              <a:rPr lang="ru-RU" sz="3200" dirty="0" smtClean="0"/>
              <a:t> Он никогда не станет старым. </a:t>
            </a:r>
          </a:p>
          <a:p>
            <a:r>
              <a:rPr lang="ru-RU" sz="3200" dirty="0" smtClean="0"/>
              <a:t>Тот инструмент зовем...</a:t>
            </a:r>
          </a:p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57200" y="404664"/>
            <a:ext cx="8305800" cy="936104"/>
          </a:xfrm>
        </p:spPr>
        <p:txBody>
          <a:bodyPr/>
          <a:lstStyle/>
          <a:p>
            <a:r>
              <a:rPr lang="ru-RU" dirty="0" smtClean="0"/>
              <a:t>Инструменты</a:t>
            </a:r>
            <a:endParaRPr lang="ru-RU" dirty="0"/>
          </a:p>
        </p:txBody>
      </p:sp>
      <p:pic>
        <p:nvPicPr>
          <p:cNvPr id="6" name="Picture 7" descr="C:\Documents and Settings\Admin\Рабочий стол\iCA90QHSV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60648"/>
            <a:ext cx="19050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9" descr="C:\Documents and Settings\Admin\Рабочий стол\iCALKWCS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280" y="4437112"/>
            <a:ext cx="1693863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57200" y="1268760"/>
            <a:ext cx="8305800" cy="489654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57200" y="332656"/>
            <a:ext cx="8305800" cy="792088"/>
          </a:xfrm>
        </p:spPr>
        <p:txBody>
          <a:bodyPr/>
          <a:lstStyle/>
          <a:p>
            <a:r>
              <a:rPr lang="ru-RU" dirty="0" smtClean="0"/>
              <a:t>Песня в подарок</a:t>
            </a:r>
            <a:endParaRPr lang="ru-RU" dirty="0"/>
          </a:p>
        </p:txBody>
      </p:sp>
      <p:pic>
        <p:nvPicPr>
          <p:cNvPr id="6" name="videoplayback (convert-video-online.com).avi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971600" y="1196752"/>
            <a:ext cx="7056784" cy="52925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60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475656" y="4293096"/>
            <a:ext cx="6120680" cy="201622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251520" y="548680"/>
            <a:ext cx="8712968" cy="2808312"/>
          </a:xfrm>
        </p:spPr>
        <p:txBody>
          <a:bodyPr/>
          <a:lstStyle/>
          <a:p>
            <a:r>
              <a:rPr lang="ru-RU" dirty="0" smtClean="0"/>
              <a:t>На вопросы ответить до 25.05.20г. </a:t>
            </a:r>
            <a:r>
              <a:rPr lang="ru-RU" dirty="0" smtClean="0"/>
              <a:t>Указать фамилию, имя, класс. </a:t>
            </a:r>
            <a:r>
              <a:rPr lang="ru-RU" dirty="0" smtClean="0"/>
              <a:t>Ответы </a:t>
            </a:r>
            <a:r>
              <a:rPr lang="ru-RU" dirty="0" smtClean="0"/>
              <a:t>прислать на почту: </a:t>
            </a:r>
            <a:r>
              <a:rPr lang="en-US" dirty="0" smtClean="0"/>
              <a:t>komarcheva-n@mail.ru</a:t>
            </a:r>
            <a:endParaRPr lang="ru-RU" dirty="0"/>
          </a:p>
        </p:txBody>
      </p:sp>
      <p:pic>
        <p:nvPicPr>
          <p:cNvPr id="6" name="Picture 2" descr="C:\Users\Андрей\Desktop\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4365104"/>
            <a:ext cx="5976664" cy="18478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>
          <a:xfrm>
            <a:off x="457200" y="1700808"/>
            <a:ext cx="8305800" cy="3141996"/>
          </a:xfrm>
        </p:spPr>
        <p:txBody>
          <a:bodyPr/>
          <a:lstStyle/>
          <a:p>
            <a:r>
              <a:rPr lang="ru-RU" sz="3600" dirty="0" smtClean="0"/>
              <a:t>В лесу вырезана,</a:t>
            </a:r>
          </a:p>
          <a:p>
            <a:r>
              <a:rPr lang="ru-RU" sz="3600" dirty="0" smtClean="0"/>
              <a:t>  Гладко вытесана,</a:t>
            </a:r>
          </a:p>
          <a:p>
            <a:r>
              <a:rPr lang="ru-RU" sz="3600" dirty="0" smtClean="0"/>
              <a:t>  Поет-заливается.</a:t>
            </a:r>
          </a:p>
          <a:p>
            <a:r>
              <a:rPr lang="ru-RU" sz="3600" dirty="0" smtClean="0"/>
              <a:t>  Как называется?</a:t>
            </a:r>
            <a:endParaRPr lang="ru-RU" sz="3600" dirty="0"/>
          </a:p>
        </p:txBody>
      </p:sp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457200" y="548680"/>
            <a:ext cx="8305800" cy="936104"/>
          </a:xfrm>
        </p:spPr>
        <p:txBody>
          <a:bodyPr/>
          <a:lstStyle/>
          <a:p>
            <a:r>
              <a:rPr lang="ru-RU" dirty="0" smtClean="0"/>
              <a:t>Инструменты</a:t>
            </a:r>
            <a:endParaRPr lang="ru-RU" dirty="0"/>
          </a:p>
        </p:txBody>
      </p:sp>
      <p:pic>
        <p:nvPicPr>
          <p:cNvPr id="2050" name="Picture 2" descr="C:\Users\Андрей\Desktop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4221088"/>
            <a:ext cx="6120680" cy="23042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57200" y="1196752"/>
            <a:ext cx="8305800" cy="5328592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sz="3600" dirty="0" smtClean="0"/>
              <a:t>У него рубашка в складку,</a:t>
            </a:r>
          </a:p>
          <a:p>
            <a:r>
              <a:rPr lang="ru-RU" sz="3600" dirty="0" smtClean="0"/>
              <a:t>  Любит он плясать вприсядку,</a:t>
            </a:r>
          </a:p>
          <a:p>
            <a:r>
              <a:rPr lang="ru-RU" sz="3600" dirty="0" smtClean="0"/>
              <a:t>  Он и пляшет, и поет —</a:t>
            </a:r>
          </a:p>
          <a:p>
            <a:r>
              <a:rPr lang="ru-RU" sz="3600" dirty="0" smtClean="0"/>
              <a:t> Если в руки попадет.</a:t>
            </a:r>
          </a:p>
          <a:p>
            <a:r>
              <a:rPr lang="ru-RU" sz="3600" dirty="0" smtClean="0"/>
              <a:t>  Сорок пуговиц на нем</a:t>
            </a:r>
          </a:p>
          <a:p>
            <a:r>
              <a:rPr lang="ru-RU" sz="3600" dirty="0" smtClean="0"/>
              <a:t>  С перламутровым огнем.</a:t>
            </a:r>
          </a:p>
          <a:p>
            <a:r>
              <a:rPr lang="ru-RU" sz="3600" dirty="0" smtClean="0"/>
              <a:t>  Весельчак, а не буян</a:t>
            </a:r>
          </a:p>
          <a:p>
            <a:r>
              <a:rPr lang="ru-RU" sz="3600" dirty="0" smtClean="0"/>
              <a:t>  Голосистый наш...</a:t>
            </a:r>
            <a:endParaRPr lang="ru-RU" sz="3600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57200" y="404664"/>
            <a:ext cx="8305800" cy="792088"/>
          </a:xfrm>
        </p:spPr>
        <p:txBody>
          <a:bodyPr/>
          <a:lstStyle/>
          <a:p>
            <a:r>
              <a:rPr lang="ru-RU" dirty="0" smtClean="0"/>
              <a:t>Инструменты</a:t>
            </a:r>
            <a:endParaRPr lang="ru-RU" dirty="0"/>
          </a:p>
        </p:txBody>
      </p:sp>
      <p:pic>
        <p:nvPicPr>
          <p:cNvPr id="4098" name="Picture 2" descr="C:\Users\Андрей\Desktop\2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4725144"/>
            <a:ext cx="1835696" cy="18478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57200" y="1844824"/>
            <a:ext cx="8305800" cy="2520280"/>
          </a:xfrm>
        </p:spPr>
        <p:txBody>
          <a:bodyPr/>
          <a:lstStyle/>
          <a:p>
            <a:r>
              <a:rPr lang="ru-RU" sz="3600" dirty="0" smtClean="0"/>
              <a:t>Перед хором я стою,</a:t>
            </a:r>
          </a:p>
          <a:p>
            <a:r>
              <a:rPr lang="ru-RU" sz="3600" dirty="0" smtClean="0"/>
              <a:t> Все молчат, а я пою.</a:t>
            </a:r>
          </a:p>
          <a:p>
            <a:r>
              <a:rPr lang="ru-RU" sz="3600" dirty="0" smtClean="0"/>
              <a:t> Кто же я? Что за артист?</a:t>
            </a:r>
          </a:p>
          <a:p>
            <a:r>
              <a:rPr lang="ru-RU" sz="3600" dirty="0" smtClean="0"/>
              <a:t> Ну конечно же…. </a:t>
            </a:r>
            <a:endParaRPr lang="ru-RU" sz="3600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57200" y="548680"/>
            <a:ext cx="8305800" cy="1008112"/>
          </a:xfrm>
        </p:spPr>
        <p:txBody>
          <a:bodyPr/>
          <a:lstStyle/>
          <a:p>
            <a:r>
              <a:rPr lang="ru-RU" dirty="0" smtClean="0"/>
              <a:t>Голос </a:t>
            </a:r>
            <a:endParaRPr lang="ru-RU" dirty="0"/>
          </a:p>
        </p:txBody>
      </p:sp>
      <p:pic>
        <p:nvPicPr>
          <p:cNvPr id="6146" name="Picture 2" descr="C:\Users\Андрей\Desktop\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48264" y="3645024"/>
            <a:ext cx="1685925" cy="2714625"/>
          </a:xfrm>
          <a:prstGeom prst="rect">
            <a:avLst/>
          </a:prstGeom>
          <a:noFill/>
        </p:spPr>
      </p:pic>
      <p:pic>
        <p:nvPicPr>
          <p:cNvPr id="6" name="Picture 2" descr="C:\Users\Андрей\Desktop\2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59632" y="4293096"/>
            <a:ext cx="4392488" cy="201537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57200" y="1484784"/>
            <a:ext cx="8305800" cy="3358020"/>
          </a:xfrm>
        </p:spPr>
        <p:txBody>
          <a:bodyPr/>
          <a:lstStyle/>
          <a:p>
            <a:r>
              <a:rPr lang="ru-RU" sz="3600" dirty="0" smtClean="0"/>
              <a:t>Чисто, ровно мы поём. </a:t>
            </a:r>
          </a:p>
          <a:p>
            <a:r>
              <a:rPr lang="ru-RU" sz="3600" dirty="0" smtClean="0"/>
              <a:t>Слышен в хоре… </a:t>
            </a:r>
            <a:endParaRPr lang="ru-RU" sz="3600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57200" y="476672"/>
            <a:ext cx="8305800" cy="792088"/>
          </a:xfrm>
        </p:spPr>
        <p:txBody>
          <a:bodyPr/>
          <a:lstStyle/>
          <a:p>
            <a:r>
              <a:rPr lang="ru-RU" dirty="0" smtClean="0"/>
              <a:t>Голос</a:t>
            </a:r>
            <a:endParaRPr lang="ru-RU" dirty="0"/>
          </a:p>
        </p:txBody>
      </p:sp>
      <p:pic>
        <p:nvPicPr>
          <p:cNvPr id="8194" name="Picture 2" descr="C:\Users\Андрей\Desktop\4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2924944"/>
            <a:ext cx="4680520" cy="34563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57200" y="2348880"/>
            <a:ext cx="8305800" cy="4104456"/>
          </a:xfrm>
        </p:spPr>
        <p:txBody>
          <a:bodyPr/>
          <a:lstStyle/>
          <a:p>
            <a:r>
              <a:rPr lang="ru-RU" sz="3600" dirty="0" smtClean="0"/>
              <a:t>Песню запоем все вместе,</a:t>
            </a:r>
          </a:p>
          <a:p>
            <a:r>
              <a:rPr lang="ru-RU" sz="3600" dirty="0" smtClean="0"/>
              <a:t> Зазвучит по школе песня. </a:t>
            </a:r>
          </a:p>
          <a:p>
            <a:r>
              <a:rPr lang="ru-RU" sz="3600" dirty="0" smtClean="0"/>
              <a:t>Складно, слаженно и дружно</a:t>
            </a:r>
          </a:p>
          <a:p>
            <a:r>
              <a:rPr lang="ru-RU" sz="3600" dirty="0" smtClean="0"/>
              <a:t>. Вместе петь, ребята, нужно.</a:t>
            </a:r>
          </a:p>
          <a:p>
            <a:r>
              <a:rPr lang="ru-RU" sz="3600" dirty="0" smtClean="0"/>
              <a:t> Песней полон коридор —</a:t>
            </a:r>
          </a:p>
          <a:p>
            <a:r>
              <a:rPr lang="ru-RU" sz="3600" dirty="0" smtClean="0"/>
              <a:t> Так старается наш... </a:t>
            </a:r>
            <a:endParaRPr lang="ru-RU" sz="3600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57200" y="620688"/>
            <a:ext cx="8305800" cy="864096"/>
          </a:xfrm>
        </p:spPr>
        <p:txBody>
          <a:bodyPr/>
          <a:lstStyle/>
          <a:p>
            <a:r>
              <a:rPr lang="ru-RU" dirty="0" smtClean="0"/>
              <a:t> Голос</a:t>
            </a:r>
            <a:endParaRPr lang="ru-RU" dirty="0"/>
          </a:p>
        </p:txBody>
      </p:sp>
      <p:pic>
        <p:nvPicPr>
          <p:cNvPr id="9218" name="Picture 2" descr="C:\Users\Андрей\Desktop\4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332656"/>
            <a:ext cx="2238375" cy="20478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57200" y="1340768"/>
            <a:ext cx="8305800" cy="3502036"/>
          </a:xfrm>
        </p:spPr>
        <p:txBody>
          <a:bodyPr/>
          <a:lstStyle/>
          <a:p>
            <a:r>
              <a:rPr lang="ru-RU" sz="3600" dirty="0" smtClean="0"/>
              <a:t>Голос мальчишки и женщины тоже,</a:t>
            </a:r>
          </a:p>
          <a:p>
            <a:r>
              <a:rPr lang="ru-RU" sz="3600" dirty="0" smtClean="0"/>
              <a:t> И инструмент, так на скрипку похожий, -</a:t>
            </a:r>
          </a:p>
          <a:p>
            <a:r>
              <a:rPr lang="ru-RU" sz="3600" dirty="0" smtClean="0"/>
              <a:t> Все называется словом одним. </a:t>
            </a:r>
          </a:p>
          <a:p>
            <a:r>
              <a:rPr lang="ru-RU" sz="3600" dirty="0" smtClean="0"/>
              <a:t>Ты догадался? </a:t>
            </a:r>
            <a:endParaRPr lang="ru-RU" sz="3600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57200" y="404664"/>
            <a:ext cx="8305800" cy="864096"/>
          </a:xfrm>
        </p:spPr>
        <p:txBody>
          <a:bodyPr/>
          <a:lstStyle/>
          <a:p>
            <a:r>
              <a:rPr lang="ru-RU" dirty="0" smtClean="0"/>
              <a:t>Голос</a:t>
            </a:r>
            <a:endParaRPr lang="ru-RU" dirty="0"/>
          </a:p>
        </p:txBody>
      </p:sp>
      <p:pic>
        <p:nvPicPr>
          <p:cNvPr id="10242" name="Picture 2" descr="C:\Users\Андрей\Desktop\1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192" y="3717032"/>
            <a:ext cx="2520280" cy="28803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57200" y="1484784"/>
            <a:ext cx="8305800" cy="3358020"/>
          </a:xfrm>
        </p:spPr>
        <p:txBody>
          <a:bodyPr/>
          <a:lstStyle/>
          <a:p>
            <a:r>
              <a:rPr lang="ru-RU" sz="3600" dirty="0" smtClean="0"/>
              <a:t>Нота говорит: "Мерси!",</a:t>
            </a:r>
          </a:p>
          <a:p>
            <a:r>
              <a:rPr lang="ru-RU" sz="3600" dirty="0" smtClean="0"/>
              <a:t> Ездит только на такси,</a:t>
            </a:r>
          </a:p>
          <a:p>
            <a:r>
              <a:rPr lang="ru-RU" sz="3600" dirty="0" smtClean="0"/>
              <a:t> Обожает мокасины,</a:t>
            </a:r>
          </a:p>
          <a:p>
            <a:r>
              <a:rPr lang="ru-RU" sz="3600" dirty="0" smtClean="0"/>
              <a:t> Силачей и апельсины. </a:t>
            </a:r>
            <a:endParaRPr lang="ru-RU" sz="3600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57200" y="332656"/>
            <a:ext cx="8305800" cy="1008112"/>
          </a:xfrm>
        </p:spPr>
        <p:txBody>
          <a:bodyPr/>
          <a:lstStyle/>
          <a:p>
            <a:r>
              <a:rPr lang="ru-RU" dirty="0" smtClean="0"/>
              <a:t>Ноты</a:t>
            </a:r>
            <a:endParaRPr lang="ru-RU" dirty="0"/>
          </a:p>
        </p:txBody>
      </p:sp>
      <p:pic>
        <p:nvPicPr>
          <p:cNvPr id="11266" name="Picture 2" descr="C:\Users\Андрей\Desktop\1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4005064"/>
            <a:ext cx="6120680" cy="24482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576</TotalTime>
  <Words>423</Words>
  <Application>Microsoft Office PowerPoint</Application>
  <PresentationFormat>Экран (4:3)</PresentationFormat>
  <Paragraphs>98</Paragraphs>
  <Slides>21</Slides>
  <Notes>1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Бумажная</vt:lpstr>
      <vt:lpstr>Музыкальная викторина  «Веселые нотки»</vt:lpstr>
      <vt:lpstr>Инструменты</vt:lpstr>
      <vt:lpstr>Инструменты</vt:lpstr>
      <vt:lpstr>Инструменты</vt:lpstr>
      <vt:lpstr>Голос </vt:lpstr>
      <vt:lpstr>Голос</vt:lpstr>
      <vt:lpstr> Голос</vt:lpstr>
      <vt:lpstr>Голос</vt:lpstr>
      <vt:lpstr>Ноты</vt:lpstr>
      <vt:lpstr>Ноты</vt:lpstr>
      <vt:lpstr>Ноты</vt:lpstr>
      <vt:lpstr>Ноты</vt:lpstr>
      <vt:lpstr>Разное о музыке</vt:lpstr>
      <vt:lpstr>Разное о музыке</vt:lpstr>
      <vt:lpstr>Разное о музыке</vt:lpstr>
      <vt:lpstr>Жанры</vt:lpstr>
      <vt:lpstr>Жанры</vt:lpstr>
      <vt:lpstr>Жанры</vt:lpstr>
      <vt:lpstr>Жанры</vt:lpstr>
      <vt:lpstr>Песня в подарок</vt:lpstr>
      <vt:lpstr>На вопросы ответить до 25.05.20г. Указать фамилию, имя, класс. Ответы прислать на почту: komarcheva-n@mail.ru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Музыкальная викторина  «Веселые нотки»</dc:title>
  <dc:creator>Андрей</dc:creator>
  <cp:lastModifiedBy>Андрей</cp:lastModifiedBy>
  <cp:revision>64</cp:revision>
  <dcterms:created xsi:type="dcterms:W3CDTF">2020-05-20T01:35:31Z</dcterms:created>
  <dcterms:modified xsi:type="dcterms:W3CDTF">2020-05-20T16:25:05Z</dcterms:modified>
</cp:coreProperties>
</file>