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0" r:id="rId4"/>
    <p:sldId id="271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66" r:id="rId16"/>
    <p:sldId id="268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100" autoAdjust="0"/>
  </p:normalViewPr>
  <p:slideViewPr>
    <p:cSldViewPr>
      <p:cViewPr varScale="1">
        <p:scale>
          <a:sx n="82" d="100"/>
          <a:sy n="82" d="100"/>
        </p:scale>
        <p:origin x="-16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5030ED3-9854-40C3-B8F7-F5C8F4BF7B62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7D67A81-6E38-4A77-89B1-EEAEEE15F3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0ED3-9854-40C3-B8F7-F5C8F4BF7B62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7A81-6E38-4A77-89B1-EEAEEE15F3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0ED3-9854-40C3-B8F7-F5C8F4BF7B62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7A81-6E38-4A77-89B1-EEAEEE15F3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5030ED3-9854-40C3-B8F7-F5C8F4BF7B62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7D67A81-6E38-4A77-89B1-EEAEEE15F3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5030ED3-9854-40C3-B8F7-F5C8F4BF7B62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7D67A81-6E38-4A77-89B1-EEAEEE15F3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0ED3-9854-40C3-B8F7-F5C8F4BF7B62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7A81-6E38-4A77-89B1-EEAEEE15F3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0ED3-9854-40C3-B8F7-F5C8F4BF7B62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7A81-6E38-4A77-89B1-EEAEEE15F3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5030ED3-9854-40C3-B8F7-F5C8F4BF7B62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7D67A81-6E38-4A77-89B1-EEAEEE15F3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0ED3-9854-40C3-B8F7-F5C8F4BF7B62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7A81-6E38-4A77-89B1-EEAEEE15F3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5030ED3-9854-40C3-B8F7-F5C8F4BF7B62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7D67A81-6E38-4A77-89B1-EEAEEE15F3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5030ED3-9854-40C3-B8F7-F5C8F4BF7B62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7D67A81-6E38-4A77-89B1-EEAEEE15F3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5030ED3-9854-40C3-B8F7-F5C8F4BF7B62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7D67A81-6E38-4A77-89B1-EEAEEE15F3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6" Type="http://schemas.openxmlformats.org/officeDocument/2006/relationships/image" Target="../media/image39.png"/><Relationship Id="rId5" Type="http://schemas.openxmlformats.org/officeDocument/2006/relationships/image" Target="../media/image44.jpe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6" Type="http://schemas.openxmlformats.org/officeDocument/2006/relationships/image" Target="../media/image39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5" Type="http://schemas.openxmlformats.org/officeDocument/2006/relationships/image" Target="../media/image39.png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2.jpeg"/><Relationship Id="rId7" Type="http://schemas.openxmlformats.org/officeDocument/2006/relationships/image" Target="../media/image5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6.wav"/><Relationship Id="rId6" Type="http://schemas.openxmlformats.org/officeDocument/2006/relationships/image" Target="../media/image57.jpeg"/><Relationship Id="rId5" Type="http://schemas.openxmlformats.org/officeDocument/2006/relationships/image" Target="../media/image56.png"/><Relationship Id="rId4" Type="http://schemas.openxmlformats.org/officeDocument/2006/relationships/image" Target="../media/image55.jpeg"/><Relationship Id="rId9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7.wav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8.wav"/><Relationship Id="rId6" Type="http://schemas.openxmlformats.org/officeDocument/2006/relationships/hyperlink" Target="https://learningapps.org/about.php" TargetMode="External"/><Relationship Id="rId5" Type="http://schemas.openxmlformats.org/officeDocument/2006/relationships/image" Target="../media/image54.png"/><Relationship Id="rId4" Type="http://schemas.openxmlformats.org/officeDocument/2006/relationships/hyperlink" Target="https://learningapps.org/watch?v=prwaq08s520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9.wav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4.jpe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pn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3.png"/><Relationship Id="rId4" Type="http://schemas.openxmlformats.org/officeDocument/2006/relationships/image" Target="../media/image28.jpeg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5" Type="http://schemas.openxmlformats.org/officeDocument/2006/relationships/image" Target="../media/image39.png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1.rozetka.ua/goods/2399914/27613225_images_23999146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785794"/>
            <a:ext cx="6286544" cy="928694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ГБОУ Школа № 709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Дошкольные группы, расположенные по адресу: 9-я Северная линия д.15, корп.3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2071678"/>
            <a:ext cx="6286544" cy="1214446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Грамматика для детей 4 – 6 лет</a:t>
            </a:r>
          </a:p>
          <a:p>
            <a:pPr algn="ctr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Учимся правильно употреблять предлоги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МАЛЕНЬКОЕ СЛОВЕЧКО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(В, НА, НАД, ПОД, ИЗ)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учитель-логопед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Бахтина Юлия Олеговна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7572396" y="1857364"/>
            <a:ext cx="1009656" cy="1009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6" name="Picture 12" descr="http://ds7ishim.ru/sites/default/files/news/img_to_text/romashka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938489"/>
            <a:ext cx="6286544" cy="49195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85728"/>
            <a:ext cx="5214974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Предлог «НАД»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Я пролетаю над…</a:t>
            </a:r>
            <a:endParaRPr lang="ru-RU" sz="2200" b="1" dirty="0">
              <a:solidFill>
                <a:srgbClr val="002060"/>
              </a:solidFill>
            </a:endParaRPr>
          </a:p>
        </p:txBody>
      </p:sp>
      <p:pic>
        <p:nvPicPr>
          <p:cNvPr id="7" name="Picture 5" descr="C:\Users\Ольга\Desktop\Уроки дистант 709 школа\картинки\предлог НАД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14290"/>
            <a:ext cx="1214446" cy="1228568"/>
          </a:xfrm>
          <a:prstGeom prst="rect">
            <a:avLst/>
          </a:prstGeom>
          <a:noFill/>
        </p:spPr>
      </p:pic>
      <p:pic>
        <p:nvPicPr>
          <p:cNvPr id="31752" name="Picture 8" descr="https://yt3.ggpht.com/a/AGF-l78Nnt0hTSq7BqgCjX-mTxX80Xks3V_dj5RZiA=s900-c-k-c0xffffffff-no-rj-m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928670"/>
            <a:ext cx="1785890" cy="1785890"/>
          </a:xfrm>
          <a:prstGeom prst="rect">
            <a:avLst/>
          </a:prstGeom>
          <a:noFill/>
        </p:spPr>
      </p:pic>
      <p:pic>
        <p:nvPicPr>
          <p:cNvPr id="1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/>
          <a:stretch>
            <a:fillRect/>
          </a:stretch>
        </p:blipFill>
        <p:spPr>
          <a:xfrm>
            <a:off x="642910" y="2357430"/>
            <a:ext cx="1000132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1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500042"/>
            <a:ext cx="5286412" cy="72547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Я пролетаю над…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4" name="Picture 5" descr="C:\Users\Ольга\Desktop\Уроки дистант 709 школа\картинки\предлог НАД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1143008" cy="1156299"/>
          </a:xfrm>
          <a:prstGeom prst="rect">
            <a:avLst/>
          </a:prstGeom>
          <a:noFill/>
        </p:spPr>
      </p:pic>
      <p:pic>
        <p:nvPicPr>
          <p:cNvPr id="5" name="Picture 8" descr="https://yt3.ggpht.com/a/AGF-l78Nnt0hTSq7BqgCjX-mTxX80Xks3V_dj5RZiA=s900-c-k-c0xffffffff-no-rj-m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214290"/>
            <a:ext cx="1785890" cy="1785890"/>
          </a:xfrm>
          <a:prstGeom prst="rect">
            <a:avLst/>
          </a:prstGeom>
          <a:noFill/>
        </p:spPr>
      </p:pic>
      <p:pic>
        <p:nvPicPr>
          <p:cNvPr id="32776" name="Picture 8" descr="https://data.1freewallpapers.com/detail/mountains-vector-landscape-natur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2173533"/>
            <a:ext cx="6013448" cy="4298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/>
          <a:stretch>
            <a:fillRect/>
          </a:stretch>
        </p:blipFill>
        <p:spPr>
          <a:xfrm>
            <a:off x="357158" y="2000240"/>
            <a:ext cx="652466" cy="6524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8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571480"/>
            <a:ext cx="7467600" cy="58259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Я пролетаю над…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33794" name="Picture 2" descr="https://thumbs.dreamstime.com/b/%D0%BC%D0%B0-%D0%B5%D0%BD%D1%8C%D0%BA%D0%B0%D1%8F-%D0%B5%D0%B2%D0%BE%D1%87%D0%BA%D0%B0-%D0%B5%D1%82%D0%B0%D1%8F-%D1%81%D0%B0%D0%BC%D0%BE-%D0%B5%D1%82-472497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1762084" cy="1762084"/>
          </a:xfrm>
          <a:prstGeom prst="rect">
            <a:avLst/>
          </a:prstGeom>
          <a:noFill/>
        </p:spPr>
      </p:pic>
      <p:pic>
        <p:nvPicPr>
          <p:cNvPr id="5" name="Picture 5" descr="C:\Users\Ольга\Desktop\Уроки дистант 709 школа\картинки\предлог НАД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357166"/>
            <a:ext cx="1271104" cy="1285884"/>
          </a:xfrm>
          <a:prstGeom prst="rect">
            <a:avLst/>
          </a:prstGeom>
          <a:noFill/>
        </p:spPr>
      </p:pic>
      <p:pic>
        <p:nvPicPr>
          <p:cNvPr id="33796" name="Picture 4" descr="https://wallpaperstock.net/wallpapers/thumbs1/50908wid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2500306"/>
            <a:ext cx="6400845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571480"/>
            <a:ext cx="5214974" cy="72547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Я пролетаю над…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https://thumbs.dreamstime.com/b/%D0%BC%D0%B0-%D0%B5%D0%BD%D1%8C%D0%BA%D0%B0%D1%8F-%D0%B5%D0%B2%D0%BE%D1%87%D0%BA%D0%B0-%D0%B5%D1%82%D0%B0%D1%8F-%D1%81%D0%B0%D0%BC%D0%BE-%D0%B5%D1%82-472497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42"/>
            <a:ext cx="1762084" cy="1762084"/>
          </a:xfrm>
          <a:prstGeom prst="rect">
            <a:avLst/>
          </a:prstGeom>
          <a:noFill/>
        </p:spPr>
      </p:pic>
      <p:pic>
        <p:nvPicPr>
          <p:cNvPr id="5" name="Picture 5" descr="C:\Users\Ольга\Desktop\Уроки дистант 709 школа\картинки\предлог НАД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714356"/>
            <a:ext cx="1214446" cy="1228568"/>
          </a:xfrm>
          <a:prstGeom prst="rect">
            <a:avLst/>
          </a:prstGeom>
          <a:noFill/>
        </p:spPr>
      </p:pic>
      <p:pic>
        <p:nvPicPr>
          <p:cNvPr id="34818" name="Picture 2" descr="https://avatars.mds.yandex.net/get-zen_doc/46847/pub_5d6e8730c49f2900ad9f99c8_5d6e8920c31e4900af972c58/scale_12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2357430"/>
            <a:ext cx="6686315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МОЛОДЕЦ!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https://avatars.mds.yandex.net/get-pdb/1813491/728b3ffb-11d6-404d-99ef-6dae4e42ce2b/s1200?webp=fal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000240"/>
            <a:ext cx="5411970" cy="3571900"/>
          </a:xfrm>
          <a:prstGeom prst="rect">
            <a:avLst/>
          </a:prstGeom>
          <a:noFill/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7286644" y="1000108"/>
            <a:ext cx="866780" cy="866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857232"/>
            <a:ext cx="3429024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Предлог «ПОД»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Теремок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35843" name="Picture 3" descr="C:\Users\Ольга\Desktop\Уроки дистант 709 школа\картинки\предлог ПОД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7" y="285729"/>
            <a:ext cx="1349095" cy="1357321"/>
          </a:xfrm>
          <a:prstGeom prst="rect">
            <a:avLst/>
          </a:prstGeom>
          <a:noFill/>
        </p:spPr>
      </p:pic>
      <p:pic>
        <p:nvPicPr>
          <p:cNvPr id="35845" name="Picture 5" descr="https://vk.vkfaces.com/849532/v849532294/61f6b/0DSR_dJov1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1428736"/>
            <a:ext cx="6667500" cy="5000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7358082" y="214290"/>
            <a:ext cx="938218" cy="938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3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ЗДОРОВО!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https://avatars.mds.yandex.net/get-pdb/1813491/728b3ffb-11d6-404d-99ef-6dae4e42ce2b/s1200?webp=fal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000240"/>
            <a:ext cx="5411970" cy="3571900"/>
          </a:xfrm>
          <a:prstGeom prst="rect">
            <a:avLst/>
          </a:prstGeom>
          <a:noFill/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7000892" y="642918"/>
            <a:ext cx="723904" cy="723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428604"/>
            <a:ext cx="5357850" cy="9286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ПРЕДЛОГ «ИЗ»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Бабушкино варенье.</a:t>
            </a:r>
            <a:endParaRPr lang="ru-RU" sz="2200" dirty="0">
              <a:solidFill>
                <a:srgbClr val="002060"/>
              </a:solidFill>
            </a:endParaRPr>
          </a:p>
        </p:txBody>
      </p:sp>
      <p:pic>
        <p:nvPicPr>
          <p:cNvPr id="43011" name="Picture 3" descr="C:\Users\Ольга\Desktop\Уроки дистант 709 школа\картинки\предлог ИЗ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85728"/>
            <a:ext cx="1466850" cy="1409700"/>
          </a:xfrm>
          <a:prstGeom prst="rect">
            <a:avLst/>
          </a:prstGeom>
          <a:noFill/>
        </p:spPr>
      </p:pic>
      <p:pic>
        <p:nvPicPr>
          <p:cNvPr id="43017" name="Picture 9" descr="https://thumbs.dreamstime.com/b/%D0%B1%D0%B0%D0%B1%D1%83%D1%88%D0%BA%D0%B0-%D1%81%D0%BE%D1%85%D1%80%D0%B0%D0%BD%D1%8F%D0%B5%D1%82-%D0%B5%D0%BD%D1%8C%D0%B3%D0%B8-%D0%B2-%D0%B1%D0%B0%D0%BD%D0%BA%D0%B5-%D1%8F-%D0%B2%D0%B0%D1%80%D0%B5%D0%BD%D1%8C%D1%8F-7801085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1643050"/>
            <a:ext cx="4929222" cy="4929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7572396" y="642918"/>
            <a:ext cx="866780" cy="866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357166"/>
            <a:ext cx="5829312" cy="5715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Бабушка сварила варенье из…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Picture 3" descr="C:\Users\Ольга\Desktop\Уроки дистант 709 школа\картинки\предлог ИЗ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85728"/>
            <a:ext cx="1466850" cy="1409700"/>
          </a:xfrm>
          <a:prstGeom prst="rect">
            <a:avLst/>
          </a:prstGeom>
          <a:noFill/>
        </p:spPr>
      </p:pic>
      <p:pic>
        <p:nvPicPr>
          <p:cNvPr id="44036" name="Picture 4" descr="https://ds05.infourok.ru/uploads/ex/0e96/00071375-3f7383ff/hello_html_72caec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3" y="1636126"/>
            <a:ext cx="1928826" cy="1678520"/>
          </a:xfrm>
          <a:prstGeom prst="rect">
            <a:avLst/>
          </a:prstGeom>
          <a:noFill/>
        </p:spPr>
      </p:pic>
      <p:pic>
        <p:nvPicPr>
          <p:cNvPr id="44038" name="Picture 6" descr="https://i.pinimg.com/originals/a3/82/3b/a3823b69cdbb3519bf5d4f294de1f66f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71598" y="1571612"/>
            <a:ext cx="2153536" cy="2071702"/>
          </a:xfrm>
          <a:prstGeom prst="rect">
            <a:avLst/>
          </a:prstGeom>
          <a:noFill/>
        </p:spPr>
      </p:pic>
      <p:pic>
        <p:nvPicPr>
          <p:cNvPr id="44042" name="Picture 10" descr="https://i.pinimg.com/originals/f3/81/79/f381794ce75d8290a2b5114709f9133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98990" y="4000503"/>
            <a:ext cx="2213647" cy="1857389"/>
          </a:xfrm>
          <a:prstGeom prst="rect">
            <a:avLst/>
          </a:prstGeom>
          <a:noFill/>
        </p:spPr>
      </p:pic>
      <p:pic>
        <p:nvPicPr>
          <p:cNvPr id="44044" name="Picture 12" descr="https://i.artfile.ru/2833x2522_833585_%5bwww.ArtFile.ru%5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3214686"/>
            <a:ext cx="2179482" cy="1940224"/>
          </a:xfrm>
          <a:prstGeom prst="rect">
            <a:avLst/>
          </a:prstGeom>
          <a:noFill/>
        </p:spPr>
      </p:pic>
      <p:pic>
        <p:nvPicPr>
          <p:cNvPr id="44046" name="Picture 14" descr="https://i.artfile.ru/2921x2468_833579_%5bwww.ArtFile.ru%5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28926" y="4418053"/>
            <a:ext cx="2305004" cy="1947536"/>
          </a:xfrm>
          <a:prstGeom prst="rect">
            <a:avLst/>
          </a:prstGeom>
          <a:noFill/>
        </p:spPr>
      </p:pic>
      <p:pic>
        <p:nvPicPr>
          <p:cNvPr id="1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9"/>
          <a:stretch>
            <a:fillRect/>
          </a:stretch>
        </p:blipFill>
        <p:spPr>
          <a:xfrm>
            <a:off x="571472" y="5715016"/>
            <a:ext cx="938218" cy="938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8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1813491/728b3ffb-11d6-404d-99ef-6dae4e42ce2b/s1200?webp=fal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000240"/>
            <a:ext cx="5411970" cy="35719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9600" y="4270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ОТЛИЧНО!</a:t>
            </a:r>
            <a:endParaRPr kumimoji="0" lang="ru-RU" sz="4000" b="1" i="0" u="none" strike="noStrike" kern="1200" cap="sm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7000892" y="428604"/>
            <a:ext cx="723904" cy="723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500042"/>
            <a:ext cx="4357718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Предлог «В»</a:t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38914" name="Picture 2" descr="C:\Users\Ольга\Desktop\Уроки дистант 709 школа\картинки\предлог 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5" y="214291"/>
            <a:ext cx="1500198" cy="1500198"/>
          </a:xfrm>
          <a:prstGeom prst="rect">
            <a:avLst/>
          </a:prstGeom>
          <a:noFill/>
        </p:spPr>
      </p:pic>
      <p:pic>
        <p:nvPicPr>
          <p:cNvPr id="38916" name="Picture 4" descr="http://rylik.ru/uploads/posts/2019-05/1558084985_vector-dogs-collection-16-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1500174"/>
            <a:ext cx="2358726" cy="2195493"/>
          </a:xfrm>
          <a:prstGeom prst="rect">
            <a:avLst/>
          </a:prstGeom>
          <a:noFill/>
        </p:spPr>
      </p:pic>
      <p:pic>
        <p:nvPicPr>
          <p:cNvPr id="38918" name="Picture 6" descr="https://image.freepik.com/free-vector/_1308-366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2214554"/>
            <a:ext cx="1801676" cy="2000264"/>
          </a:xfrm>
          <a:prstGeom prst="rect">
            <a:avLst/>
          </a:prstGeom>
          <a:noFill/>
        </p:spPr>
      </p:pic>
      <p:pic>
        <p:nvPicPr>
          <p:cNvPr id="38922" name="Picture 10" descr="http://www.bookin.org.ru/book/37479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1571612"/>
            <a:ext cx="2143140" cy="2321158"/>
          </a:xfrm>
          <a:prstGeom prst="rect">
            <a:avLst/>
          </a:prstGeom>
          <a:noFill/>
        </p:spPr>
      </p:pic>
      <p:pic>
        <p:nvPicPr>
          <p:cNvPr id="38924" name="Picture 12" descr="https://thumbs.dreamstime.com/b/%D0%B4%D0%BE%D0%BC-%D0%B4%D0%BB%D1%8F-%D0%B1%D0%B5%D0%BB%D0%BA%D0%B8-%D0%B1%D0%B5%D0%BB%D0%BA%D0%B0-%D0%B6%D0%B8%D0%B2%D0%B5%D1%82-%D0%B2-%D0%BF%D0%BE%D0%BB%D0%BE%D1%81%D1%82%D0%B8-%D0%B4%D0%B5%D1%80%D0%B5%D0%B2%D0%B0-%D0%B8-%D0%B4%D0%B5%D0%BB%D0%B0%D0%B5%D1%82-%D0%B7%D0%B0%D0%BF%D0%B0%D1%81%D1%8B-%D0%B8%D0%B7-%D0%B5%D0%B4%D1%8B-%D0%BD%D0%B0-14814329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6248" y="3857628"/>
            <a:ext cx="2453315" cy="2830748"/>
          </a:xfrm>
          <a:prstGeom prst="rect">
            <a:avLst/>
          </a:prstGeom>
          <a:noFill/>
        </p:spPr>
      </p:pic>
      <p:pic>
        <p:nvPicPr>
          <p:cNvPr id="38926" name="Picture 14" descr="https://sun9-57.userapi.com/c845123/v845123987/13f8b9/7kX4v4D4q6k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2976" y="4572008"/>
            <a:ext cx="2507437" cy="1671625"/>
          </a:xfrm>
          <a:prstGeom prst="rect">
            <a:avLst/>
          </a:prstGeom>
          <a:noFill/>
        </p:spPr>
      </p:pic>
      <p:pic>
        <p:nvPicPr>
          <p:cNvPr id="1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9"/>
          <a:stretch>
            <a:fillRect/>
          </a:stretch>
        </p:blipFill>
        <p:spPr>
          <a:xfrm>
            <a:off x="7643834" y="714356"/>
            <a:ext cx="785818" cy="785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8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Проверь себя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45058" name="Picture 2" descr="C:\Users\Ольга\Desktop\Уроки дистант 709 школа\фон\фон проверь себ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071546"/>
            <a:ext cx="7728042" cy="528641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0" y="3105835"/>
            <a:ext cx="36433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hlinkClick r:id="rId4"/>
              </a:rPr>
              <a:t>https://learningapps.org/watch?v=prwaq08s520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7643834" y="428604"/>
            <a:ext cx="866780" cy="86678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7158" y="6286520"/>
            <a:ext cx="5817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</a:rPr>
              <a:t>Интерактивное упражнение создано на базе </a:t>
            </a:r>
            <a:r>
              <a:rPr lang="en-US" sz="1200" dirty="0" smtClean="0">
                <a:hlinkClick r:id="rId6"/>
              </a:rPr>
              <a:t>https</a:t>
            </a:r>
            <a:r>
              <a:rPr lang="en-US" sz="1200" dirty="0" smtClean="0">
                <a:hlinkClick r:id="rId6"/>
              </a:rPr>
              <a:t>://</a:t>
            </a:r>
            <a:r>
              <a:rPr lang="en-US" sz="1200" dirty="0" smtClean="0">
                <a:hlinkClick r:id="rId6"/>
              </a:rPr>
              <a:t>learningapps.org/about.php</a:t>
            </a:r>
            <a:endParaRPr lang="ru-RU" sz="1200" dirty="0" smtClean="0"/>
          </a:p>
          <a:p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МОЛОДЕЦ!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3" name="Picture 2" descr="https://avatars.mds.yandex.net/get-pdb/1813491/728b3ffb-11d6-404d-99ef-6dae4e42ce2b/s1200?webp=fal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000240"/>
            <a:ext cx="5087252" cy="3357586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85720" y="5643578"/>
            <a:ext cx="7572428" cy="857256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Картинный материал заимствован из общедоступных ресурсов </a:t>
            </a:r>
            <a:r>
              <a:rPr kumimoji="0" lang="ru-RU" sz="12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интернета</a:t>
            </a:r>
            <a:r>
              <a:rPr lang="en-US" sz="1200" b="1" dirty="0" smtClean="0">
                <a:solidFill>
                  <a:srgbClr val="002060"/>
                </a:solidFill>
              </a:rPr>
              <a:t>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1200" b="1" dirty="0" smtClean="0">
                <a:solidFill>
                  <a:srgbClr val="002060"/>
                </a:solidFill>
              </a:rPr>
              <a:t>  </a:t>
            </a:r>
            <a:endParaRPr lang="ru-RU" sz="1200" b="1" dirty="0" smtClean="0">
              <a:solidFill>
                <a:srgbClr val="00206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sm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7286644" y="785794"/>
            <a:ext cx="795342" cy="795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357166"/>
            <a:ext cx="3143272" cy="64294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Предлог «В»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Прятки.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Ольга\Desktop\Уроки дистант 709 школа\картинки\предлог 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5" y="214291"/>
            <a:ext cx="1500198" cy="1500198"/>
          </a:xfrm>
          <a:prstGeom prst="rect">
            <a:avLst/>
          </a:prstGeom>
          <a:noFill/>
        </p:spPr>
      </p:pic>
      <p:pic>
        <p:nvPicPr>
          <p:cNvPr id="40962" name="Picture 2" descr="https://thumbs.dreamstime.com/b/%D0%BA%D0%BE%D1%82-%D0%B2-%D0%BA%D0%BE%D1%80%D0%B7%D0%B8%D0%BD%D0%B5-266530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8873" y="1214422"/>
            <a:ext cx="2195408" cy="2280480"/>
          </a:xfrm>
          <a:prstGeom prst="rect">
            <a:avLst/>
          </a:prstGeom>
          <a:noFill/>
        </p:spPr>
      </p:pic>
      <p:pic>
        <p:nvPicPr>
          <p:cNvPr id="40964" name="Picture 4" descr="https://lisa.ru/wp-content/uploads/2018/01/liza_HiRes_depositphotos.com_Fotodom.ru_HiRes_depositphotos.com_Fotodo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3" y="4714884"/>
            <a:ext cx="2169658" cy="1928826"/>
          </a:xfrm>
          <a:prstGeom prst="rect">
            <a:avLst/>
          </a:prstGeom>
          <a:noFill/>
        </p:spPr>
      </p:pic>
      <p:pic>
        <p:nvPicPr>
          <p:cNvPr id="40966" name="Picture 6" descr="https://avatars.mds.yandex.net/get-pdb/2321032/f3facb5a-4d82-461f-afa0-ce0b6931e276/s1200?webp=fals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2428868"/>
            <a:ext cx="1704475" cy="2553521"/>
          </a:xfrm>
          <a:prstGeom prst="rect">
            <a:avLst/>
          </a:prstGeom>
          <a:noFill/>
        </p:spPr>
      </p:pic>
      <p:pic>
        <p:nvPicPr>
          <p:cNvPr id="40968" name="Picture 8" descr="https://walldeco.ua/img/gallery/45/thumbs/thumb_m_3865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0694" y="3643314"/>
            <a:ext cx="2570501" cy="3000396"/>
          </a:xfrm>
          <a:prstGeom prst="rect">
            <a:avLst/>
          </a:prstGeom>
          <a:noFill/>
        </p:spPr>
      </p:pic>
      <p:pic>
        <p:nvPicPr>
          <p:cNvPr id="40970" name="Picture 10" descr="https://purumburum.ru/images/products/big/01027(2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14612" y="1500174"/>
            <a:ext cx="2595545" cy="2595545"/>
          </a:xfrm>
          <a:prstGeom prst="rect">
            <a:avLst/>
          </a:prstGeom>
          <a:noFill/>
        </p:spPr>
      </p:pic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9"/>
          <a:stretch>
            <a:fillRect/>
          </a:stretch>
        </p:blipFill>
        <p:spPr>
          <a:xfrm>
            <a:off x="7429520" y="285728"/>
            <a:ext cx="1009656" cy="1009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1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МОЛОДЕЦ!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29698" name="Picture 2" descr="https://avatars.mds.yandex.net/get-pdb/1813491/728b3ffb-11d6-404d-99ef-6dae4e42ce2b/s1200?webp=fal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000240"/>
            <a:ext cx="5411970" cy="3571900"/>
          </a:xfrm>
          <a:prstGeom prst="rect">
            <a:avLst/>
          </a:prstGeom>
          <a:noFill/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7072330" y="500042"/>
            <a:ext cx="1081094" cy="1081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571480"/>
            <a:ext cx="5429288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Предлог «НА»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чём катаются девочки?</a:t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ds04.infourok.ru/uploads/ex/043c/0011de8b-609cf5d0/hello_html_m6b6f63b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381112"/>
            <a:ext cx="1568030" cy="2090706"/>
          </a:xfrm>
          <a:prstGeom prst="rect">
            <a:avLst/>
          </a:prstGeom>
          <a:noFill/>
        </p:spPr>
      </p:pic>
      <p:pic>
        <p:nvPicPr>
          <p:cNvPr id="4104" name="Picture 8" descr="https://image.freepik.com/free-vector/_1308-240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1357298"/>
            <a:ext cx="1500198" cy="2190386"/>
          </a:xfrm>
          <a:prstGeom prst="rect">
            <a:avLst/>
          </a:prstGeom>
          <a:noFill/>
        </p:spPr>
      </p:pic>
      <p:pic>
        <p:nvPicPr>
          <p:cNvPr id="4106" name="Picture 10" descr="https://image.freepik.com/free-vector/_7814-6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357554" y="1571612"/>
            <a:ext cx="2214578" cy="2214578"/>
          </a:xfrm>
          <a:prstGeom prst="rect">
            <a:avLst/>
          </a:prstGeom>
          <a:noFill/>
        </p:spPr>
      </p:pic>
      <p:pic>
        <p:nvPicPr>
          <p:cNvPr id="4108" name="Picture 12" descr="https://image.freepik.com/free-vector/_61841-15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3786190"/>
            <a:ext cx="2376716" cy="2714620"/>
          </a:xfrm>
          <a:prstGeom prst="rect">
            <a:avLst/>
          </a:prstGeom>
          <a:noFill/>
        </p:spPr>
      </p:pic>
      <p:pic>
        <p:nvPicPr>
          <p:cNvPr id="4110" name="Picture 14" descr="https://image.freepik.com/free-vector/_29937-16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3929066"/>
            <a:ext cx="2285992" cy="2285992"/>
          </a:xfrm>
          <a:prstGeom prst="rect">
            <a:avLst/>
          </a:prstGeom>
          <a:noFill/>
        </p:spPr>
      </p:pic>
      <p:pic>
        <p:nvPicPr>
          <p:cNvPr id="4112" name="Picture 16" descr="https://i.mycdn.me/i?r=AyH4iRPQ2q0otWIFepML2LxRhMVcQveJjkW6vw4yvTF7Xw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01512" y="4000504"/>
            <a:ext cx="1989260" cy="2285880"/>
          </a:xfrm>
          <a:prstGeom prst="rect">
            <a:avLst/>
          </a:prstGeom>
          <a:noFill/>
        </p:spPr>
      </p:pic>
      <p:pic>
        <p:nvPicPr>
          <p:cNvPr id="4113" name="Picture 17" descr="C:\Users\Ольга\Desktop\Уроки дистант 709 школа\картинки\предлог НА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282" y="214290"/>
            <a:ext cx="1071570" cy="1103273"/>
          </a:xfrm>
          <a:prstGeom prst="rect">
            <a:avLst/>
          </a:prstGeom>
          <a:noFill/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214282" y="6143644"/>
            <a:ext cx="6786610" cy="582594"/>
          </a:xfrm>
          <a:prstGeom prst="rect">
            <a:avLst/>
          </a:prstGeom>
        </p:spPr>
        <p:txBody>
          <a:bodyPr vert="horz" anchor="b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7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600" b="1" cap="small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Каждой </a:t>
            </a:r>
            <a:r>
              <a:rPr kumimoji="0" lang="ru-RU" sz="16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девочке можно придумать имя и составить предложения.</a:t>
            </a:r>
            <a:endParaRPr kumimoji="0" lang="ru-RU" sz="1600" b="1" i="0" u="none" strike="noStrike" kern="1200" cap="sm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0"/>
          <a:stretch>
            <a:fillRect/>
          </a:stretch>
        </p:blipFill>
        <p:spPr>
          <a:xfrm>
            <a:off x="7643834" y="357166"/>
            <a:ext cx="866780" cy="866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2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214290"/>
            <a:ext cx="4043362" cy="8683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Предлог «НА»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чём катаются мальчики?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://xn----dtba4aiobdn7c.xn--p1ai/%D0%B2%D0%B5%D0%BB%D0%B8%D0%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429388" y="571480"/>
            <a:ext cx="1877693" cy="2786058"/>
          </a:xfrm>
          <a:prstGeom prst="rect">
            <a:avLst/>
          </a:prstGeom>
          <a:noFill/>
        </p:spPr>
      </p:pic>
      <p:pic>
        <p:nvPicPr>
          <p:cNvPr id="15364" name="Picture 4" descr="https://image.freepik.com/free-vector/_33070-66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571612"/>
            <a:ext cx="2500330" cy="2500330"/>
          </a:xfrm>
          <a:prstGeom prst="rect">
            <a:avLst/>
          </a:prstGeom>
          <a:noFill/>
        </p:spPr>
      </p:pic>
      <p:pic>
        <p:nvPicPr>
          <p:cNvPr id="15370" name="Picture 10" descr="https://image.freepik.com/free-vector/_1308-91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071942"/>
            <a:ext cx="2126066" cy="2533619"/>
          </a:xfrm>
          <a:prstGeom prst="rect">
            <a:avLst/>
          </a:prstGeom>
          <a:noFill/>
        </p:spPr>
      </p:pic>
      <p:pic>
        <p:nvPicPr>
          <p:cNvPr id="15372" name="Picture 12" descr="https://image.freepik.com/free-vector/_43633-279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3571876"/>
            <a:ext cx="2258663" cy="2962241"/>
          </a:xfrm>
          <a:prstGeom prst="rect">
            <a:avLst/>
          </a:prstGeom>
          <a:noFill/>
        </p:spPr>
      </p:pic>
      <p:pic>
        <p:nvPicPr>
          <p:cNvPr id="15376" name="Picture 16" descr="https://img.freepik.com/free-vector/_29937-3883.jpg?size=338&amp;ext=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43240" y="4071942"/>
            <a:ext cx="2576508" cy="2576509"/>
          </a:xfrm>
          <a:prstGeom prst="rect">
            <a:avLst/>
          </a:prstGeom>
          <a:noFill/>
        </p:spPr>
      </p:pic>
      <p:pic>
        <p:nvPicPr>
          <p:cNvPr id="15378" name="Picture 18" descr="http://clipart-library.com/img1/78920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57554" y="1500174"/>
            <a:ext cx="2532800" cy="2000264"/>
          </a:xfrm>
          <a:prstGeom prst="rect">
            <a:avLst/>
          </a:prstGeom>
          <a:noFill/>
        </p:spPr>
      </p:pic>
      <p:pic>
        <p:nvPicPr>
          <p:cNvPr id="13" name="Picture 17" descr="C:\Users\Ольга\Desktop\Уроки дистант 709 школа\картинки\предлог НА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596" y="214290"/>
            <a:ext cx="1071570" cy="1103273"/>
          </a:xfrm>
          <a:prstGeom prst="rect">
            <a:avLst/>
          </a:prstGeom>
          <a:noFill/>
        </p:spPr>
      </p:pic>
      <p:pic>
        <p:nvPicPr>
          <p:cNvPr id="1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0"/>
          <a:stretch>
            <a:fillRect/>
          </a:stretch>
        </p:blipFill>
        <p:spPr>
          <a:xfrm>
            <a:off x="8001024" y="214290"/>
            <a:ext cx="723904" cy="723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0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214290"/>
            <a:ext cx="5000660" cy="7969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rgbClr val="002060"/>
                </a:solidFill>
              </a:rPr>
              <a:t>Предлог «НА»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На чём катаются дети?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28674" name="Picture 2" descr="https://thumbs.dreamstime.com/b/%D0%BC%D0%B0-%D1%8C%D1%87%D0%B8%D0%BA-%D0%B8-%D0%B5%D0%B2%D1%83%D1%88%D0%BA%D0%B0-%D0%BD%D0%B0-%D0%BA%D0%B0%D1%82%D0%B0%D0%BD%D0%B8%D0%B8-%D0%BD%D0%B0-%D1%8B%D0%B6%D0%B0%D1%85-%D0%BD%D0%B0-%D0%BF%D1%80%D0%B5-%D0%BF%D0%BE%D1%81%D1%8B-%D0%BA%D0%B5-%D0%B7%D0%B8%D0%BC%D1%8B-780371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4071942"/>
            <a:ext cx="2547902" cy="2547902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20000" dir="5400000" rotWithShape="0">
              <a:srgbClr val="000000">
                <a:alpha val="42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28676" name="Picture 4" descr="https://image.freepik.com/free-vector/_1308-64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1214422"/>
            <a:ext cx="2500330" cy="252829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20000" dir="5400000" rotWithShape="0">
              <a:srgbClr val="000000">
                <a:alpha val="42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28678" name="Picture 6" descr="https://thumbs.dreamstime.com/b/%D1%81%D1%86%D0%B5%D0%BD%D0%B0-%D0%B7%D0%B8%D0%BC%D1%8B-%D1%81-%D0%BA%D0%B0%D1%82%D0%B0%D1%8F%D1%81%D1%8C-%D0%BD%D0%B0-%D0%BA%D0%BE%D0%BD%D1%8C%D0%BA%D0%B0%D1%85-%D0%B5%D1%82%D1%8C%D0%BC%D0%B8-8024503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214422"/>
            <a:ext cx="2643182" cy="2643182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20000" dir="5400000" rotWithShape="0">
              <a:srgbClr val="000000">
                <a:alpha val="42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28680" name="Picture 8" descr="https://www.bestfitmagazine.co.uk/wp-content/uploads/2018/04/66571260-1-copy-e152466065419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50" y="2714620"/>
            <a:ext cx="2214578" cy="190084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20000" dir="5400000" rotWithShape="0">
              <a:srgbClr val="000000">
                <a:alpha val="42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28682" name="Picture 10" descr="https://thumbs.dreamstime.com/b/%D0%BA%D0%B0%D1%82%D0%B0%D0%BD%D0%B8%D0%B5-%D0%BC%D0%B0%D0%BB%D1%8C%D1%87%D0%B8%D0%BA%D0%B0-%D0%B8-%D0%B4%D0%B5%D0%B2%D1%83%D1%88%D0%BA%D0%B8-%D0%BD%D0%B0-%D0%BA%D0%BE%D0%BD%D1%8C%D0%BA%D0%B0%D1%85-%D1%80%D0%BE%D0%BB%D0%B8%D0%BA%D0%B0-11506736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10" y="4214818"/>
            <a:ext cx="2500330" cy="250033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20000" dir="5400000" rotWithShape="0">
              <a:srgbClr val="000000">
                <a:alpha val="42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9" name="Picture 17" descr="C:\Users\Ольга\Desktop\Уроки дистант 709 школа\картинки\предлог НА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0"/>
            <a:ext cx="1071570" cy="1103273"/>
          </a:xfrm>
          <a:prstGeom prst="rect">
            <a:avLst/>
          </a:prstGeom>
          <a:noFill/>
        </p:spPr>
      </p:pic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9"/>
          <a:stretch>
            <a:fillRect/>
          </a:stretch>
        </p:blipFill>
        <p:spPr>
          <a:xfrm>
            <a:off x="7358082" y="571480"/>
            <a:ext cx="714380" cy="71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ОТЛИЧНО!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29698" name="Picture 2" descr="https://avatars.mds.yandex.net/get-pdb/1813491/728b3ffb-11d6-404d-99ef-6dae4e42ce2b/s1200?webp=fal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000240"/>
            <a:ext cx="5411970" cy="3571900"/>
          </a:xfrm>
          <a:prstGeom prst="rect">
            <a:avLst/>
          </a:prstGeom>
          <a:noFill/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7072330" y="857232"/>
            <a:ext cx="642942" cy="642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s://i.artfile.me/wallpaper/22-09-2008/1600x1200/risovannye-deti-2987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857232"/>
            <a:ext cx="7596272" cy="5697204"/>
          </a:xfrm>
          <a:prstGeom prst="rect">
            <a:avLst/>
          </a:prstGeom>
          <a:noFill/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Предлог «НАД»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Путешествие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25" name="Picture 5" descr="C:\Users\Ольга\Desktop\Уроки дистант 709 школа\картинки\предлог НАД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14290"/>
            <a:ext cx="1357322" cy="1373105"/>
          </a:xfrm>
          <a:prstGeom prst="rect">
            <a:avLst/>
          </a:prstGeom>
          <a:noFill/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7286644" y="428604"/>
            <a:ext cx="938218" cy="938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696</TotalTime>
  <Words>118</Words>
  <Application>Microsoft Office PowerPoint</Application>
  <PresentationFormat>Экран (4:3)</PresentationFormat>
  <Paragraphs>36</Paragraphs>
  <Slides>21</Slides>
  <Notes>0</Notes>
  <HiddenSlides>0</HiddenSlides>
  <MMClips>19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Эркер</vt:lpstr>
      <vt:lpstr>ГБОУ Школа № 709 Дошкольные группы, расположенные по адресу: 9-я Северная линия д.15, корп.3</vt:lpstr>
      <vt:lpstr>Предлог «В» </vt:lpstr>
      <vt:lpstr>Предлог «В» Прятки.</vt:lpstr>
      <vt:lpstr>МОЛОДЕЦ!</vt:lpstr>
      <vt:lpstr>Предлог «НА» На чём катаются девочки? </vt:lpstr>
      <vt:lpstr>Предлог «НА» На чём катаются мальчики?</vt:lpstr>
      <vt:lpstr>Предлог «НА» На чём катаются дети?</vt:lpstr>
      <vt:lpstr>ОТЛИЧНО!</vt:lpstr>
      <vt:lpstr>Предлог «НАД» Путешествие</vt:lpstr>
      <vt:lpstr>Предлог «НАД» Я пролетаю над…</vt:lpstr>
      <vt:lpstr>Я пролетаю над…</vt:lpstr>
      <vt:lpstr>Я пролетаю над…</vt:lpstr>
      <vt:lpstr>Я пролетаю над…</vt:lpstr>
      <vt:lpstr>МОЛОДЕЦ!</vt:lpstr>
      <vt:lpstr>Предлог «ПОД» Теремок </vt:lpstr>
      <vt:lpstr>ЗДОРОВО!</vt:lpstr>
      <vt:lpstr>ПРЕДЛОГ «ИЗ» Бабушкино варенье.</vt:lpstr>
      <vt:lpstr>Бабушка сварила варенье из…</vt:lpstr>
      <vt:lpstr>Слайд 19</vt:lpstr>
      <vt:lpstr>Проверь себя</vt:lpstr>
      <vt:lpstr>МОЛОДЕЦ!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135</cp:revision>
  <dcterms:created xsi:type="dcterms:W3CDTF">2020-05-19T07:41:14Z</dcterms:created>
  <dcterms:modified xsi:type="dcterms:W3CDTF">2020-05-20T07:14:06Z</dcterms:modified>
</cp:coreProperties>
</file>