
<file path=[Content_Types].xml><?xml version="1.0" encoding="utf-8"?>
<Types xmlns="http://schemas.openxmlformats.org/package/2006/content-types">
  <Default Extension="aspx" ContentType="image/pn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8" r:id="rId5"/>
    <p:sldId id="270" r:id="rId6"/>
    <p:sldId id="269" r:id="rId7"/>
    <p:sldId id="271" r:id="rId8"/>
    <p:sldId id="272" r:id="rId9"/>
    <p:sldId id="279" r:id="rId10"/>
    <p:sldId id="273" r:id="rId11"/>
    <p:sldId id="280" r:id="rId12"/>
    <p:sldId id="275" r:id="rId13"/>
    <p:sldId id="281" r:id="rId14"/>
    <p:sldId id="282" r:id="rId15"/>
    <p:sldId id="278" r:id="rId16"/>
    <p:sldId id="283" r:id="rId17"/>
    <p:sldId id="284" r:id="rId18"/>
    <p:sldId id="277" r:id="rId19"/>
    <p:sldId id="285" r:id="rId20"/>
    <p:sldId id="286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85" autoAdjust="0"/>
    <p:restoredTop sz="96517" autoAdjust="0"/>
  </p:normalViewPr>
  <p:slideViewPr>
    <p:cSldViewPr snapToGrid="0">
      <p:cViewPr varScale="1">
        <p:scale>
          <a:sx n="77" d="100"/>
          <a:sy n="77" d="100"/>
        </p:scale>
        <p:origin x="208" y="4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9F3C82B-095E-432A-8E4F-E087C387918F}" type="datetime1">
              <a:rPr lang="ru-RU" smtClean="0"/>
              <a:t>11.05.2020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6B3739-9081-478F-812E-AE7CE14063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10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84735-1BB6-4763-8A8D-34C11DAC25B4}" type="datetime1">
              <a:rPr lang="ru-RU" smtClean="0"/>
              <a:pPr/>
              <a:t>11.05.2020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0CF8BB-EBC7-4B8F-9632-A5A136FBB880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7036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232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47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16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09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158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693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066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63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29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53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55780"/>
            <a:ext cx="6858000" cy="3200400"/>
          </a:xfrm>
        </p:spPr>
        <p:txBody>
          <a:bodyPr rtlCol="0" anchor="b">
            <a:normAutofit/>
          </a:bodyPr>
          <a:lstStyle>
            <a:lvl1pPr algn="l">
              <a:lnSpc>
                <a:spcPct val="75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3956180"/>
            <a:ext cx="6858000" cy="109728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0C32B-13BC-41B2-AB2D-75A69B5D8E60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CDA88E-7571-482A-A17D-AE45349CD010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42120" y="380999"/>
            <a:ext cx="2011680" cy="6096001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81199" y="380999"/>
            <a:ext cx="7074859" cy="6096001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EB8D07-12B7-4CC0-91DA-BA7EDDEA5EBC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06C3B4A-3BD8-46EE-A306-574C8F1203AA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8686800" cy="2011680"/>
          </a:xfrm>
        </p:spPr>
        <p:txBody>
          <a:bodyPr rtlCol="0" anchor="b">
            <a:normAutofit/>
          </a:bodyPr>
          <a:lstStyle>
            <a:lvl1pPr>
              <a:defRPr sz="66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2834640"/>
            <a:ext cx="8686800" cy="109728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4572000" cy="448056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81800" y="1981200"/>
            <a:ext cx="4572000" cy="448056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7066F1-56AD-4A65-8D23-47D03E281CDD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1679448"/>
            <a:ext cx="4572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81200" y="2509935"/>
            <a:ext cx="4572000" cy="39670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781800" y="1679448"/>
            <a:ext cx="4572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781800" y="2509935"/>
            <a:ext cx="4572000" cy="396706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538DC8-A5CF-403B-A700-B1EE2B32A73F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48CB36-2A7D-4294-8E4B-2CBD284FA1A2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077C20-F13B-4081-A448-651CC7F79BA0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420" y="408993"/>
            <a:ext cx="4800937" cy="1828800"/>
          </a:xfrm>
        </p:spPr>
        <p:txBody>
          <a:bodyPr rtlCol="0" anchor="b">
            <a:noAutofit/>
          </a:bodyPr>
          <a:lstStyle>
            <a:lvl1pPr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491" y="381000"/>
            <a:ext cx="5489510" cy="5791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9420" y="2237793"/>
            <a:ext cx="4800937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503EF6-DB2E-40D3-9F86-4A2B56C7C971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6248" y="384048"/>
            <a:ext cx="4800600" cy="1828800"/>
          </a:xfrm>
        </p:spPr>
        <p:txBody>
          <a:bodyPr rtlCol="0"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ln>
            <a:noFill/>
          </a:ln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6249" y="2240280"/>
            <a:ext cx="4799140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12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631790" y="5586761"/>
            <a:ext cx="280731" cy="883759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74A4930-1B63-4514-8E07-EEB83AF0186B}" type="datetime1">
              <a:rPr lang="ru-RU" noProof="0" smtClean="0"/>
              <a:t>11.05.2020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631790" y="365125"/>
            <a:ext cx="280730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13321" y="6268940"/>
            <a:ext cx="722377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12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amen.ru/add/manual/spisok-professiy/professiya-povar-konditer/" TargetMode="External"/><Relationship Id="rId7" Type="http://schemas.openxmlformats.org/officeDocument/2006/relationships/hyperlink" Target="http://www.bolshoyvopros.ru/questions/3225551-chem-polezna-obschestvu-professija-policejskogo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foodrussia.net/restoran/professionalnye-standarty-professii-povar-konditer-shef-povar/" TargetMode="Externa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101biznesplan.ru/spravochnik-predprinimatelya/dolzhnostnye-obyazannosti/dolzhnostnaya-instruktsiya-voditelya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ideya-biznesa.ru/prodavec-vs-pokupatel-kak-pravilno-organizovat-prodazhi-v-kompanii.html" TargetMode="Externa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legkopolezno.ru/rabota/karera/professiya-perevodchik/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roforientator.ru/publications/articles/professiya-perevodchik.html" TargetMode="External"/><Relationship Id="rId5" Type="http://schemas.openxmlformats.org/officeDocument/2006/relationships/image" Target="../media/image26.jpg"/><Relationship Id="rId4" Type="http://schemas.openxmlformats.org/officeDocument/2006/relationships/hyperlink" Target="http://finance.bigmir.net/business/74450-Ukrainskie-ajtishniki-priznany-odnimi-iz-luchshih-v-mi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mm-journal.ru/smm-promouter-kto-on-i-zachem-vam-nuzhen/" TargetMode="External"/><Relationship Id="rId7" Type="http://schemas.openxmlformats.org/officeDocument/2006/relationships/hyperlink" Target="https://exlibris.ru/news/kak-pr-menedzheru-piarit-sebya-mneniya-i-sovety-piarshhikov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hyperlink" Target="https://prexplore.ru/news/pr-journalism-researches/" TargetMode="Externa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onlinehaircourses.com/toronto-hair-courses/" TargetMode="External"/><Relationship Id="rId7" Type="http://schemas.openxmlformats.org/officeDocument/2006/relationships/hyperlink" Target="https://fashionista.com/2017/11/lucinda-chambers-stylist-course-business-of-fashion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hyperlink" Target="https://sait2000.ru/KOPIRAITER.html" TargetMode="External"/><Relationship Id="rId5" Type="http://schemas.openxmlformats.org/officeDocument/2006/relationships/hyperlink" Target="http://www.easy-hairstyles.net/hair-stylist/" TargetMode="External"/><Relationship Id="rId10" Type="http://schemas.openxmlformats.org/officeDocument/2006/relationships/image" Target="../media/image35.jpg"/><Relationship Id="rId4" Type="http://schemas.openxmlformats.org/officeDocument/2006/relationships/image" Target="../media/image32.jpg"/><Relationship Id="rId9" Type="http://schemas.openxmlformats.org/officeDocument/2006/relationships/hyperlink" Target="http://profchoice.ru/atlas-professij/kopirajter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roforientator.ru/publications/articles/kak-stat-blogerom-i-mozhno-li-eto-schitat-professiey.html" TargetMode="External"/><Relationship Id="rId3" Type="http://schemas.openxmlformats.org/officeDocument/2006/relationships/image" Target="../media/image36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robusiness.io/style/4828-sasha-spilberg-nikolay-sobolev-dnevnik-khacha-i-drugie-skolko-zarabatyvayut-izvestnye-blogery-na-youtube.html" TargetMode="External"/><Relationship Id="rId5" Type="http://schemas.openxmlformats.org/officeDocument/2006/relationships/image" Target="../media/image37.jpg"/><Relationship Id="rId10" Type="http://schemas.openxmlformats.org/officeDocument/2006/relationships/hyperlink" Target="https://fitsmallbusiness.com/photographers-insurance-cost-coverage/" TargetMode="External"/><Relationship Id="rId4" Type="http://schemas.openxmlformats.org/officeDocument/2006/relationships/hyperlink" Target="http://www.filipoc.ru/interesting/professiya-jurnalist" TargetMode="Externa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s://astgt.ru/graficheskiy-dizayner.html" TargetMode="External"/><Relationship Id="rId7" Type="http://schemas.openxmlformats.org/officeDocument/2006/relationships/hyperlink" Target="https://proforientator.ru/professions/dizayner-virtualnoy-sredy-vr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hyperlink" Target="https://legkopolezno.ru/rabota/karera/professiya-dizajner-interera/" TargetMode="External"/><Relationship Id="rId4" Type="http://schemas.openxmlformats.org/officeDocument/2006/relationships/image" Target="../media/image41.jpg"/><Relationship Id="rId9" Type="http://schemas.openxmlformats.org/officeDocument/2006/relationships/hyperlink" Target="https://www.thebalance.com/jobs-magazines-and-publishing-2316065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ogopedpearl.blogspot.com/2014/02/blog-post_8472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riginalwoman.ru/dom-i-semya/kuda-pojti-uchitsya-posle-9-klassa-yunoshe-samye-vygodnye-i-vostrebovannye-professii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a.ge/en/portal/articles/47144/" TargetMode="External"/><Relationship Id="rId3" Type="http://schemas.openxmlformats.org/officeDocument/2006/relationships/image" Target="../media/image8.aspx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kachat-kartinki.ru/picture.php?id=45626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://sch153.minsk.edu.by/ru/main.aspx?guid=105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bloggg07.blogspot.com/2012/03/blog-post_4570.html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kedu.ru/press-center/profgid/sadovnik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legkopolezno.ru/rabota/karera/professiya-veterinara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bloggg07.blogspot.com/2012/03/blog-post_9868.html" TargetMode="External"/><Relationship Id="rId3" Type="http://schemas.openxmlformats.org/officeDocument/2006/relationships/image" Target="../media/image14.jp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fo-profi.net/professiya-inzhener/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://sociodiagnostika.info/profession/profession-programmer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shgain.ru/samye-vostrebovannye-i-vysokooplachivaemye-professii-v-rossii-spisok-list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egkopolezno.ru/rabota/karera/professiya-uchitel/" TargetMode="External"/><Relationship Id="rId5" Type="http://schemas.openxmlformats.org/officeDocument/2006/relationships/image" Target="../media/image19.jpg"/><Relationship Id="rId4" Type="http://schemas.openxmlformats.org/officeDocument/2006/relationships/hyperlink" Target="http://educonsulting.ru/proforientaciya/professii/vra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1120" y="0"/>
            <a:ext cx="6858000" cy="3200400"/>
          </a:xfrm>
        </p:spPr>
        <p:txBody>
          <a:bodyPr rtlCol="0"/>
          <a:lstStyle/>
          <a:p>
            <a:pPr rtl="0"/>
            <a:br>
              <a:rPr lang="ru-RU" dirty="0"/>
            </a:br>
            <a:r>
              <a:rPr lang="ru-RU" dirty="0"/>
              <a:t>Профессии</a:t>
            </a:r>
          </a:p>
        </p:txBody>
      </p:sp>
    </p:spTree>
    <p:extLst>
      <p:ext uri="{BB962C8B-B14F-4D97-AF65-F5344CB8AC3E}">
        <p14:creationId xmlns:p14="http://schemas.microsoft.com/office/powerpoint/2010/main" val="241325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ухня, внутренний, еда, готовится&#10;&#10;Автоматически созданное описание">
            <a:extLst>
              <a:ext uri="{FF2B5EF4-FFF2-40B4-BE49-F238E27FC236}">
                <a16:creationId xmlns:a16="http://schemas.microsoft.com/office/drawing/2014/main" id="{0D0CB3D1-2D23-7B4F-B67E-E895AF099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175035"/>
            <a:ext cx="4817496" cy="2862866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мужчина, держи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06EB0F1D-0EAD-7A41-99D5-DB826D8B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3286815"/>
            <a:ext cx="4817496" cy="3217026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нородный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1D9F3409-EF26-234B-9DC3-FF11069C9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6008" y="1535621"/>
            <a:ext cx="5357388" cy="37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автомобиль, человек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C234EC8-DD60-184E-8469-D4AA71375E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18851" y="1780102"/>
            <a:ext cx="5034844" cy="2973667"/>
          </a:xfrm>
        </p:spPr>
      </p:pic>
      <p:pic>
        <p:nvPicPr>
          <p:cNvPr id="10" name="Объект 9" descr="Изображение выглядит как человек, женщина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B6F8198B-EEFF-3F4C-939C-294470EEE2F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94104" y="1780102"/>
            <a:ext cx="4493838" cy="2973667"/>
          </a:xfrm>
        </p:spPr>
      </p:pic>
    </p:spTree>
    <p:extLst>
      <p:ext uri="{BB962C8B-B14F-4D97-AF65-F5344CB8AC3E}">
        <p14:creationId xmlns:p14="http://schemas.microsoft.com/office/powerpoint/2010/main" val="251587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человек, внутренний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id="{95ED1FE1-3B6C-D747-9C7D-20B521D05B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926" r="21926"/>
          <a:stretch>
            <a:fillRect/>
          </a:stretch>
        </p:blipFill>
        <p:spPr>
          <a:xfrm>
            <a:off x="-5542" y="0"/>
            <a:ext cx="6096000" cy="6858000"/>
          </a:xfrm>
        </p:spPr>
      </p:pic>
      <p:pic>
        <p:nvPicPr>
          <p:cNvPr id="10" name="Рисунок 9" descr="Изображение выглядит как человек, внешний, женщи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4E01BEF9-734E-7F43-9084-800AB5F80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83199" y="232756"/>
            <a:ext cx="5532174" cy="280970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утренний, сид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8D9B4646-3B30-6647-AFFE-8F9F63EA39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450188" y="3204558"/>
            <a:ext cx="54651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человек, группа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FEF2BF2-CF20-7747-983B-0D370A1F91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35782" y="3806270"/>
            <a:ext cx="6043431" cy="3119189"/>
          </a:xfrm>
        </p:spPr>
      </p:pic>
      <p:pic>
        <p:nvPicPr>
          <p:cNvPr id="10" name="Рисунок 9" descr="Изображение выглядит как человек, внутренний, женщин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369013E0-196D-FE40-813C-E1316AB7F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2787" y="3646959"/>
            <a:ext cx="5156714" cy="343780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еловек, внутренний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id="{40B533F7-9A2A-DC4E-9194-4BAE71FBE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40727" y="305857"/>
            <a:ext cx="7453746" cy="330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8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ловек, внутренний, женщи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B66765A9-14C1-234A-B59C-1976A1A23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4029" y="423832"/>
            <a:ext cx="4518816" cy="300516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женщина, внутренний, волосы&#10;&#10;Автоматически созданное описание">
            <a:extLst>
              <a:ext uri="{FF2B5EF4-FFF2-40B4-BE49-F238E27FC236}">
                <a16:creationId xmlns:a16="http://schemas.microsoft.com/office/drawing/2014/main" id="{8C3E0602-B7D9-5742-8643-5F012515E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09157" y="423832"/>
            <a:ext cx="3022369" cy="169252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ужчина, стоит, женщ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A807425F-F649-3D46-A1CD-4E29C58D7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27681" y="2183457"/>
            <a:ext cx="4164319" cy="235688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мужчина, женщ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0515DFD3-85E0-C146-B8C0-0DDEFC00B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276526" y="4741642"/>
            <a:ext cx="3470284" cy="196055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утренний, компьютер, стол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BABB403B-FB94-9648-84C5-9E439059A5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80496" y="3079846"/>
            <a:ext cx="4445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EF9E2A7-6B68-274E-AE64-99917DA5D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9333" y="332510"/>
            <a:ext cx="4496507" cy="2427755"/>
          </a:xfrm>
        </p:spPr>
      </p:pic>
      <p:pic>
        <p:nvPicPr>
          <p:cNvPr id="20" name="Рисунок 19" descr="Изображение выглядит как человек, оранжевый, знак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862209E1-2149-6E4B-9C44-AA064DD01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6000" y="-4617"/>
            <a:ext cx="5635801" cy="401706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нутренний, человек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8A2D34B6-5944-CB44-9DE4-08475E78A1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697667" y="4256136"/>
            <a:ext cx="4432465" cy="233411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ловек, мужчина, внутренни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DD5A43FD-D2BC-EA48-A349-082D3A8535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3396" y="3059084"/>
            <a:ext cx="5698374" cy="37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тол, компьюте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1DBF0B41-271E-8247-BC96-3BB816115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99549" y="456548"/>
            <a:ext cx="3818421" cy="27260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, кухня, шкафчик&#10;&#10;Автоматически созданное описание">
            <a:extLst>
              <a:ext uri="{FF2B5EF4-FFF2-40B4-BE49-F238E27FC236}">
                <a16:creationId xmlns:a16="http://schemas.microsoft.com/office/drawing/2014/main" id="{A296EFDA-CAC2-A044-86B2-D41C5CCB6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83240" y="456548"/>
            <a:ext cx="4180439" cy="278895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держит, сидит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10DA2C4E-299F-7E4C-8BC3-A405437DE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96000" y="3707448"/>
            <a:ext cx="4345124" cy="296449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внутренний, стол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D81F6EFF-C9FE-9948-8BA8-F7AE28B921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95118" y="3707448"/>
            <a:ext cx="4449087" cy="29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A3657-056A-A240-953B-D14B46B14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814647"/>
            <a:ext cx="10546080" cy="1638286"/>
          </a:xfrm>
        </p:spPr>
        <p:txBody>
          <a:bodyPr>
            <a:normAutofit/>
          </a:bodyPr>
          <a:lstStyle/>
          <a:p>
            <a:r>
              <a:rPr lang="ru-RU" sz="6600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9078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ru-RU" b="1" dirty="0"/>
              <a:t>Профессия</a:t>
            </a:r>
            <a:r>
              <a:rPr lang="ru-RU" dirty="0"/>
              <a:t> – это основное занятие человека, его трудовая деятельность </a:t>
            </a:r>
          </a:p>
        </p:txBody>
      </p:sp>
      <p:pic>
        <p:nvPicPr>
          <p:cNvPr id="5" name="Объект 4" descr="Изображение выглядит как спальня, в позе, молодой, множество&#10;&#10;Автоматически созданное описание">
            <a:extLst>
              <a:ext uri="{FF2B5EF4-FFF2-40B4-BE49-F238E27FC236}">
                <a16:creationId xmlns:a16="http://schemas.microsoft.com/office/drawing/2014/main" id="{D58DAADF-7498-544F-BEA3-DACD9A2DD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25833" y="1676400"/>
            <a:ext cx="6960755" cy="5130167"/>
          </a:xfrm>
        </p:spPr>
      </p:pic>
    </p:spTree>
    <p:extLst>
      <p:ext uri="{BB962C8B-B14F-4D97-AF65-F5344CB8AC3E}">
        <p14:creationId xmlns:p14="http://schemas.microsoft.com/office/powerpoint/2010/main" val="29369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3 группы профессий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035925"/>
            <a:ext cx="5749637" cy="2080953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/>
              <a:t>Человек- человек</a:t>
            </a:r>
          </a:p>
          <a:p>
            <a:r>
              <a:rPr lang="ru-RU" sz="3200" dirty="0"/>
              <a:t>Человек- природа</a:t>
            </a:r>
          </a:p>
          <a:p>
            <a:r>
              <a:rPr lang="ru-RU" sz="3200" dirty="0"/>
              <a:t>Человек- техника</a:t>
            </a:r>
          </a:p>
        </p:txBody>
      </p:sp>
      <p:pic>
        <p:nvPicPr>
          <p:cNvPr id="5" name="Рисунок 4" descr="Изображение выглядит как человек, группа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3BECA9D-35D0-9D44-8906-B6408E0A1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2173778"/>
            <a:ext cx="597983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3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/>
              <a:t>Человек-человек</a:t>
            </a:r>
          </a:p>
        </p:txBody>
      </p:sp>
      <p:pic>
        <p:nvPicPr>
          <p:cNvPr id="10" name="Объект 9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78629B0-7982-F840-9B9F-8FF7D19D99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7043" y="2462212"/>
            <a:ext cx="3945822" cy="447992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C11C52-7E49-4045-8949-9092C61D6F0B}"/>
              </a:ext>
            </a:extLst>
          </p:cNvPr>
          <p:cNvSpPr txBox="1"/>
          <p:nvPr/>
        </p:nvSpPr>
        <p:spPr>
          <a:xfrm>
            <a:off x="4222865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82E933-DDAE-2E44-9EDB-0CE4820C5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63566" y="1860870"/>
            <a:ext cx="3187238" cy="4153068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8E21124-2ADF-7348-B0CD-B0BF54F06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660457" y="2273300"/>
            <a:ext cx="42545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324" y="-350520"/>
            <a:ext cx="9372600" cy="1295400"/>
          </a:xfrm>
        </p:spPr>
        <p:txBody>
          <a:bodyPr rtlCol="0"/>
          <a:lstStyle/>
          <a:p>
            <a:pPr algn="ctr" rtl="0"/>
            <a:r>
              <a:rPr lang="ru-RU" dirty="0"/>
              <a:t>Человек -природа</a:t>
            </a:r>
          </a:p>
        </p:txBody>
      </p:sp>
      <p:pic>
        <p:nvPicPr>
          <p:cNvPr id="11" name="Объект 10" descr="Изображение выглядит как человек, кот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D14BE54C-8876-0B40-A9B9-D30E5168A4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31323" y="1182805"/>
            <a:ext cx="3790607" cy="2524838"/>
          </a:xfrm>
        </p:spPr>
      </p:pic>
      <p:pic>
        <p:nvPicPr>
          <p:cNvPr id="13" name="Объект 12" descr="Изображение выглядит как внешний, цветок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BA9FC8B8-D291-4844-96D8-C1B9BD0B52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34522" y="1178324"/>
            <a:ext cx="3790607" cy="2529319"/>
          </a:xfrm>
        </p:spPr>
      </p:pic>
      <p:pic>
        <p:nvPicPr>
          <p:cNvPr id="16" name="Рисунок 15" descr="Изображение выглядит как внешний, гора, скал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E6B5C25-AD57-B642-90CE-FB0FBCA74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728962" y="3941087"/>
            <a:ext cx="35445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8365" y="-488795"/>
            <a:ext cx="9372600" cy="1295400"/>
          </a:xfrm>
        </p:spPr>
        <p:txBody>
          <a:bodyPr rtlCol="0"/>
          <a:lstStyle/>
          <a:p>
            <a:pPr algn="ctr" rtl="0"/>
            <a:r>
              <a:rPr lang="ru-RU" dirty="0"/>
              <a:t>Человек -техника</a:t>
            </a:r>
          </a:p>
        </p:txBody>
      </p:sp>
      <p:pic>
        <p:nvPicPr>
          <p:cNvPr id="9" name="Объект 8" descr="Изображение выглядит как человек, внутренний, компьютер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0E6D2AAB-E892-A544-A684-2CFB22BEB3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51898" y="4009140"/>
            <a:ext cx="4002592" cy="2667552"/>
          </a:xfrm>
        </p:spPr>
      </p:pic>
      <p:pic>
        <p:nvPicPr>
          <p:cNvPr id="12" name="Объект 11" descr="Изображение выглядит как одежда, человек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5B15CA70-6993-B14E-9128-4E5C9380C5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4959" y="2008350"/>
            <a:ext cx="6196938" cy="3372483"/>
          </a:xfrm>
        </p:spPr>
      </p:pic>
      <p:pic>
        <p:nvPicPr>
          <p:cNvPr id="15" name="Рисунок 14" descr="Изображение выглядит как транспорт, мотоцикл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id="{8E18BFBF-F712-DA46-8164-B95FA65D8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02644" y="806605"/>
            <a:ext cx="4151846" cy="30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4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6" y="0"/>
            <a:ext cx="7301344" cy="822960"/>
          </a:xfrm>
        </p:spPr>
        <p:txBody>
          <a:bodyPr rtlCol="0">
            <a:normAutofit/>
          </a:bodyPr>
          <a:lstStyle/>
          <a:p>
            <a:pPr rtl="0"/>
            <a:r>
              <a:rPr lang="ru-RU" sz="4000" dirty="0"/>
              <a:t>Отгадайте профессию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469" y="1205344"/>
            <a:ext cx="11510356" cy="4779819"/>
          </a:xfrm>
        </p:spPr>
        <p:txBody>
          <a:bodyPr rtlCol="0"/>
          <a:lstStyle/>
          <a:p>
            <a:r>
              <a:rPr lang="ru-RU" dirty="0"/>
              <a:t>Белый халат, градусник, шприц… (…)</a:t>
            </a:r>
          </a:p>
          <a:p>
            <a:r>
              <a:rPr lang="ru-RU" dirty="0"/>
              <a:t>Указка, ручка, книга… (…)</a:t>
            </a:r>
          </a:p>
          <a:p>
            <a:r>
              <a:rPr lang="ru-RU" dirty="0"/>
              <a:t>Расческа, ножницы, зеркало, лак для волос, фен… (…)</a:t>
            </a:r>
          </a:p>
          <a:p>
            <a:pPr rtl="0"/>
            <a:endParaRPr lang="ru-RU" dirty="0"/>
          </a:p>
          <a:p>
            <a:r>
              <a:rPr lang="ru-RU" dirty="0"/>
              <a:t>Участок земли, машины, урожай, ферма… (…)</a:t>
            </a:r>
          </a:p>
          <a:p>
            <a:r>
              <a:rPr lang="ru-RU" dirty="0"/>
              <a:t>Звери, птицы, бинты и шприцы…. (...)</a:t>
            </a:r>
          </a:p>
          <a:p>
            <a:r>
              <a:rPr lang="ru-RU" dirty="0"/>
              <a:t>Нефть, газ и минералы… (…)</a:t>
            </a:r>
          </a:p>
          <a:p>
            <a:pPr rtl="0"/>
            <a:endParaRPr lang="ru-RU" dirty="0"/>
          </a:p>
          <a:p>
            <a:r>
              <a:rPr lang="ru-RU" dirty="0"/>
              <a:t>Груз, колесо, дорога, руль, машина… (…)</a:t>
            </a:r>
          </a:p>
          <a:p>
            <a:r>
              <a:rPr lang="ru-RU" dirty="0"/>
              <a:t>Небо, самолет, штурвал, аэропорт, трап… (…)</a:t>
            </a:r>
          </a:p>
          <a:p>
            <a:r>
              <a:rPr lang="ru-RU" dirty="0"/>
              <a:t>Провода, столбы, выключатели… (…)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6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 позе, групп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70F27676-C9FB-064A-A20B-A6A6990CB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15017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6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Изображение выглядит как человек, в позе, сто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2E44C89-3C2A-014F-A3D9-4AD3BC6236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03402" y="2114203"/>
            <a:ext cx="5578646" cy="3001962"/>
          </a:xfrm>
        </p:spPr>
      </p:pic>
      <p:pic>
        <p:nvPicPr>
          <p:cNvPr id="10" name="Объект 9" descr="Изображение выглядит как человек, сидит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B6373E45-93E8-3942-B5B8-3268A8A211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31182" y="2114203"/>
            <a:ext cx="4754510" cy="3166577"/>
          </a:xfrm>
        </p:spPr>
      </p:pic>
    </p:spTree>
    <p:extLst>
      <p:ext uri="{BB962C8B-B14F-4D97-AF65-F5344CB8AC3E}">
        <p14:creationId xmlns:p14="http://schemas.microsoft.com/office/powerpoint/2010/main" val="21323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Каркас здания 16:9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666098_TF03031027.potx" id="{667A01F6-2F51-425F-94C1-39BDFAB2BB73}" vid="{18C78E98-E692-4FC3-9168-C02C7CDE364C}"/>
    </a:ext>
  </a:extLst>
</a:theme>
</file>

<file path=ppt/theme/theme2.xml><?xml version="1.0" encoding="utf-8"?>
<a:theme xmlns:a="http://schemas.openxmlformats.org/drawingml/2006/main" name="Тема Offic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6DFB71-5650-4E53-8134-FCF33ECDD3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30C5B9-1E5F-4356-968E-2FC64955BFF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D6EEDF-527A-4587-A446-F1DE3EAF9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126</Words>
  <Application>Microsoft Macintosh PowerPoint</Application>
  <PresentationFormat>Широкоэкранный</PresentationFormat>
  <Paragraphs>32</Paragraphs>
  <Slides>17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Каркас здания 16:9</vt:lpstr>
      <vt:lpstr> Профессии</vt:lpstr>
      <vt:lpstr>Профессия – это основное занятие человека, его трудовая деятельность </vt:lpstr>
      <vt:lpstr>3 группы профессий</vt:lpstr>
      <vt:lpstr>Человек-человек</vt:lpstr>
      <vt:lpstr>Человек -природа</vt:lpstr>
      <vt:lpstr>Человек -техника</vt:lpstr>
      <vt:lpstr>Отгадайте профессию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Профессии</dc:title>
  <dc:creator>Nastya .</dc:creator>
  <cp:lastModifiedBy>Nastya .</cp:lastModifiedBy>
  <cp:revision>8</cp:revision>
  <dcterms:created xsi:type="dcterms:W3CDTF">2020-05-11T09:17:58Z</dcterms:created>
  <dcterms:modified xsi:type="dcterms:W3CDTF">2020-05-11T09:58:57Z</dcterms:modified>
</cp:coreProperties>
</file>