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335" r:id="rId3"/>
    <p:sldId id="348" r:id="rId4"/>
    <p:sldId id="347" r:id="rId5"/>
    <p:sldId id="342" r:id="rId6"/>
    <p:sldId id="349" r:id="rId7"/>
    <p:sldId id="350" r:id="rId8"/>
    <p:sldId id="351" r:id="rId9"/>
    <p:sldId id="352" r:id="rId10"/>
    <p:sldId id="353" r:id="rId11"/>
    <p:sldId id="354" r:id="rId12"/>
    <p:sldId id="355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D610"/>
    <a:srgbClr val="190504"/>
    <a:srgbClr val="DDC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2" d="100"/>
          <a:sy n="122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7B53352-AB3B-4637-95A5-31DDEAE1DDFD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7FA1C6-2784-4FEC-AD79-775F264F3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34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7ED3-BFB6-42C6-BF90-3771A0E82DD8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D33FC-7007-4121-B59D-6BB7AF0FC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42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F25E2-17D9-433B-B036-044F1465DA98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A31B1-D7B7-423C-8A55-AC3A908BD0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38848-3FAB-4B88-8CED-EF2211AA2F3C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53AFD-6CD5-42F2-BA39-2E9594E0D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04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248BB-4E20-43FC-B234-A001F95E8D1D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4BD52-B469-4DB9-BFB8-8F5138F5F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03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5766-7928-4DE1-A8AD-0B209004E0A0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0C60C-67C3-4420-9A7E-B2CF59BF0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C1134-4664-4465-B7B5-631F04C1FEE5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39F04-9CCB-487B-8386-69540040C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0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86222-2AE3-4A78-A5C2-B6FB4D0BCAC4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071FE-F6DF-41CB-A562-B1C9DE9BF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9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A12B-52F0-4F39-95B7-157097308D67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46509-1A04-4397-AC54-1A460B8BD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8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E1FC2-100C-47D2-B4FE-C717D324F627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62D14-55B8-42A3-A1ED-A791C8FBD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8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3350-720E-4DE7-8893-80D337C98002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2FA9-EDED-4D05-BF2C-384987C2F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8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0363-EA56-4DBD-A8A1-4E1E37C22E8C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3B7ED-5523-477B-AB8B-6612CA164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95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438653-8BAB-46FD-BF1D-7B50BFDE9D12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CE8086-482B-4A1F-8255-F93DFD3B1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0" r="19305"/>
          <a:stretch/>
        </p:blipFill>
        <p:spPr bwMode="auto">
          <a:xfrm>
            <a:off x="3885881" y="3939989"/>
            <a:ext cx="5258119" cy="29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296403" y="0"/>
            <a:ext cx="7302037" cy="562218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700" dirty="0">
              <a:ln w="0">
                <a:noFill/>
              </a:ln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  <a:p>
            <a:pPr algn="ctr"/>
            <a:r>
              <a:rPr lang="ru-RU" sz="3400" dirty="0">
                <a:latin typeface="Georgia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r>
              <a:rPr lang="ru-RU" sz="3400" dirty="0" smtClean="0">
                <a:latin typeface="Georgia" pitchFamily="18" charset="0"/>
                <a:cs typeface="Times New Roman" pitchFamily="18" charset="0"/>
              </a:rPr>
              <a:t>центр </a:t>
            </a:r>
            <a:r>
              <a:rPr lang="ru-RU" sz="3400" dirty="0">
                <a:latin typeface="Georgia" pitchFamily="18" charset="0"/>
                <a:cs typeface="Times New Roman" pitchFamily="18" charset="0"/>
              </a:rPr>
              <a:t>развития ребенка – </a:t>
            </a:r>
            <a:r>
              <a:rPr lang="ru-RU" sz="3400" dirty="0" smtClean="0">
                <a:latin typeface="Georgia" pitchFamily="18" charset="0"/>
                <a:cs typeface="Times New Roman" pitchFamily="18" charset="0"/>
              </a:rPr>
              <a:t>детский </a:t>
            </a:r>
            <a:r>
              <a:rPr lang="ru-RU" sz="3400" dirty="0">
                <a:latin typeface="Georgia" pitchFamily="18" charset="0"/>
                <a:cs typeface="Times New Roman" pitchFamily="18" charset="0"/>
              </a:rPr>
              <a:t>сад №39 «Цветик-</a:t>
            </a:r>
            <a:r>
              <a:rPr lang="ru-RU" sz="3400" dirty="0" err="1">
                <a:latin typeface="Georgia" pitchFamily="18" charset="0"/>
                <a:cs typeface="Times New Roman" pitchFamily="18" charset="0"/>
              </a:rPr>
              <a:t>семицветик</a:t>
            </a:r>
            <a:r>
              <a:rPr lang="ru-RU" sz="3400" dirty="0">
                <a:latin typeface="Georgia" pitchFamily="18" charset="0"/>
                <a:cs typeface="Times New Roman" pitchFamily="18" charset="0"/>
              </a:rPr>
              <a:t>» </a:t>
            </a:r>
          </a:p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800" b="1" i="1" dirty="0">
              <a:latin typeface="+mn-lt"/>
              <a:cs typeface="+mn-cs"/>
            </a:endParaRPr>
          </a:p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700" dirty="0">
              <a:ln w="0">
                <a:noFill/>
              </a:ln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571" y="692459"/>
            <a:ext cx="5773386" cy="324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semicwetik39.ucoz.ru/risunok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2"/>
          <a:stretch/>
        </p:blipFill>
        <p:spPr bwMode="auto">
          <a:xfrm>
            <a:off x="713641" y="3696677"/>
            <a:ext cx="3795377" cy="2280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/>
          <a:stretch/>
        </p:blipFill>
        <p:spPr bwMode="auto">
          <a:xfrm>
            <a:off x="744323" y="832829"/>
            <a:ext cx="2484248" cy="2966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1785" y="562218"/>
            <a:ext cx="5860172" cy="64633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itchFamily="18" charset="0"/>
              </a:rPr>
              <a:t>Искусство партнерства. </a:t>
            </a:r>
            <a:endParaRPr lang="ru-RU" b="1" dirty="0" smtClean="0">
              <a:latin typeface="Georgia" pitchFamily="18" charset="0"/>
            </a:endParaRPr>
          </a:p>
          <a:p>
            <a:pPr algn="ctr"/>
            <a:r>
              <a:rPr lang="ru-RU" b="1" dirty="0" smtClean="0">
                <a:latin typeface="Georgia" pitchFamily="18" charset="0"/>
              </a:rPr>
              <a:t>Маленькие </a:t>
            </a:r>
            <a:r>
              <a:rPr lang="ru-RU" b="1" dirty="0">
                <a:latin typeface="Georgia" pitchFamily="18" charset="0"/>
              </a:rPr>
              <a:t>дети имеют большое значение.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353235" cy="6928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7592" y="3284770"/>
            <a:ext cx="4676408" cy="350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50" y="0"/>
            <a:ext cx="4656843" cy="324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1581" y="3242950"/>
            <a:ext cx="4727906" cy="358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7493" y="0"/>
            <a:ext cx="4416606" cy="331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4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0859" cy="347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2"/>
          <a:stretch/>
        </p:blipFill>
        <p:spPr bwMode="auto">
          <a:xfrm>
            <a:off x="4410637" y="3206386"/>
            <a:ext cx="4733364" cy="365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r="22526"/>
          <a:stretch/>
        </p:blipFill>
        <p:spPr bwMode="auto">
          <a:xfrm>
            <a:off x="6079409" y="282388"/>
            <a:ext cx="306459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0"/>
          <a:stretch/>
        </p:blipFill>
        <p:spPr bwMode="auto">
          <a:xfrm>
            <a:off x="1" y="3475036"/>
            <a:ext cx="4808274" cy="338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3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12279"/>
          <a:stretch/>
        </p:blipFill>
        <p:spPr>
          <a:xfrm>
            <a:off x="1436617" y="1260849"/>
            <a:ext cx="7546019" cy="546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b="2766"/>
          <a:stretch/>
        </p:blipFill>
        <p:spPr bwMode="auto">
          <a:xfrm>
            <a:off x="5096435" y="1"/>
            <a:ext cx="4047566" cy="2951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 r="2800" b="8400"/>
          <a:stretch/>
        </p:blipFill>
        <p:spPr bwMode="auto">
          <a:xfrm>
            <a:off x="1223683" y="67181"/>
            <a:ext cx="3536576" cy="2299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74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2956"/>
            <a:ext cx="3402106" cy="6880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2900" y="3845859"/>
            <a:ext cx="3841524" cy="2716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5152"/>
            <a:ext cx="4915618" cy="368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-22956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706" y="3092691"/>
            <a:ext cx="5513294" cy="3675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4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6"/>
          <a:stretch/>
        </p:blipFill>
        <p:spPr bwMode="auto">
          <a:xfrm>
            <a:off x="3337029" y="3285707"/>
            <a:ext cx="5806972" cy="3635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22956"/>
            <a:ext cx="3402106" cy="6880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" t="-1166" r="19839" b="1166"/>
          <a:stretch/>
        </p:blipFill>
        <p:spPr bwMode="auto">
          <a:xfrm>
            <a:off x="-107577" y="-22960"/>
            <a:ext cx="4485640" cy="4675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745" y="26204"/>
            <a:ext cx="4889255" cy="3259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ds02.infourok.ru/uploads/ex/0c69/0007c110-4751ee12/hello_html_m2868d1b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7879"/>
          <a:stretch/>
        </p:blipFill>
        <p:spPr bwMode="auto">
          <a:xfrm>
            <a:off x="303053" y="4383741"/>
            <a:ext cx="2795999" cy="2537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482" y="3168461"/>
            <a:ext cx="5069542" cy="3802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0" t="15225"/>
          <a:stretch/>
        </p:blipFill>
        <p:spPr bwMode="auto">
          <a:xfrm>
            <a:off x="4787154" y="0"/>
            <a:ext cx="4356846" cy="4043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7578" y="-63936"/>
            <a:ext cx="5163671" cy="497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/>
          <a:stretch/>
        </p:blipFill>
        <p:spPr bwMode="auto">
          <a:xfrm>
            <a:off x="0" y="4424082"/>
            <a:ext cx="4343401" cy="2546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24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353235" cy="6928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7592" y="3382586"/>
            <a:ext cx="4676408" cy="350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843" cy="349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7576" y="3382586"/>
            <a:ext cx="4779896" cy="3545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7592" y="0"/>
            <a:ext cx="4676408" cy="350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2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44244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29108"/>
          <a:stretch/>
        </p:blipFill>
        <p:spPr bwMode="auto">
          <a:xfrm>
            <a:off x="0" y="0"/>
            <a:ext cx="4225941" cy="5231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382" y="5050212"/>
            <a:ext cx="3213847" cy="1807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33946"/>
            <a:ext cx="1179504" cy="209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semicwetik39.ucoz.ru/_si/1/71713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7" y="-1"/>
            <a:ext cx="5056094" cy="37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r="3761"/>
          <a:stretch/>
        </p:blipFill>
        <p:spPr bwMode="auto">
          <a:xfrm>
            <a:off x="4225941" y="3275157"/>
            <a:ext cx="4918059" cy="3582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692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353235" cy="6928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44" y="0"/>
            <a:ext cx="4807856" cy="6928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"/>
          <a:stretch/>
        </p:blipFill>
        <p:spPr bwMode="auto">
          <a:xfrm>
            <a:off x="4586747" y="144555"/>
            <a:ext cx="4557253" cy="325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E:\аттестация\фт\DSC0319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31659" y="3291166"/>
            <a:ext cx="4612341" cy="345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1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44244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5143499" cy="342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4350" y="1"/>
            <a:ext cx="4823011" cy="3617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6408" y="3275157"/>
            <a:ext cx="4777124" cy="3582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8"/>
          <a:stretch/>
        </p:blipFill>
        <p:spPr bwMode="auto">
          <a:xfrm>
            <a:off x="-130060" y="3429000"/>
            <a:ext cx="464827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353235" cy="6928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7592" y="3186954"/>
            <a:ext cx="4676408" cy="370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50" y="68881"/>
            <a:ext cx="4656843" cy="324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1581" y="3186953"/>
            <a:ext cx="4727906" cy="3741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7592" y="0"/>
            <a:ext cx="4676408" cy="331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25</Words>
  <Application>Microsoft Office PowerPoint</Application>
  <PresentationFormat>Экран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Ольга Геннадьевна</dc:creator>
  <cp:lastModifiedBy>Андрей</cp:lastModifiedBy>
  <cp:revision>55</cp:revision>
  <dcterms:created xsi:type="dcterms:W3CDTF">2015-09-22T12:08:41Z</dcterms:created>
  <dcterms:modified xsi:type="dcterms:W3CDTF">2020-05-03T05:25:09Z</dcterms:modified>
</cp:coreProperties>
</file>