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97" r:id="rId3"/>
    <p:sldId id="298" r:id="rId4"/>
    <p:sldId id="258" r:id="rId5"/>
    <p:sldId id="299" r:id="rId6"/>
    <p:sldId id="260" r:id="rId7"/>
    <p:sldId id="268" r:id="rId8"/>
    <p:sldId id="257" r:id="rId9"/>
    <p:sldId id="269" r:id="rId10"/>
    <p:sldId id="270" r:id="rId11"/>
    <p:sldId id="301" r:id="rId12"/>
    <p:sldId id="292" r:id="rId13"/>
    <p:sldId id="291" r:id="rId14"/>
    <p:sldId id="306" r:id="rId15"/>
    <p:sldId id="302" r:id="rId16"/>
    <p:sldId id="290" r:id="rId17"/>
    <p:sldId id="271" r:id="rId18"/>
    <p:sldId id="272" r:id="rId19"/>
    <p:sldId id="273" r:id="rId20"/>
    <p:sldId id="274" r:id="rId21"/>
    <p:sldId id="303" r:id="rId22"/>
    <p:sldId id="275" r:id="rId23"/>
    <p:sldId id="276" r:id="rId24"/>
    <p:sldId id="305" r:id="rId25"/>
    <p:sldId id="277" r:id="rId26"/>
    <p:sldId id="278" r:id="rId27"/>
    <p:sldId id="279" r:id="rId28"/>
    <p:sldId id="280" r:id="rId29"/>
    <p:sldId id="281" r:id="rId30"/>
    <p:sldId id="287" r:id="rId31"/>
    <p:sldId id="289" r:id="rId32"/>
    <p:sldId id="288" r:id="rId33"/>
    <p:sldId id="282" r:id="rId34"/>
    <p:sldId id="256" r:id="rId35"/>
    <p:sldId id="293" r:id="rId36"/>
    <p:sldId id="294" r:id="rId37"/>
    <p:sldId id="296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3" autoAdjust="0"/>
    <p:restoredTop sz="94660"/>
  </p:normalViewPr>
  <p:slideViewPr>
    <p:cSldViewPr>
      <p:cViewPr varScale="1">
        <p:scale>
          <a:sx n="94" d="100"/>
          <a:sy n="94" d="100"/>
        </p:scale>
        <p:origin x="192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Ð°ÑÑÐ¸Ð½ÐºÐ¸ Ð¿Ð¾ Ð·Ð°Ð¿ÑÐ¾ÑÑ ÐºÐ°ÑÑÐ° Ð¼Ð¸Ñ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345"/>
            <a:ext cx="9129246" cy="687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reat britain que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14290"/>
            <a:ext cx="3190858" cy="3791172"/>
          </a:xfrm>
          <a:prstGeom prst="rect">
            <a:avLst/>
          </a:prstGeom>
          <a:noFill/>
        </p:spPr>
      </p:pic>
      <p:pic>
        <p:nvPicPr>
          <p:cNvPr id="1028" name="Picture 4" descr="Image result for great britain que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643182"/>
            <a:ext cx="5786446" cy="3857631"/>
          </a:xfrm>
          <a:prstGeom prst="rect">
            <a:avLst/>
          </a:prstGeom>
          <a:noFill/>
        </p:spPr>
      </p:pic>
      <p:pic>
        <p:nvPicPr>
          <p:cNvPr id="1030" name="Picture 6" descr="Image result for great britain que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000504"/>
            <a:ext cx="2605083" cy="2612723"/>
          </a:xfrm>
          <a:prstGeom prst="rect">
            <a:avLst/>
          </a:prstGeom>
          <a:noFill/>
        </p:spPr>
      </p:pic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214290"/>
            <a:ext cx="3619484" cy="23935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8264" y="785794"/>
            <a:ext cx="614944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latin typeface="Showcard Gothic" panose="04020904020102020604" pitchFamily="82" charset="0"/>
              </a:rPr>
              <a:t>Where  does</a:t>
            </a:r>
          </a:p>
          <a:p>
            <a:pPr algn="ctr"/>
            <a:r>
              <a:rPr lang="en-US" sz="7200" dirty="0">
                <a:latin typeface="Showcard Gothic" panose="04020904020102020604" pitchFamily="82" charset="0"/>
              </a:rPr>
              <a:t>the   Queen</a:t>
            </a:r>
          </a:p>
          <a:p>
            <a:pPr algn="ctr"/>
            <a:r>
              <a:rPr lang="en-US" sz="7200" dirty="0">
                <a:latin typeface="Showcard Gothic" panose="04020904020102020604" pitchFamily="82" charset="0"/>
              </a:rPr>
              <a:t>Elizabeth  II</a:t>
            </a:r>
          </a:p>
          <a:p>
            <a:pPr algn="ctr"/>
            <a:r>
              <a:rPr lang="en-US" sz="7200" dirty="0">
                <a:latin typeface="Showcard Gothic" panose="04020904020102020604" pitchFamily="82" charset="0"/>
              </a:rPr>
              <a:t>live?</a:t>
            </a:r>
            <a:endParaRPr lang="ru-RU" sz="7200" dirty="0">
              <a:latin typeface="Comic Sans MS" pitchFamily="66" charset="0"/>
            </a:endParaRPr>
          </a:p>
        </p:txBody>
      </p:sp>
      <p:pic>
        <p:nvPicPr>
          <p:cNvPr id="53250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3571876"/>
            <a:ext cx="2161312" cy="27465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2" descr="Image result for buckingham pala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132" name="AutoShape 4" descr="Image result for buckingham pala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134" name="AutoShape 6" descr="Image result for buckingham pala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136" name="AutoShape 8" descr="https://i.guim.co.uk/img/media/aac3e7425d99e3ca3b2140e93f0343e59c30bd58/321_0_2496_1497/master/2496.jpg?w=1200&amp;h=630&amp;q=55&amp;auto=format&amp;usm=12&amp;fit=crop&amp;crop=faces%2Centropy&amp;bm=normal&amp;ba=bottom%2Cleft&amp;blend64=aHR0cHM6Ly91cGxvYWRzLmd1aW0uY28udWsvMjAxNi8wNS8yNS9vdmVybGF5LWxvZ28tMTIwMC05MF9vcHQucG5n&amp;s=f69d373241cf8072b91d3cdc5e5af12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8137" name="Picture 9" descr="C:\Users\User\Desktop\24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57400"/>
            <a:ext cx="9144000" cy="4800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405107" y="508705"/>
            <a:ext cx="5789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Gill Sans Ultra Bold" panose="020B0A02020104020203" pitchFamily="34" charset="0"/>
              </a:rPr>
              <a:t>Buckingham </a:t>
            </a:r>
            <a:r>
              <a:rPr lang="en-GB" sz="3600" dirty="0">
                <a:solidFill>
                  <a:srgbClr val="0070C0"/>
                </a:solidFill>
                <a:latin typeface="Gill Sans Ultra Bold" panose="020B0A02020104020203" pitchFamily="34" charset="0"/>
              </a:rPr>
              <a:t>P</a:t>
            </a:r>
            <a:r>
              <a:rPr lang="en-US" sz="3600" dirty="0" err="1">
                <a:solidFill>
                  <a:srgbClr val="0070C0"/>
                </a:solidFill>
                <a:latin typeface="Gill Sans Ultra Bold" panose="020B0A02020104020203" pitchFamily="34" charset="0"/>
              </a:rPr>
              <a:t>alace</a:t>
            </a:r>
            <a:endParaRPr lang="ru-RU" sz="3600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inside buckingham palace living quarte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" y="642918"/>
            <a:ext cx="9144025" cy="5715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side the Queen's home at Buckingham Palace as it undergoes ...">
            <a:extLst>
              <a:ext uri="{FF2B5EF4-FFF2-40B4-BE49-F238E27FC236}">
                <a16:creationId xmlns:a16="http://schemas.microsoft.com/office/drawing/2014/main" id="{C3A167FC-6BE1-436F-B374-B707BF7BF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6967479" cy="418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36 Barco projectors light up Buckingham Palace during Queen's ...">
            <a:extLst>
              <a:ext uri="{FF2B5EF4-FFF2-40B4-BE49-F238E27FC236}">
                <a16:creationId xmlns:a16="http://schemas.microsoft.com/office/drawing/2014/main" id="{5435C9EA-0268-4F37-9FEE-F7212F1BB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070" y="3861048"/>
            <a:ext cx="6757418" cy="270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ondon clipart guards buckingham palace, London guards buckingham ...">
            <a:extLst>
              <a:ext uri="{FF2B5EF4-FFF2-40B4-BE49-F238E27FC236}">
                <a16:creationId xmlns:a16="http://schemas.microsoft.com/office/drawing/2014/main" id="{E43DECC7-C6D5-4C97-B6EE-5A768D3A1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28" y="4303167"/>
            <a:ext cx="2294814" cy="229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day:1587947179 | Queens Guard Clipart | HERE | DOWNLOAD">
            <a:extLst>
              <a:ext uri="{FF2B5EF4-FFF2-40B4-BE49-F238E27FC236}">
                <a16:creationId xmlns:a16="http://schemas.microsoft.com/office/drawing/2014/main" id="{149238A2-5B14-4FFF-B8CD-BB92B6981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528" y="764704"/>
            <a:ext cx="1460039" cy="204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582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830" y="785794"/>
            <a:ext cx="597311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latin typeface="Showcard Gothic" panose="04020904020102020604" pitchFamily="82" charset="0"/>
              </a:rPr>
              <a:t>What  are</a:t>
            </a:r>
          </a:p>
          <a:p>
            <a:pPr algn="ctr"/>
            <a:r>
              <a:rPr lang="en-US" sz="7200" dirty="0">
                <a:latin typeface="Showcard Gothic" panose="04020904020102020604" pitchFamily="82" charset="0"/>
              </a:rPr>
              <a:t>The  Queen’s</a:t>
            </a:r>
          </a:p>
          <a:p>
            <a:pPr algn="ctr"/>
            <a:r>
              <a:rPr lang="en-US" sz="7200" dirty="0" err="1">
                <a:latin typeface="Showcard Gothic" panose="04020904020102020604" pitchFamily="82" charset="0"/>
              </a:rPr>
              <a:t>favourite</a:t>
            </a:r>
            <a:r>
              <a:rPr lang="en-US" sz="7200" dirty="0">
                <a:latin typeface="Showcard Gothic" panose="04020904020102020604" pitchFamily="82" charset="0"/>
              </a:rPr>
              <a:t> </a:t>
            </a:r>
          </a:p>
          <a:p>
            <a:pPr algn="ctr"/>
            <a:r>
              <a:rPr lang="en-US" sz="7200" dirty="0">
                <a:latin typeface="Showcard Gothic" panose="04020904020102020604" pitchFamily="82" charset="0"/>
              </a:rPr>
              <a:t>animals?</a:t>
            </a:r>
            <a:endParaRPr lang="ru-RU" sz="7200" dirty="0">
              <a:latin typeface="Comic Sans MS" pitchFamily="66" charset="0"/>
            </a:endParaRPr>
          </a:p>
        </p:txBody>
      </p:sp>
      <p:pic>
        <p:nvPicPr>
          <p:cNvPr id="53250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3571876"/>
            <a:ext cx="2161312" cy="27465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mage result for inside buckingham palace living quarte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357562"/>
            <a:ext cx="5786446" cy="3500438"/>
          </a:xfrm>
          <a:prstGeom prst="rect">
            <a:avLst/>
          </a:prstGeom>
          <a:noFill/>
        </p:spPr>
      </p:pic>
      <p:pic>
        <p:nvPicPr>
          <p:cNvPr id="50182" name="Picture 6" descr="Image result for inside buckingham palace living quarte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429256" cy="3345835"/>
          </a:xfrm>
          <a:prstGeom prst="rect">
            <a:avLst/>
          </a:prstGeom>
          <a:noFill/>
        </p:spPr>
      </p:pic>
      <p:pic>
        <p:nvPicPr>
          <p:cNvPr id="50184" name="Picture 8" descr="Image result for the guard engla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643702" y="0"/>
            <a:ext cx="1357322" cy="3323174"/>
          </a:xfrm>
          <a:prstGeom prst="rect">
            <a:avLst/>
          </a:prstGeom>
          <a:noFill/>
        </p:spPr>
      </p:pic>
      <p:sp>
        <p:nvSpPr>
          <p:cNvPr id="50186" name="AutoShape 10" descr="Image result for the guard clipart  engla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0188" name="Picture 12" descr="Image result for the guard clipart  englan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35401"/>
            <a:ext cx="3657391" cy="3322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animalworld.com.ua/images/2013/November/Animals/Korgi/Korgi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412" y="214290"/>
            <a:ext cx="5143536" cy="6447363"/>
          </a:xfrm>
          <a:prstGeom prst="rect">
            <a:avLst/>
          </a:prstGeom>
          <a:noFill/>
        </p:spPr>
      </p:pic>
      <p:pic>
        <p:nvPicPr>
          <p:cNvPr id="5124" name="Picture 4" descr="http://v-kurse.ru/upload/medialibrary/a97/a9715307dd8ab94db1bcc06cf6a2e7d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1951" y="214290"/>
            <a:ext cx="4592049" cy="64436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8461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s://i.ytimg.com/vi/0l6RNZp4cmM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143248"/>
            <a:ext cx="6072230" cy="3415630"/>
          </a:xfrm>
          <a:prstGeom prst="rect">
            <a:avLst/>
          </a:prstGeom>
          <a:noFill/>
        </p:spPr>
      </p:pic>
      <p:pic>
        <p:nvPicPr>
          <p:cNvPr id="4" name="Picture 2" descr="http://www.kp.ru/share/i/12/4245612/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66"/>
            <a:ext cx="5286412" cy="3238493"/>
          </a:xfrm>
          <a:prstGeom prst="rect">
            <a:avLst/>
          </a:prstGeom>
          <a:noFill/>
        </p:spPr>
      </p:pic>
      <p:pic>
        <p:nvPicPr>
          <p:cNvPr id="21513" name="Picture 9" descr="http://img5.cliparto.com/pic/s/256180/5439167-paw-print-flat-design-styl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00000">
            <a:off x="6219101" y="1718514"/>
            <a:ext cx="952500" cy="952500"/>
          </a:xfrm>
          <a:prstGeom prst="rect">
            <a:avLst/>
          </a:prstGeom>
          <a:noFill/>
        </p:spPr>
      </p:pic>
      <p:pic>
        <p:nvPicPr>
          <p:cNvPr id="21515" name="Picture 11" descr="http://img5.cliparto.com/pic/s/256180/5439167-paw-print-flat-design-styl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00000">
            <a:off x="7429520" y="928670"/>
            <a:ext cx="952500" cy="952500"/>
          </a:xfrm>
          <a:prstGeom prst="rect">
            <a:avLst/>
          </a:prstGeom>
          <a:noFill/>
        </p:spPr>
      </p:pic>
      <p:pic>
        <p:nvPicPr>
          <p:cNvPr id="21517" name="Picture 13" descr="http://img5.cliparto.com/pic/s/256180/5439167-paw-print-flat-design-styl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600000">
            <a:off x="857224" y="4786322"/>
            <a:ext cx="952500" cy="95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72100" cy="4238626"/>
          </a:xfrm>
          <a:prstGeom prst="rect">
            <a:avLst/>
          </a:prstGeom>
          <a:noFill/>
        </p:spPr>
      </p:pic>
      <p:pic>
        <p:nvPicPr>
          <p:cNvPr id="27652" name="Picture 4" descr="Related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9593" y="2500306"/>
            <a:ext cx="4364407" cy="5500702"/>
          </a:xfrm>
          <a:prstGeom prst="rect">
            <a:avLst/>
          </a:prstGeom>
          <a:noFill/>
        </p:spPr>
      </p:pic>
      <p:pic>
        <p:nvPicPr>
          <p:cNvPr id="34818" name="Picture 2" descr="Image result for a horse clipa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4143380"/>
            <a:ext cx="2714620" cy="2714620"/>
          </a:xfrm>
          <a:prstGeom prst="rect">
            <a:avLst/>
          </a:prstGeom>
          <a:noFill/>
          <a:scene3d>
            <a:camera prst="orthographicFront">
              <a:rot lat="0" lon="10499978" rev="0"/>
            </a:camera>
            <a:lightRig rig="threePt" dir="t"/>
          </a:scene3d>
        </p:spPr>
      </p:pic>
      <p:pic>
        <p:nvPicPr>
          <p:cNvPr id="34820" name="Picture 4" descr="Image result for a horse clipa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0"/>
            <a:ext cx="2731061" cy="25003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4206" y="642918"/>
            <a:ext cx="670568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latin typeface="Showcard Gothic" panose="04020904020102020604" pitchFamily="82" charset="0"/>
              </a:rPr>
              <a:t>What  is </a:t>
            </a:r>
          </a:p>
          <a:p>
            <a:pPr algn="ctr"/>
            <a:r>
              <a:rPr lang="en-US" sz="6600" dirty="0">
                <a:latin typeface="Showcard Gothic" panose="04020904020102020604" pitchFamily="82" charset="0"/>
              </a:rPr>
              <a:t>the  homeland</a:t>
            </a:r>
          </a:p>
          <a:p>
            <a:pPr algn="ctr"/>
            <a:r>
              <a:rPr lang="en-US" sz="6600" dirty="0">
                <a:latin typeface="Showcard Gothic" panose="04020904020102020604" pitchFamily="82" charset="0"/>
              </a:rPr>
              <a:t> of  English </a:t>
            </a:r>
          </a:p>
          <a:p>
            <a:pPr algn="ctr"/>
            <a:r>
              <a:rPr lang="en-US" sz="6600" dirty="0">
                <a:latin typeface="Showcard Gothic" panose="04020904020102020604" pitchFamily="82" charset="0"/>
              </a:rPr>
              <a:t>language</a:t>
            </a:r>
            <a:r>
              <a:rPr lang="en-US" sz="7200" dirty="0">
                <a:latin typeface="Showcard Gothic" panose="04020904020102020604" pitchFamily="82" charset="0"/>
              </a:rPr>
              <a:t>?</a:t>
            </a:r>
            <a:endParaRPr lang="ru-RU" sz="7200" dirty="0">
              <a:latin typeface="Comic Sans MS" pitchFamily="66" charset="0"/>
            </a:endParaRPr>
          </a:p>
        </p:txBody>
      </p:sp>
      <p:pic>
        <p:nvPicPr>
          <p:cNvPr id="51202" name="Picture 2" descr="Image result for глобус с вопросо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3789040"/>
            <a:ext cx="2359666" cy="27822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54" y="642918"/>
            <a:ext cx="4786346" cy="5913633"/>
          </a:xfrm>
          <a:prstGeom prst="rect">
            <a:avLst/>
          </a:prstGeom>
          <a:noFill/>
        </p:spPr>
      </p:pic>
      <p:pic>
        <p:nvPicPr>
          <p:cNvPr id="26628" name="Picture 4" descr="Image result for королева на лошад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2918"/>
            <a:ext cx="4402940" cy="58404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4878" y="785794"/>
            <a:ext cx="578876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latin typeface="Showcard Gothic" panose="04020904020102020604" pitchFamily="82" charset="0"/>
              </a:rPr>
              <a:t>What is</a:t>
            </a:r>
          </a:p>
          <a:p>
            <a:pPr algn="ctr"/>
            <a:r>
              <a:rPr lang="en-US" sz="7200" dirty="0">
                <a:latin typeface="Showcard Gothic" panose="04020904020102020604" pitchFamily="82" charset="0"/>
              </a:rPr>
              <a:t>the Queen’s</a:t>
            </a:r>
          </a:p>
          <a:p>
            <a:pPr algn="ctr"/>
            <a:r>
              <a:rPr lang="en-US" sz="7200" dirty="0" err="1">
                <a:latin typeface="Showcard Gothic" panose="04020904020102020604" pitchFamily="82" charset="0"/>
              </a:rPr>
              <a:t>favourite</a:t>
            </a:r>
            <a:endParaRPr lang="en-US" sz="7200" dirty="0">
              <a:latin typeface="Showcard Gothic" panose="04020904020102020604" pitchFamily="82" charset="0"/>
            </a:endParaRPr>
          </a:p>
          <a:p>
            <a:pPr algn="ctr"/>
            <a:r>
              <a:rPr lang="en-US" sz="7200" dirty="0">
                <a:latin typeface="Showcard Gothic" panose="04020904020102020604" pitchFamily="82" charset="0"/>
              </a:rPr>
              <a:t>drink?</a:t>
            </a:r>
            <a:endParaRPr lang="ru-RU" sz="7200" dirty="0">
              <a:latin typeface="Comic Sans MS" pitchFamily="66" charset="0"/>
            </a:endParaRPr>
          </a:p>
        </p:txBody>
      </p:sp>
      <p:pic>
        <p:nvPicPr>
          <p:cNvPr id="53250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3571876"/>
            <a:ext cx="2161312" cy="27465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hub.kyivstar.ua/wp-content/uploads/2015/10/Wellcome-to-Great-Britain-n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85850" y="428604"/>
            <a:ext cx="11079549" cy="6029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result for королева  пьет ча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62533" cy="3571900"/>
          </a:xfrm>
          <a:prstGeom prst="rect">
            <a:avLst/>
          </a:prstGeom>
          <a:noFill/>
        </p:spPr>
      </p:pic>
      <p:pic>
        <p:nvPicPr>
          <p:cNvPr id="28676" name="Picture 4" descr="Image result for англичане ча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3286124"/>
            <a:ext cx="5857884" cy="3299942"/>
          </a:xfrm>
          <a:prstGeom prst="rect">
            <a:avLst/>
          </a:prstGeom>
          <a:noFill/>
        </p:spPr>
      </p:pic>
      <p:pic>
        <p:nvPicPr>
          <p:cNvPr id="28678" name="Picture 6" descr="Image result for англичане ча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714356"/>
            <a:ext cx="3130541" cy="2174683"/>
          </a:xfrm>
          <a:prstGeom prst="rect">
            <a:avLst/>
          </a:prstGeom>
          <a:noFill/>
        </p:spPr>
      </p:pic>
      <p:pic>
        <p:nvPicPr>
          <p:cNvPr id="5126" name="Picture 6" descr="Related 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714752"/>
            <a:ext cx="1847851" cy="28910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9222" y="1484784"/>
            <a:ext cx="83375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latin typeface="Showcard Gothic" panose="04020904020102020604" pitchFamily="82" charset="0"/>
              </a:rPr>
              <a:t>What  is  London </a:t>
            </a:r>
          </a:p>
          <a:p>
            <a:pPr algn="ctr"/>
            <a:r>
              <a:rPr lang="en-US" sz="7200">
                <a:latin typeface="Showcard Gothic" panose="04020904020102020604" pitchFamily="82" charset="0"/>
              </a:rPr>
              <a:t>Famous  </a:t>
            </a:r>
            <a:r>
              <a:rPr lang="en-US" sz="7200" dirty="0">
                <a:latin typeface="Showcard Gothic" panose="04020904020102020604" pitchFamily="82" charset="0"/>
              </a:rPr>
              <a:t>for?</a:t>
            </a:r>
            <a:endParaRPr lang="ru-RU" sz="7200" dirty="0">
              <a:latin typeface="Comic Sans MS" pitchFamily="66" charset="0"/>
            </a:endParaRPr>
          </a:p>
        </p:txBody>
      </p:sp>
      <p:pic>
        <p:nvPicPr>
          <p:cNvPr id="53250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2688" y="4005064"/>
            <a:ext cx="2161312" cy="27465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8/82/London_Big_Ben_Phone_bo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80728"/>
            <a:ext cx="3804058" cy="4869160"/>
          </a:xfrm>
          <a:prstGeom prst="rect">
            <a:avLst/>
          </a:prstGeom>
          <a:noFill/>
        </p:spPr>
      </p:pic>
      <p:pic>
        <p:nvPicPr>
          <p:cNvPr id="4100" name="Picture 4" descr="https://encrypted-tbn3.gstatic.com/images?q=tbn:ANd9GcTfLsb1bNfYsJCCI4wT8SB4Cy17NTuEeV1jvZNqm_MOwV0rlPILUdLpGP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312" y="3861048"/>
            <a:ext cx="426466" cy="2398865"/>
          </a:xfrm>
          <a:prstGeom prst="rect">
            <a:avLst/>
          </a:prstGeom>
          <a:noFill/>
        </p:spPr>
      </p:pic>
      <p:pic>
        <p:nvPicPr>
          <p:cNvPr id="4102" name="Picture 6" descr="http://img.cliparto.com/pic/xl/187419/3114155-british-red-phone-boot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7296" y="4725144"/>
            <a:ext cx="777662" cy="1873884"/>
          </a:xfrm>
          <a:prstGeom prst="rect">
            <a:avLst/>
          </a:prstGeom>
          <a:noFill/>
        </p:spPr>
      </p:pic>
      <p:pic>
        <p:nvPicPr>
          <p:cNvPr id="3076" name="Picture 4" descr="https://planetofhotels.com/sites/default/files/attracrions/big_ben_koloko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93667"/>
            <a:ext cx="4145138" cy="256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790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 result for cab  engla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0428" y="3714752"/>
            <a:ext cx="4813572" cy="3143247"/>
          </a:xfrm>
          <a:prstGeom prst="rect">
            <a:avLst/>
          </a:prstGeom>
          <a:noFill/>
        </p:spPr>
      </p:pic>
      <p:pic>
        <p:nvPicPr>
          <p:cNvPr id="29702" name="Picture 6" descr="Image result for double decker  engla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285728"/>
            <a:ext cx="2571736" cy="3216926"/>
          </a:xfrm>
          <a:prstGeom prst="rect">
            <a:avLst/>
          </a:prstGeom>
          <a:noFill/>
        </p:spPr>
      </p:pic>
      <p:pic>
        <p:nvPicPr>
          <p:cNvPr id="29704" name="Picture 8" descr="Image result for bike clipart  engla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429000"/>
            <a:ext cx="4000528" cy="4000529"/>
          </a:xfrm>
          <a:prstGeom prst="rect">
            <a:avLst/>
          </a:prstGeom>
          <a:noFill/>
        </p:spPr>
      </p:pic>
      <p:pic>
        <p:nvPicPr>
          <p:cNvPr id="8" name="Picture 4" descr="Image result for double decker  englan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5810250" cy="3867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ittleone.ru/public/img/articles/more/raznoe/article_288/bignews_121_1310085282341_9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14290"/>
            <a:ext cx="4255311" cy="317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llpng.ru/cliparts/f/flag-anglii2-1200x85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143504" y="3857628"/>
            <a:ext cx="3705767" cy="263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LETTER CLIPA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428604"/>
            <a:ext cx="3238522" cy="2042252"/>
          </a:xfrm>
          <a:prstGeom prst="rect">
            <a:avLst/>
          </a:prstGeom>
          <a:noFill/>
        </p:spPr>
      </p:pic>
      <p:pic>
        <p:nvPicPr>
          <p:cNvPr id="2052" name="Picture 4" descr="Image result for POST BO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118121"/>
            <a:ext cx="4572032" cy="33677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3718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result for лонд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5710"/>
            <a:ext cx="9144000" cy="51497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 result for лонд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Ð°ÑÑÐ¸Ð½ÐºÐ¸ Ð¿Ð¾ Ð·Ð°Ð¿ÑÐ¾ÑÑ the united kingdom of great britain and northern ire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761"/>
            <a:ext cx="9252520" cy="685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Image result for lond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8918" y="500042"/>
            <a:ext cx="9442918" cy="5929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age result for tower brid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393645"/>
          </a:xfrm>
          <a:prstGeom prst="rect">
            <a:avLst/>
          </a:prstGeom>
          <a:noFill/>
        </p:spPr>
      </p:pic>
      <p:pic>
        <p:nvPicPr>
          <p:cNvPr id="47108" name="Picture 4" descr="Image result for tower brid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03716"/>
            <a:ext cx="4433547" cy="3154284"/>
          </a:xfrm>
          <a:prstGeom prst="rect">
            <a:avLst/>
          </a:prstGeom>
          <a:noFill/>
        </p:spPr>
      </p:pic>
      <p:pic>
        <p:nvPicPr>
          <p:cNvPr id="47110" name="Picture 6" descr="Image result for tower brid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4836" y="3714752"/>
            <a:ext cx="4800596" cy="3143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age result for lond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77259" cy="3114677"/>
          </a:xfrm>
          <a:prstGeom prst="rect">
            <a:avLst/>
          </a:prstGeom>
          <a:noFill/>
        </p:spPr>
      </p:pic>
      <p:pic>
        <p:nvPicPr>
          <p:cNvPr id="46084" name="Picture 4" descr="Related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2964414"/>
            <a:ext cx="5500694" cy="3893586"/>
          </a:xfrm>
          <a:prstGeom prst="rect">
            <a:avLst/>
          </a:prstGeom>
          <a:noFill/>
        </p:spPr>
      </p:pic>
      <p:pic>
        <p:nvPicPr>
          <p:cNvPr id="46088" name="Picture 8" descr="Image result for london eye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428604"/>
            <a:ext cx="2846384" cy="2134788"/>
          </a:xfrm>
          <a:prstGeom prst="rect">
            <a:avLst/>
          </a:prstGeom>
          <a:noFill/>
        </p:spPr>
      </p:pic>
      <p:pic>
        <p:nvPicPr>
          <p:cNvPr id="46090" name="Picture 10" descr="Image result for london eye clipa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786190"/>
            <a:ext cx="2551026" cy="27622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age result for kjylj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2870827"/>
            <a:ext cx="6000760" cy="3987173"/>
          </a:xfrm>
          <a:prstGeom prst="rect">
            <a:avLst/>
          </a:prstGeom>
          <a:noFill/>
        </p:spPr>
      </p:pic>
      <p:pic>
        <p:nvPicPr>
          <p:cNvPr id="31748" name="Picture 4" descr="Image result for kjylj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5357818" cy="3360814"/>
          </a:xfrm>
          <a:prstGeom prst="rect">
            <a:avLst/>
          </a:prstGeom>
          <a:noFill/>
        </p:spPr>
      </p:pic>
      <p:pic>
        <p:nvPicPr>
          <p:cNvPr id="31750" name="Picture 6" descr="Image result for CUCUMBER LONDON CLIPA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3429000"/>
            <a:ext cx="1508645" cy="3219430"/>
          </a:xfrm>
          <a:prstGeom prst="rect">
            <a:avLst/>
          </a:prstGeom>
          <a:noFill/>
        </p:spPr>
      </p:pic>
      <p:pic>
        <p:nvPicPr>
          <p:cNvPr id="31752" name="Picture 8" descr="Related 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214290"/>
            <a:ext cx="2357454" cy="23574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explore the world sig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28868"/>
            <a:ext cx="5715040" cy="2490456"/>
          </a:xfrm>
          <a:prstGeom prst="rect">
            <a:avLst/>
          </a:prstGeom>
          <a:noFill/>
        </p:spPr>
      </p:pic>
      <p:pic>
        <p:nvPicPr>
          <p:cNvPr id="33794" name="Picture 2" descr="Image result for globu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1" y="3275892"/>
            <a:ext cx="3500430" cy="358210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6043" y="428604"/>
            <a:ext cx="84257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Showcard Gothic" panose="04020904020102020604" pitchFamily="82" charset="0"/>
              </a:rPr>
              <a:t>What English speaking countries</a:t>
            </a:r>
          </a:p>
          <a:p>
            <a:pPr algn="ctr"/>
            <a:r>
              <a:rPr lang="en-US" sz="3600" dirty="0">
                <a:latin typeface="Showcard Gothic" panose="04020904020102020604" pitchFamily="82" charset="0"/>
              </a:rPr>
              <a:t> do you know?</a:t>
            </a:r>
            <a:endParaRPr lang="ru-RU" sz="36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data:image/jpeg;base64,/9j/4AAQSkZJRgABAQAAAQABAAD/2wCEAAkGBhQSEBQUExQWFRQUFxcYFxYYFRYaGBgeFhoWFxoYGhcYGyYgGBwjGRcZHy8gJCcpLCwsFR8xNTAqNSYrLCkBCQoKDgwOGg8PGjUlHyQyKSwsLC8sKiwsKSwsLCosLS8sLC8vLCwsLCwsLCwsLCwsLCwsLCwsLCwsLCwsLCwsLP/AABEIALIBHAMBIgACEQEDEQH/xAAcAAACAwEBAQEAAAAAAAAAAAAABQQGBwMCAQj/xABLEAABAgQCBQULCQcEAgMBAAABAhEAAwQhEjEFBkFRYRMicYGRBxYyNVR0k6Gx0dIUI0JSYpKys8EVM0NTcoLwosLh8SRjc4PiJf/EABsBAAICAwEAAAAAAAAAAAAAAAAEAwUBAgYH/8QAOBEAAQMCBAMGAwcEAwEAAAAAAQACAwQRBRIhMRNBUTJxgZGhsSIzYQYUFcHR4fAjUmLxQ3KCQv/aAAwDAQACEQMRAD8AvOpepdDM0dSLXSSFLXIlKUpUpBKiUgkkkXJMOe8HR/kVN6FHug1B8V0Xm8r8Ah/E8kj851O55rUAWVZ0hqLQJkzCmipsQQopeSjMAts3xTdHJoZUr5+gkTAkPjEqUFsL84KYEgbXDtlF1190kuTRqEsOqaRKB3Ywpy22wO7ptGf1zckvEWThLqZ2tm3DNuEQPmkB0cfNI1Upjc3L/NlyVoykXNmTJNPKEtSgUJVJlsBgRbCoEC7nrhlSyqQeHo+jWOElKD7CPUITU+lKeWkJSsAADYb4eY5YXPNjqdOSWfHbeym7W/x4040v9x80kZpQ8lt7K100jRCvDoZMvpp0KHagH2Q2pNVtFTf3dNSK4CXLfsZxFMeLPR0mGTKSoC5xKcbSCsDtYdUKVGJPhkij3L3Bu9rdT4dE/SSumDi4aAXTbvC0f5FTehR7oO8HR/kVN6FHujigFPgqUnoUW+7l6o7or5o+mFf1JB9aSmLc8X+71U4lZ0XzvB0f5FTehR7oO8HR/kVN6FHuiQjTS9ssH+lf6EfrHZGm0bUrT/bi/ATGhdKOZW4cwqD3g6P8ipvQo90HeDo/yKm9Cj3Q0l6WlH+IkHcThPYpjEpKwbguOEa8R/U+a3sEh7wdH+RU3oUe6DvB0f5FTehR7ofwQcV/U+aLBIO8HR/kVN6FHug7wdH+RU3oUe6H8EHFf1PmiwSDvB0f5FTehR7oO8HR/kVN6FHuh/BBxX9T5osEg7wdH+RU3oUe6DvB0f5FTehR7ofwQcV/U+aLBIO8HR/kVN6FHug7wdH+RU3oUe6H8EHFf1PmiwSDvB0f5FTehR7oO8HR/kVN6FHuh/BBxX9T5osEg7wdH+RU3oUe6DvB0f5FTehR7ofwQcV/U+aLBZV3StQpP/immoCpAXM5ZNNLSlZGDmuQ1sX6xTxqOmz6L0h9J8nsWSfC2p5x4gAWj9CwNDLK17Ghv5laGMEr87U2oxCAF6NrSrDchJDqHKC3ztgXQWY+D0v5q9RVHFg0ZXJukhrbVYgMRUwYpZwrJt5j9FtA0SfiD73t6lY4YX537yCVAHRlaEhKrpSxKjkSCs2GznW2hTuPi9SCxI0XWYtg52HwVZ89/CIe+Q6X/RDQunafkpWUkl0liyFH1gX3W2xqcRc3U+5WRDm0CwdWohL/AP8AOrRz0EAI+iFOtJ+czULAgBrbiTXtOaKRTrQibTzpKzLSooW4uSQSl1ElLgsTe0fqWlqkTE4kEKFw43ixHAxhPd68ZSvNkfmz4bpKt0z8p9yo5GZQtd1B8V0Xm8r8Ah/CDUHxXRebyvwCGuk9IpkSlTF5J2bSTYJHEm0VEvbd3lTt2Cp+vOlQuYJIFpRxKP2iLAdCVP0kboqss4XBcglw12sAQ2ed+uO06cVqUpRdSiVHpJcx4iudIS66ekpGSxcN6+pWg7U+p4+pwnLCeho8ER8KAcwOyDiKrOCjk/0/dTqOnxzEI2KUH6BdXqBi4zZeIEHbu2cRxBvFQ0BMwVCWBOIFLXLO3OA2M1+BMXImOH+0Uz/vLLaWFx3339k9RUn3dha7UlcZEzEkE5tfpFj63j3HGiWCgEbXJsQxJLhjuMdo9Phc50bXO3IF++yqHAAkBEEQdIUs5akmVOEsAHEOTSpzsLnJt22Ix0dVNaqGW2Sg3uHzG923jpiS6xZNzHj5On6ofeAAe0R7TlfPbBia+6MoVLq9PT0zZmCdMCQtQAxqIACiAzk7BH1Gt1WP46utMs+1MJZ004SoDEo3Z2cm+fXEVNVNf9ywt9Me7ZDORltR6J8K1I13qx/EB6ZaP0AiRL1/qXDmUzhyZarbzZYimfLJr/uT04xw6/8AqJFOtSk85OEuQzg23uI1MUbtAFlaodLzvrI+4fiiRT6fs0xBB2lDFJ4sTiHQx6YSaOnFUmWo5lCX6Wv64kRyQqZWEgm6tTTxuGifUmmZUxZQlXPACikhSSxcOAoB7giJsVGZJSbqALbSBbr2RDoqObWE8moS6dJKeVLLVMIz5MKdKUg2xXdrNtbiqTJpl1SstOGa3V6gisaa1jlaNky5XPnTGAQgklSrgOpTFrm209pDzRdSuZJQuYjk1qSCpDvhO54cukw4EkDkpcEc11KUqSkqSFK8EEgEtcsDnaOkZWyIIIIEIggggQiCCCBC8TlskkB2BLb22RRULcAu+K5O8quT1kxbNN6bl0svHMLYiEpDZqOQ4DibCKNU0s508nNShISxBl4nLu77LWiurtmi/VWVCCLusn+rVaJc9ctRYTQFpc/SSyVDrTgPUYy/u9eMpXmyPzZ8W+VNMqWs1M5CgL4mCQAEi2Hft25xmfdHqFLqJJUlQTyA5LFZRl8rOKXGwOSANwEWWCSl0uS2wOqWxCIN+MHfkt51B8V0Xm8r8Aiua5aSmLnqlKw4JZBSA7nEkXUXzDnYM4seoXiui83lfgEZ3rJXlVZPUhZKStg9xzQE5HY4LcI2mjdI5wb1KKRmd3gvURKqiUtTiatA3Jy2+/8Ayzc0aQO0A9FvUffEhFag7W6bevL1wg6GRm4Vi5hG65SKJSVAmatQD805HP8A76omQAx8JiElagWVm1WpWQqYc1lh0JJHrU/YIdxH0fTcnKQjalIfpzPrJiDNp6vErDNlBLnCCgkgPbdkLbc34R5lVSfeqh8hcBc6X6cvRa3sp6Cyynfzh7COo3/uj7OnBCSpRZIzMEuSShImYVKYPYMTvYj9B1Qp1jQlEoBIw4lAMCwIDqyyzA7Y7PBPtBfhUb2XPZDh6aabD9VXSUOd+YHdMpVfLV4MxB6FB+x4kRQiI9S1lPgkp/pJHsjubodhv9rvRXqI+klkSZhGeBTdJBA9bRVkaWnDKYrrZX4gY7ftqatkKKSFKSDzWLOCcjuG6MjU2SstFJG0v0sNUr/Y80fQ7FJ/Ux4OjZv8s/6T7DFhn1KUB1kJDs53n/qOI0tJy5RORO27Akta7AEtnaH9BzVOK+boPIpCaOZ/LX90n2CPJkKGaFj+xXuh8NMyf5iT0OdpGwbwR1RKlTQpIUkgpIcEZEHbBodit/xCQbt91xoa2aiRKCJCpoIU5xBOFlkAMobvZHZOlqg50ih/9ieG0DpHV2T9HHmf3K/ET+sSY4ioIErxbmfddfAS+Jrr7geyRaYnqmU2GYnkypYBQ6VYkpOLddJYO4ycHOFqq6eAcE5aHThsbM4NgGwszc1vCO+JWsSmmksbSwbC5YrNt+6EKdMg/wAOb1ob9YvaGJggBPPVKz2cSD3KDVaMXmpOIO5I5183INzfhEyn1yqZMoy0zlBBBAe5SCL4VNiSwvYsI60+lAtQTgmB9qkMAwe5e0d9XKLla8ywkFKyy3SGwJDzE32FakgnazbDBNThvxMKoXYXkeHQvLRz1UWToGsElVWJakplDGFFWGYQxukdB2kGLlqFrFUTEy5cxUlSRidRmkzh9VJSQCWNn2gjpKnXrW5a1GmkOiSglEyzFeEsw3JDNsdzszpU4skkFiA4O0EXcboUzBp0SJqoqWUMi1Gx1O9/Lv0X6HgiPQTscqWq/OQk3zuAbxIhhdCiCCPkCFX9ZNavkyghCQuYQ5c2SNjtmTu4dD0/SuuNUofvMA2iWMJyLMbqz47Yi6RnqXOmKWoKVjUMQyIBIS3DCBEOch0kDPZ0i8LMqMswJ2B17uav3YYySic1vbc02N7akad2qTaVrDMQCoKxKOajzrbSXJu8XLRmlwqkTOW/NTz2BJdNiWF+PXFM0rTLmpSJYUTfwUlRD4dghzqvoia8qnnhpc6ckl/DPJjG2ACwOFIJs2HjFpjMTZSADqLdNjuq7AjHHgzXk/FmcdTrva1r32APTxVv1U1Yl1GOqqJKCqYoGWDchKGSHB+kcIJjPO7wltIyQLAUqPzZ8b2lLBhGC93rxlK82R+bPjbDGhsoA6KuncXAkrR9GT5iNX5CpRZaaSUXGYGFOIjjhduMZ1F6TWql6vU2FKjjp5KCR9FKkDEo8GcdezOKLA3tO71b4ePgKIcap0fKVaNyHWf7cv8AUU9kJ4umoVGyJk0/SUEjoTc+tX+mIqp+SI+SdmdZqfVOh5K/ClpfeBhPaljC6ZqmjEChagxBwqZQLEFnseGZh7BFCdRYpFRiVjND/wBKgfUrDHNVcgFlKCTmyub+JnibFb0xNeer7ISn1Yj+L1RzlVgdMG5mXHjceuvqpYWGR2VPQXyit60TnmIT9VJP3i3+z1xwSlsrcRb2RAnzSpaiSTdnJJ8GzOeL9sS4FhXCrRLmuGgnbw/NTvgLNbqPU1AQkqLkBsg5uWyEQ16cQCxTMe/8MnLohjA8egKM35LlTVAWnEHa+YY2tlEqiS81HAqPYlQ9pEcoT6wL/dj+o/hH6xgv4YzHks/dXVY4ANi64urrNkhQZSQRuIBHYY5ikQLYEbfop257NsZ2itmDKYsdC1e+OydMzxlNmffJ9sZGIs5tSDvsVVDsyt8bj9VfRQyxlLR9xPRu3R1QgAAAAAZABgOoRS6TWyciymmD7QY9qf1Bieddg4+aLbeffq5t/wDMonbWwkXvbwVTP9l8TjdlDM31BFvWx9FbtHVKQguoeEvaPrGJJqkfWT94RE0DWpmyAtLsVLscxz1Wt/l4YPHKTtDpXH6n3T8dU+Fgjc2xaAD4aKHWIlTAylJ2scSXS+0H/Morc5GFSkuFYTmDY7R6jFwhLpnRy1TAtNwQEm4GFibl9hfPZ0ZOUE3CdZx+FBqeIdRZJosvc8owZtRNOacEtPAMFntKvVC0atVH1B99Hvh1qZSTJFRORMATjQhaQ4LlJUlRtuBQ/SIsH1kEvwseCfoVlwNlnmsMpaaueF+FyiyeLqJB6CCIXgBw4BAL4S7HOxYiz3bhFg7pTTa5YSojCEJJSdoBcP8A3eqKr8g/9kzt/wCIQdoVwk4bHUOLXagn6q56h6dmIrkJUtSkznSrEonnAEpVfbzW6+iNbjFdQNFcrXSgVKKZIM1RfcWS56Sfuxp+lNa5Uoc08qrNkEMOlWQPDO8SCRsbMzzYLpsKbJJABvqbd1/9rzrjpGZJkBUo4SVpSTZ2IOT2d26gYoFdpmqUghM9Tn6ylNx8Hhsy4Qz0zUzKqYFKUAkDmoAJCd+0OTvaIidGDaVHrb2AQnLUgu+ErpqWaniitILuP028SkQRPw3VLdxsLM3tf1R2oxMb5wpJcMUggN18YeIo0DJI6Wc9pvCfTM7klgJD4gSRltYM2TsbNEIlDjZOw4kxz7EEDvv6LnOnSCE4ytKggILKU1h9RIL+HmW9kc06eEuYmUkFZIxU6xzVJMxiklSrocrAf7LMco8yqupnHkpKF2UtJ5PN8RBxTfBQBuDne2UaDq93PZUunQmpSmbMCxMxEXCgzc7Ms2Zixa26p6oMBGQ879410/lip+qVJVI5VVSQBMViSjESUG+LaQHsWFgSWjJe714ylebI/NnxvYjBO714ylebI/Nnxb4d87wKrpeytX1Nl4tD0oABellhjkXlix4RkdRykuYuUqXz5bBQxjMvlYuLZxsOoXiui83lfgEZhpyUfllQpQIXyiwX3YipPDJQPXEQvxHeKsaC+awPJRIvWo9chUgygGWgkn7QUXCv9p3MN4iixI0dXqkzUzEZp2bCDmk8CP0OyMVEXFZYbq1lZmatN0hRcqjDjXLuDiQplW2PuherVw+U1AtsWOOTi2fHZuhnRViZstMxBdKg4/UHiDY8RHaKG5GiriAURT1zMRUr6xKu0kj1MOqLNpObhkrIzwkDpVzR6yIrAEI1TtAFYUbdSURyXSoNykPvyPaIizEVGI4VSmcsCFZPbLa0T4UBLNQfJP6O3Cr+kZpRNISSAALZ3Z/pPvHZHFOkF/ZPV7jHmuW81Z+0fVzf0jhHTwveI23PILyauxaqZVy8KQgZjYcrA22KmDSZ2pHUr/iIGlFGYpJCbANmNp/6j20ESue5wsVJTfaevp3h4IJHUfpZLFyyMwR/nCIs5Mx+aUgWzBfjFipdEKqVYEFIIBU6nZhbYDtUIkq1DqNhlH+9XwQm4hpsvU8Dx38QpOLVENdc9m40HifrzVSwzfrI7Dw/5iSnIPnth+rUiq+qg9ExP6tHM6nVQ/hjqWj4oxnHVX7KumH/ACeZTjueVn72VfYsbvqq/wBvZFsraJM1GBYdLg5kZdEUTRGia2nmhaZSgDZTGUqxvliLsQDa9od/tud9b/Qn3RLDRvqLmMjzXnX2jqYaerLwbh1jcai+x8dL+Kd6P0TLkYuTBGJndSjkVEeES11HtiXhKiEgByDnkAGBJ35i219mcVj9tTvr/wClHww+1frVKlTJihiWh0gJF1AJCmAyxElrbkwviFJPSQmV1unmqejrIqmTI3vTyTLwpCXJYAOcy1rws1iUUoQtJKVJXZQLEBSVgh+Nuwbo8zdYCMqaeqzuEENwvd26r7I8aVnmbSYyhSDiTzVBlBl4b9OfXHMQBzJWuPVX4sdFVv2dL+ok9If2x5RRS8auYjJJ8FPEbuHriP8AtSZ5NM7R7v8AOx5FJPKy6kKQWIZTPzSL2/qPZFvWB3BJ/m6apmR8QaDyXU0iHBwhxutnsIFj1x2aIdXomXMViVidgLKIy6IkSpQSlKQQBZIKiAB0qNgP8GwRRdqwBJPRXFwy5IsEGlTNlJSu4YZEi4DbOMR06uyXdlffVuIy6zlFjXoeSZMxMieVzRLmKQErlk4mcFgCTzlJ4c4QnGriZNIlddNnzJ60k4EzVISk4Xwsggc2zkuH2HKOgjDjoDr0XMCMOub/AKqJO0LJF1FQyuZpTlltA/7hTpuvpyES0LSpSEi4WFMkWYl+cbdI670vSFEUnFixpJISvaWYlwS4z/5Mc6ZQlTEKUAoMlSkqFlAgEp6CHDxaR0JLspdqnZKRsTBI11+e1trX91quq2gqpNMlSE1LTElfNnolhONYIwhiQcBudrENd40bRVXOWDysnkmFgVhRN1BrDcEl3+nwMVzVWtq6qilzUTZQExIwujwMJAIISACbKGdnEN6ajrQtBXPlKQCMaUy2JDB2Jdrv2w0BYWVSd08jBO714ylebI/NnxvcYJ3evGUrzZH5s+LDD/neBUMvZWuag+K6LzeV+ARVe6RonBORPSObNGFW7EnLtTb+2LVqD4rovN5X4BHDuiEfIFuH58u/1WUC54N7YWJtKe9NUzyx7SFkPyE/zVtbbubbx/WPP7OV/Omdo/WJgMfYasFf5ArFqdprkpnJLPMmG25K8h1KsOluMXyMhi/aB1i5SmUVXmyk3f6VuarrNjxfeIq6yDXO3nulZ2ZfiUnWSoCZaEktiXt3JBP4sMJUl8r9ESqiqWsgrIsCAwIzZ3DncNv/ADwVTpOaR0tftzheTCHSjMXWPSyRixZsV2htx1uvEBU190ffkw2FQ63/ABPHKoplFJAV4Qw3T9bm7CN+6EZcJmjBdcED6p5mMQO0sQVVHe++/bHCZRJUrEXe2R3N7osU3VSaPBUhXWR+h9sRZmr88fw36FJP6xLHiVI/syDxNvey8zkwvEGOLjGbnpr7XSL9ko+1948PcOyJaEMABkA0SZmjpqc5ax/Yr3RHVbO3TDjJWP7Lge4pGWOdvzGkd4KsGpiPnVnchu1Sfhi3RWNSkfvT/QPxmLQ0JTH4yu/wRuWiZ4+5UObpiSkkKmoBBIIKrghnHTcdsdaeulzCQhaVFObF2uR7UkdUEyhlkkmWgk5koSSesiPsmmQh8CUpfPCkB26BxPbEeittV2io1snDMWl3ZRv0879YtsVTToVys3CQFWYm4fAlni4wZxExH0/MLn/tCwGmaf8AIexUeJWjtIqkrCkks4xJeyh72yOyEolVH15f3T7ok0qZgB5RSSXthDMN3GOkljZOwxyNuD1XGMc6FwkY7UdFpNBWCbLSsAgKexzDEg+sRH08R8nW/wBluJxJIHaIT6raWViElVwxKDtDXw8RmRu9nPXnS2FMtCFDESVHawZgWyu5boMeZSYdJFXfdwOdx3bj0Xew4hE6mFQ46DfvS+E2kNIHGyS2AkODnk9smtC6t0tNdNlKa4KWDG4zAz9V4i/LFfylf4ejr9+3qYKANN5bH6Knr8adKwNpbj63APhrcJwnTEwfVPEpv6iBFs0Lok1NNjCkIK1EEKlom2SUsOcLc5JU39J2RQ0KcAkEE7NvRbbD7RM6bIQsJWU8oGUBs6NytmIb+AjSpwuGwdA0NcpsHra+rc5kri5g5m2h5a80/rJE2iwqE1DrcYUyEhwln5z2HgDI5C2cJ6ytXNVimHEpgHYCw4DiSeuItdNxg45pBP0sfOzBzJ2s0LTTAZT5xbcSe2zRPS0nDF7Xd1sujzRU+r3Ad5A91J0loyVNHzg8F2LkEO2122DOOOhO5l8sp1KlzChaJ2EcpmJbAgKSD4VwRlaOvLJwBJSVsAHXhu208eqOejdZ/kM5PJnAhS0GbLCnGBy7JKWFiSwaGpad+XMRZLvxaEuDYpRfla59rhaHoTUJVPJTKTWVASnYkgB7uRZw7v0gQxm6uTCAPlc8AbiHOXhHM7d2fXDqVNCkhSS4IBB3gx7hNQEkm5XOnlYUJSSVYQBiOZYM54nOMI7vXjKV5sj82fG9xgnd68ZSvNkfmz4fw/53gVDL2VrmoPiui83lfgEPVoBDEAg7DCLUHxXRebyvwCH8KS9s95Ug2VP1j7n0uYkqpkplTXfchf8AUBkeIjNETAdocZgF2je4z/ul6NlIEqaGTMUoowhNlhlKckZEetz1bRPINk/STlrgw7FUaO1JVmWrECwIKVcUnwh2X6QI4tEzRNGJkxj4KRiI33AA6N//ADDRF9FZVD2sicXbKzvH2CFiqKocnlwzm3JpDB1EB77wOqJCuMCZx8AdSR9oep1f7Yi0Uial+UmCZkzICWzfLN3H3eMTJAeYngFH2D/cYrcVl4dFK7/Ejz0/NMUrc0zR9Qp8EQ67SJlqAEqYtxmgAgcCXsYjnTanA+Tz7hJfCG5wds8xt6I8jbC9wuB6hdcXgJpCvWOXikhL5rHHIKV+giTRV5mEgy1oYA84N1dP+bnj6dVZA+0T2Aj9YmpWltQ0HcH91HK7+mSFWP2PuKfuf8xznSFy251iWsVDYTl1Q2iDpTJP9X+1UdjHM8uAJVbHK4uAuoyayYMpix0LUP1j3+05v82Z6RfviDUBbczC/wBp29UcSJ3/AK/9XHh0dhh6yfNuibjTM/8AnTPvGJlAmbNClnnnEzlQeyUwgpRMvymHhhfjm/V64s2rs4JlTSoslKsRO4YQSewRq6rloxxIrX267quxKmZUQZXjS4Puvf7PmfVH3hH0aNmbk/ePwx174qe/zqbFjn9rh9hXZHam0tKmKwoWFKuWY7GfMWzEQux/EPoP/K538Jpuh80orAtBYWW7AuphzXcKABfZC35E3hKSlP8AjZsIsGkgpawEpJSndtJz7BbrMK6+UAj51CsJtcG+3Z0Rl+MVc1uRsAbAXP8AOi6GhwHD2wcSoHU6uIAH1191F+TI/metP6vHtFKg2CnPBSf0HEdsQzKps+T9RGfSoR2ouTCjycsgtv2FvtHcIjdPVuHad7J6np8HfII42xknkLOP5qWijSC93H2le+I9SsEFg4Y8Sq2Qffv/AO49LC1Zs27EW/Dfrhto/RKFIClEqJzYkAHaLXtxi7wuka93EqJC4jXLc+t9+4ad6rMdqainj4NLCI2G4zWAv/1A2v1Nj0sq2mtVskqHYOrp9XGPS61QP7pZ49vD2Pn1Q+q5FMFYceBQzHOOYcZg7Mm45sY8fs1C0YpK8bFiCwvYtkGNxY79kdWJgdL+y8/fRvGuUeZSVFYoqA5JYB2nIdPXaPNJQGfVS5CgJaZkwOoZnMXDOSUizZXd491c0hQliy180C7pUogAkbBcl/s8Y1/QGqNPTIQUy08oAHmEOolrlzCdbUZRkBufBWGFURe7iubYDv19U3pKZMtCUJDJQAANwFhHWCCKVdWiME7vXjKV5sj82fG9xgnd68ZSvNkfmz4fw/53gVFL2VrmoPiui83lfgEP4Qag+K6LzeV+AQ/hSXtnvKkGyIiaS0VKqEYJyAtLuxG0bYlwRGsqszO5zRHKUU/0rWPYYR1+p/ySYZkqWtcpswtS1IsHdBPODh3F+EaFBGzXlpuEOJcMpKzeVNCg6SCN4/zPhHuLTpjViVMeYk8jM2rSwBb66TZQ6YqtXKXJJEwApH8SXzkb+cA5llt9uMOMmDt9Ek+Et2X2OlGOeo7kgdpV7hESVXS1eCtB4BQJ7HiTKqEy0LWs4UhQDsdyUjL7Rbrij+0jyKEtb/8ARaPW/wCSaw5v9cE8gSp0ERJemJJymofcVAHsJePqNKyj/ETffb2x5kYZBu0+RXTZ29VKhRpw85A4LPrRDNFUg5LSehQPsMKNMqeaBuQPWVfCIaoGnji/19lBUkcIqFHOdIChcZcSPZHSCOkBtsqjZLZujlA81iOJYj1XiKEF2wqf+k+3KHkEMNqHAaphtQ8BIwDsCj0JUfYIe6sXTM6U+wx8jhNq+RUFgA3IN2cYTmQLtGHl9SOE0anZayzGRuWysPIp+qOwR4mJCQ4SHyFh9IgdjwgOuQdmQ+X7z/8AMepGtAmqSgBHOUlyFuQMSbs3EdsQ/hFY3VzNBvqP1S7IiXAEJ/LQwb17957YUa1H5lP9Y/CqHMI9bD80j+v/AGqjWm+a1WuLfDQygf2lViJFCpljiCP1/SFpmTbcxPHnbb+rL1x2pZq3dSUhiCGLuxOe6zdpjoCNF5xhsv3SrjnJ0aRfXlsfRP4601SZZcZHMb/cRsMQZ65hwmWEsQ5xO/qjkk1D3Epn3qyf2tEcbnMIc02K9oqI452GORtwU6RojlOeJ6jxwpswSLvdwUg3OZjqqSuQXC1zFLJSiUEBitQdIDXAGA5mwJhaa9cq6A4NiHYkkEJKXBBViIDEXeNB1T1UVKwzqlXKT8LB8OGWDchISAHNnLXaLtlW17LgfEvP6vCn085Y43ZyPMhTNC6ClUlPiWAVtjmzCMSlKa5yc3sAOAESZOtNMpYlicnGck3BO3aN1xvF47aeB+SzmJHzargpBy2FfN7bb4pspcyUZUwmaSSSUKXIGEFyFkg5ErPOAN5d+CynVnXrjSJbFOCSWIBSsG7b0/aA6S0exrXTW+czDjmTL+Ftw7MKid2EvlFLwzEy0kKnq5ocBVLzVFxgUxbF80zX/eFrAiPZROYIwzsRFkBdPc88i2xfNuBYAZJvAhaBRVyJqcSC6XIdiMrFnAccYwzu9eMpXmyPzZ8azoTQ8zBKWqbOQpKjiQpRuEnCxS+EOEvYfSjJe714ylebI/Nnw/h/zvAqKXsrXdQfFdF5vK/AIfwg1B8V0Xm8r8Ah/CkvbPeVINkQQQRGsohfp6pXLp1rl+EliSwLJBGIgGxIS5iHTayPWrpZiMCmKpZJ8NKWct2t0F2207T9UJa50ufOWglasBPKOUlTpSnMTHFmTdizbYyBdRSPyjZTaqcqYXmnGeIsG3JyEcqdJlTBMlEIW2E80FKkuDhUnaONiHtHKhp+TlpRbmhrO3U5J6njvE9haypeI4OzA6phM0rJWn/yKRK1PcpSghn8JlEKBa7XysTDKl1Qo1YJkpLJdMxIStQQclJOB2Ow5RWKtbS1nchR7ATF50BKw0shO6Ugf6REEjBorSlmfIDddqjRspYZctCulIP6Rn2sOgjSrDOZK/AP1T/LJ9h25Z56VHCuo0zZapawClQIIPGF54WzNylOA2WUFIOd4+BIGQAj0ZZSSk5pJSelJKT6xHKbUpSQFKCXycgO2efT645otIOVbrrHxRYE5tsgBfKPsYQl/wC1v/VN+6/1hs6P9Q3wwggjJIOwQiIukZIVLL7L9WRH3SYlR5Xkeg55dfCN4pDG8PHJZSE0iPqJ+6I60aJUuYhSwEpBzCOsJ5o2keox5RkOgR0QtQyKkvuUQ7PuPEx3c8bpIy1mhOiaaQCCrANZZH1z91XDhxhbp/SaJstOAmynLpUmxSS/OAex9cL6TTolqTMXymAKYuS9x9R8RzGy7Q80zo6orKb5qmmlChiCiUBwUqAIGInaDHJGgdBM0AX+vL2W1dJ94pZGX1Itb+FVZ4GdwLxb9A6Pr5Ulk0YN1Hn4QSSEBO1wkMonbcdb1E2tk8kJ8mXhUrDMmIWQEvZJwHLnEDMxHUVFXEHObDcC+ua2nW1lyMGCAgOdJY9LbeqpqS4B337Y+mLTPqqdUzBIkIqZhcrCAghIuSVLIKXJBGF3eGVHJkLTiRLQzkH5sAgjMEFIIIiqkxh8cYldCQ07E/z/AGvSBijTpl17/wBlVdWqETa6nCwcAK13cAqQBhG4kFy32TujWYqFVLEpMtaEgCRMC2AthLpX0c1alf2xbgXi8wiubWQl4FrEi3sqKulMsucrhpGmMyTMQMLqSQMScSXItiTtD5iK9W6nqUEBJkugKSFKlAqAcmWxAGHC+xssw5i0wRcJFUxGpc7CpJXT4VKCiBJ+qCE2O0A55MwZhFhkau06FhaZSQsF8V8T3uSTe5JvtLwyggQiME7vXjKV5sj82fG9xgnd68ZSvNkfmz4fw/53gVFL2VrmoPiui83lfgEP4r/c+mA6Lo2ILU8oFi9wkAjpBiwQpL2z3lSDZEL6mTO+UyloV8yErTMQd5wlKhbMMR0KPUwiBRaSUudOllASJRSArGCVYg90i6LNnnEayousekeRQFpTLMzElLq+gFWxMLs7DZ4QvFYqq+dPBTPKCAQwShIBbCcXOdSTicWOQ4w71n1TkziqoUSiYgBWJ1YRgYupKbmwbe0VbRteJssKxJJA5+FwAczns45WiRgBSFW6Rux0XuqlTCQULCQHcFLu7MXcMzHpeOFPRzgoFU/EAQ45MBwynDg2dweGEbzHXSGk0SUFSzdrJBGJWQZIe9yP1iDN1gMr9/JWgqPMCPnHASVOSGuGYj2i8SEhV7WuI0CnaVLSJv8A8a/wmNHpEYZaBuSB2CM20gsKkEjJYS3ELUkewxpyRYRHJurChHwnvVN0hrfVkSl09IrAtRB5RJxOF4Q4ChyYKec5fNmDXuJWwc2ADl8h1x6aImldGpqJK5S/BWljw3EcQWPVEVk9ZIdM6qoqfn6eYApYdwQqVMtYlt4+kn1x51S1T5LlJlQhBmTDhAsoJQnIORtLk9MR0aHq9HUqhSrFSQtS8M0EMnCSQgIYOVXawcnfEfVvunJmYUVSORmKUACAcBxlk2JxAvbIjbZ4iyMDs5FijNYapjp3UqUUKXTICJovhTZK94UMn3HYYpaVOH/76+Ma9Gd626J5GeVJB5OaXBawVcqTwfwh0mEq+DM3iNGo3W4KTR8Jj7ESTQT6yeJEkKlpSRys0hBASbpa5zY5jZFTFEZXZQtl1m1aEgFShfK7k/0j6R6IZasajz6iUVT5i5SC7JwjlFPmSVPhGbAAZxcdX9SaekcpTjmHwpi+co7czlfYIsEXcFE2PV2q1LlSp3ctkMOTmzUHaSQvF1KBbqhBWdyudKSVSViYoKsnwMSWV4RYuQTb1xqkEWIe4c0ZisRmaoVs1K//AB1JSkKN2xFgLJvZTux28I1PU2etVHK5SSZCkjBgJJsmwN73EO4IHvLzcoc4ndEc6inStJSsBSVBiCHBG4iOkEaLVRKDRUqS/JS0oxZ4QztCvTuiSFcvLVgIYzEgBpoTYBRZxYm44Q/hfp+kMynmJSopLOCH+jfZfZmLxBUwtmicxwvcbFbNNjdLJssKBSbggg9Bsco5alVy2m000jFTqaXclRlH92SSA/NYP2wootKzZclKVypk6YlKXUnCeUdJOMMAACQ12iNWaaVLnS6rkJsvkiETCoWXLmLSnDbNQUoKHXvjgsDlfR1OR3Zdpvz5G37JyUB7VpEEfEqcPH2PREiiCCCBCIwTu9eMpXmyPzZ8b3GCd3rxlK82R+bPh/D/AJ3gVFL2Vpmo0hcrRlNMSSsfJpahJSEh1cml7naSNp+kep5o3WKTOAZWBRLCXMGBbjMBKvCyNw4tEPUHxXRebyvwCGlboqVNw40AlJCknIpIu4IyMJy9s95Ug2UuOSkoSVLLJtzlFhYbzESq0WpQZM6YgYcPNN/6nN8XGFVPqBThalTCucVBvnFlTBmOe8RGsqbW620ksc6fLL2ZJxnsQ8UbWPSdPVVCBKkqmTJY5qEXxuQU48JwJSFB+cXcZbDd5eptGA3yeWelIPtiQNASky+TlJ5EOC8vmmxBZxsLMRtEZutHNzaE6LKdAzFVtcZU1CcMxCkKwOoywk4g8xmxYnG4gmzEE6VoTUqlpWKJYK2LrVdRfO5htSUEuUGloSgbkgD2RIgWWtDRYKuV+osheIoK5RVfmqOB3f8Adnm53sM4Q6Q1jqdHuicpDKUkoWrlFpIskpB+je7KVZ2DvbQYS626vCsplS7BYuhRex6RcAxlYLeYUvQul01MoLTY5KS74SwLPtDEEHaCDE+MT0Bpidoyr5CcsrZQCsKiQWC+bhOZ5ySDvwh7ltrBeMLLTfdLtYJVQqSRSrQia4YrS6W2huO+M7q9A6QpiuqmmlLKClESUYiSyA1rElg/ujVoh6YoeWp5srLlEKS5DtiBALcM4wQtrm2iqurWvalLTKqcLqISmakMCo5JUnYTkCLPZg4ex6xaNM+mWhLYrKS+9JCgODs3XFM0T3N5k0qNWvAl2EqWbKA2qWz33BrRoiEsAN0RRhxZaRQU/EDP6u6yIXdxvBG0EZg7iIcdySlTLmViA+IKRm/gkEjPpi26S1Qpp6ytaCFnMpUpJU2T4SHjzq/qqikmTVpUVcphAxZpSh2TizVmbmFoKUwvuDomb6J5BBBD61RBBBAhEEEECEQQQQIRAYIIEKnV+gVU1QuolIQJK2M5gorYBTBKBZgtWIte5tHHS9bKmUc4pVjSpKpYwFyVK5gSGIviUBnF2MU/vNnGev55qdU0TcIup0qxhIeyA7ORc4RfZHOYjgjaiZs8ehuM2vK+/f08ExHNlFirVQhQlIxeFhS/Swf1x3ggjo0uiCCCBCIwTu9eMpXmyPzZ8b3GCd3rxlK82R+bPh/D/neBUUvZWfSdZqtCQlFVPSlIZKUzpgAAyAAUwEe++ys8rqfTzfiggjocjeiWujvsrPK6n0834oO+ys8rqfTzfigggyN6IuUd9lZ5XU+nm/FB32VnldT6eb8UEEGRvRFyjvsrPK6n0834oO+ys8rqfTzfigggyN6IuUd9lZ5XU+nm/FB32VnldT6eb8UEEGRvRFyuCtMzyrGZ00rNiszF4vvO8dxrZWeV1Pp5vxQQQZG9EXKO+ys8rqfTzfig77Kzyup9PN+KCCDI3oi5R32VnldT6eb8UHfZWeV1Pp5vxQQQZG9EXKO+ys8rqfTzfig77Kzyup9PN+KCCDI3oi5R32VnldT6eb8UHfZWeV1Pp5vxQQQZG9EXKO+ys8rqfTzfig77Kzyup9PN+KCCDI3oi5R32VnldT6eb8UHfZWeV1Pp5vxQQQZG9EXKO+ys8rqfTzfig77Kzyup9PN+KCCDI3oi5R32VnldT6eb8UHfZWeV1Pp5vxQQQZG9EXKO+ys8rqfTzfig77Kzyup9PN+KCCDI3oi5R32VnldT6eb8UHfZWeV1Pp5vxQQQZG9EXKO+ys8rqfTzfig77Kzyup9PN+KCCDI3oi5R32VnldT6eb8URKrSM2ccU2YuYoBgpa1KIFyzqJs5NuMEEZDWjYIJX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data:image/jpeg;base64,/9j/4AAQSkZJRgABAQAAAQABAAD/2wCEAAkGBhQSEBQUExQWFRQUFxcYFxYYFRYaGBgeFhoWFxoYGhcYGyYgGBwjGRcZHy8gJCcpLCwsFR8xNTAqNSYrLCkBCQoKDgwOGg8PGjUlHyQyKSwsLC8sKiwsKSwsLCosLS8sLC8vLCwsLCwsLCwsLCwsLCwsLCwsLCwsLCwsLCwsLP/AABEIALIBHAMBIgACEQEDEQH/xAAcAAACAwEBAQEAAAAAAAAAAAAABQQGBwMCAQj/xABLEAABAgQCBQULCQcEAgMBAAABAhEAAwQhEjEFBkFRYRMicYGRBxYyNVR0k6Gx0dIUI0JSYpKys8EVM0NTcoLwosLh8SRjc4PiJf/EABsBAAICAwEAAAAAAAAAAAAAAAAEAwUBAgYH/8QAOBEAAQMCBAMGAwcEAwEAAAAAAQACAwQRBRIhMRNBUTJxgZGhsSIzYQYUFcHR4fAjUmLxQ3KCQv/aAAwDAQACEQMRAD8AvOpepdDM0dSLXSSFLXIlKUpUpBKiUgkkkXJMOe8HR/kVN6FHug1B8V0Xm8r8Ah/E8kj851O55rUAWVZ0hqLQJkzCmipsQQopeSjMAts3xTdHJoZUr5+gkTAkPjEqUFsL84KYEgbXDtlF1190kuTRqEsOqaRKB3Ywpy22wO7ptGf1zckvEWThLqZ2tm3DNuEQPmkB0cfNI1Upjc3L/NlyVoykXNmTJNPKEtSgUJVJlsBgRbCoEC7nrhlSyqQeHo+jWOElKD7CPUITU+lKeWkJSsAADYb4eY5YXPNjqdOSWfHbeym7W/x4040v9x80kZpQ8lt7K100jRCvDoZMvpp0KHagH2Q2pNVtFTf3dNSK4CXLfsZxFMeLPR0mGTKSoC5xKcbSCsDtYdUKVGJPhkij3L3Bu9rdT4dE/SSumDi4aAXTbvC0f5FTehR7oO8HR/kVN6FHujigFPgqUnoUW+7l6o7or5o+mFf1JB9aSmLc8X+71U4lZ0XzvB0f5FTehR7oO8HR/kVN6FHuiQjTS9ssH+lf6EfrHZGm0bUrT/bi/ATGhdKOZW4cwqD3g6P8ipvQo90HeDo/yKm9Cj3Q0l6WlH+IkHcThPYpjEpKwbguOEa8R/U+a3sEh7wdH+RU3oUe6DvB0f5FTehR7ofwQcV/U+aLBIO8HR/kVN6FHug7wdH+RU3oUe6H8EHFf1PmiwSDvB0f5FTehR7oO8HR/kVN6FHuh/BBxX9T5osEg7wdH+RU3oUe6DvB0f5FTehR7ofwQcV/U+aLBIO8HR/kVN6FHug7wdH+RU3oUe6H8EHFf1PmiwSDvB0f5FTehR7oO8HR/kVN6FHuh/BBxX9T5osEg7wdH+RU3oUe6DvB0f5FTehR7ofwQcV/U+aLBZV3StQpP/immoCpAXM5ZNNLSlZGDmuQ1sX6xTxqOmz6L0h9J8nsWSfC2p5x4gAWj9CwNDLK17Ghv5laGMEr87U2oxCAF6NrSrDchJDqHKC3ztgXQWY+D0v5q9RVHFg0ZXJukhrbVYgMRUwYpZwrJt5j9FtA0SfiD73t6lY4YX537yCVAHRlaEhKrpSxKjkSCs2GznW2hTuPi9SCxI0XWYtg52HwVZ89/CIe+Q6X/RDQunafkpWUkl0liyFH1gX3W2xqcRc3U+5WRDm0CwdWohL/AP8AOrRz0EAI+iFOtJ+czULAgBrbiTXtOaKRTrQibTzpKzLSooW4uSQSl1ElLgsTe0fqWlqkTE4kEKFw43ixHAxhPd68ZSvNkfmz4bpKt0z8p9yo5GZQtd1B8V0Xm8r8Ah/CDUHxXRebyvwCGuk9IpkSlTF5J2bSTYJHEm0VEvbd3lTt2Cp+vOlQuYJIFpRxKP2iLAdCVP0kboqss4XBcglw12sAQ2ed+uO06cVqUpRdSiVHpJcx4iudIS66ekpGSxcN6+pWg7U+p4+pwnLCeho8ER8KAcwOyDiKrOCjk/0/dTqOnxzEI2KUH6BdXqBi4zZeIEHbu2cRxBvFQ0BMwVCWBOIFLXLO3OA2M1+BMXImOH+0Uz/vLLaWFx3339k9RUn3dha7UlcZEzEkE5tfpFj63j3HGiWCgEbXJsQxJLhjuMdo9Phc50bXO3IF++yqHAAkBEEQdIUs5akmVOEsAHEOTSpzsLnJt22Ix0dVNaqGW2Sg3uHzG923jpiS6xZNzHj5On6ofeAAe0R7TlfPbBia+6MoVLq9PT0zZmCdMCQtQAxqIACiAzk7BH1Gt1WP46utMs+1MJZ004SoDEo3Z2cm+fXEVNVNf9ywt9Me7ZDORltR6J8K1I13qx/EB6ZaP0AiRL1/qXDmUzhyZarbzZYimfLJr/uT04xw6/8AqJFOtSk85OEuQzg23uI1MUbtAFlaodLzvrI+4fiiRT6fs0xBB2lDFJ4sTiHQx6YSaOnFUmWo5lCX6Wv64kRyQqZWEgm6tTTxuGifUmmZUxZQlXPACikhSSxcOAoB7giJsVGZJSbqALbSBbr2RDoqObWE8moS6dJKeVLLVMIz5MKdKUg2xXdrNtbiqTJpl1SstOGa3V6gisaa1jlaNky5XPnTGAQgklSrgOpTFrm209pDzRdSuZJQuYjk1qSCpDvhO54cukw4EkDkpcEc11KUqSkqSFK8EEgEtcsDnaOkZWyIIIIEIggggQiCCCBC8TlskkB2BLb22RRULcAu+K5O8quT1kxbNN6bl0svHMLYiEpDZqOQ4DibCKNU0s508nNShISxBl4nLu77LWiurtmi/VWVCCLusn+rVaJc9ctRYTQFpc/SSyVDrTgPUYy/u9eMpXmyPzZ8W+VNMqWs1M5CgL4mCQAEi2Hft25xmfdHqFLqJJUlQTyA5LFZRl8rOKXGwOSANwEWWCSl0uS2wOqWxCIN+MHfkt51B8V0Xm8r8Aiua5aSmLnqlKw4JZBSA7nEkXUXzDnYM4seoXiui83lfgEZ3rJXlVZPUhZKStg9xzQE5HY4LcI2mjdI5wb1KKRmd3gvURKqiUtTiatA3Jy2+/8Ayzc0aQO0A9FvUffEhFag7W6bevL1wg6GRm4Vi5hG65SKJSVAmatQD805HP8A76omQAx8JiElagWVm1WpWQqYc1lh0JJHrU/YIdxH0fTcnKQjalIfpzPrJiDNp6vErDNlBLnCCgkgPbdkLbc34R5lVSfeqh8hcBc6X6cvRa3sp6Cyynfzh7COo3/uj7OnBCSpRZIzMEuSShImYVKYPYMTvYj9B1Qp1jQlEoBIw4lAMCwIDqyyzA7Y7PBPtBfhUb2XPZDh6aabD9VXSUOd+YHdMpVfLV4MxB6FB+x4kRQiI9S1lPgkp/pJHsjubodhv9rvRXqI+klkSZhGeBTdJBA9bRVkaWnDKYrrZX4gY7ftqatkKKSFKSDzWLOCcjuG6MjU2SstFJG0v0sNUr/Y80fQ7FJ/Ux4OjZv8s/6T7DFhn1KUB1kJDs53n/qOI0tJy5RORO27Akta7AEtnaH9BzVOK+boPIpCaOZ/LX90n2CPJkKGaFj+xXuh8NMyf5iT0OdpGwbwR1RKlTQpIUkgpIcEZEHbBodit/xCQbt91xoa2aiRKCJCpoIU5xBOFlkAMobvZHZOlqg50ih/9ieG0DpHV2T9HHmf3K/ET+sSY4ioIErxbmfddfAS+Jrr7geyRaYnqmU2GYnkypYBQ6VYkpOLddJYO4ycHOFqq6eAcE5aHThsbM4NgGwszc1vCO+JWsSmmksbSwbC5YrNt+6EKdMg/wAOb1ob9YvaGJggBPPVKz2cSD3KDVaMXmpOIO5I5183INzfhEyn1yqZMoy0zlBBBAe5SCL4VNiSwvYsI60+lAtQTgmB9qkMAwe5e0d9XKLla8ywkFKyy3SGwJDzE32FakgnazbDBNThvxMKoXYXkeHQvLRz1UWToGsElVWJakplDGFFWGYQxukdB2kGLlqFrFUTEy5cxUlSRidRmkzh9VJSQCWNn2gjpKnXrW5a1GmkOiSglEyzFeEsw3JDNsdzszpU4skkFiA4O0EXcboUzBp0SJqoqWUMi1Gx1O9/Lv0X6HgiPQTscqWq/OQk3zuAbxIhhdCiCCPkCFX9ZNavkyghCQuYQ5c2SNjtmTu4dD0/SuuNUofvMA2iWMJyLMbqz47Yi6RnqXOmKWoKVjUMQyIBIS3DCBEOch0kDPZ0i8LMqMswJ2B17uav3YYySic1vbc02N7akad2qTaVrDMQCoKxKOajzrbSXJu8XLRmlwqkTOW/NTz2BJdNiWF+PXFM0rTLmpSJYUTfwUlRD4dghzqvoia8qnnhpc6ckl/DPJjG2ACwOFIJs2HjFpjMTZSADqLdNjuq7AjHHgzXk/FmcdTrva1r32APTxVv1U1Yl1GOqqJKCqYoGWDchKGSHB+kcIJjPO7wltIyQLAUqPzZ8b2lLBhGC93rxlK82R+bPjbDGhsoA6KuncXAkrR9GT5iNX5CpRZaaSUXGYGFOIjjhduMZ1F6TWql6vU2FKjjp5KCR9FKkDEo8GcdezOKLA3tO71b4ePgKIcap0fKVaNyHWf7cv8AUU9kJ4umoVGyJk0/SUEjoTc+tX+mIqp+SI+SdmdZqfVOh5K/ClpfeBhPaljC6ZqmjEChagxBwqZQLEFnseGZh7BFCdRYpFRiVjND/wBKgfUrDHNVcgFlKCTmyub+JnibFb0xNeer7ISn1Yj+L1RzlVgdMG5mXHjceuvqpYWGR2VPQXyit60TnmIT9VJP3i3+z1xwSlsrcRb2RAnzSpaiSTdnJJ8GzOeL9sS4FhXCrRLmuGgnbw/NTvgLNbqPU1AQkqLkBsg5uWyEQ16cQCxTMe/8MnLohjA8egKM35LlTVAWnEHa+YY2tlEqiS81HAqPYlQ9pEcoT6wL/dj+o/hH6xgv4YzHks/dXVY4ANi64urrNkhQZSQRuIBHYY5ikQLYEbfop257NsZ2itmDKYsdC1e+OydMzxlNmffJ9sZGIs5tSDvsVVDsyt8bj9VfRQyxlLR9xPRu3R1QgAAAAAZABgOoRS6TWyciymmD7QY9qf1Bieddg4+aLbeffq5t/wDMonbWwkXvbwVTP9l8TjdlDM31BFvWx9FbtHVKQguoeEvaPrGJJqkfWT94RE0DWpmyAtLsVLscxz1Wt/l4YPHKTtDpXH6n3T8dU+Fgjc2xaAD4aKHWIlTAylJ2scSXS+0H/Morc5GFSkuFYTmDY7R6jFwhLpnRy1TAtNwQEm4GFibl9hfPZ0ZOUE3CdZx+FBqeIdRZJosvc8owZtRNOacEtPAMFntKvVC0atVH1B99Hvh1qZSTJFRORMATjQhaQ4LlJUlRtuBQ/SIsH1kEvwseCfoVlwNlnmsMpaaueF+FyiyeLqJB6CCIXgBw4BAL4S7HOxYiz3bhFg7pTTa5YSojCEJJSdoBcP8A3eqKr8g/9kzt/wCIQdoVwk4bHUOLXagn6q56h6dmIrkJUtSkznSrEonnAEpVfbzW6+iNbjFdQNFcrXSgVKKZIM1RfcWS56Sfuxp+lNa5Uoc08qrNkEMOlWQPDO8SCRsbMzzYLpsKbJJABvqbd1/9rzrjpGZJkBUo4SVpSTZ2IOT2d26gYoFdpmqUghM9Tn6ylNx8Hhsy4Qz0zUzKqYFKUAkDmoAJCd+0OTvaIidGDaVHrb2AQnLUgu+ErpqWaniitILuP028SkQRPw3VLdxsLM3tf1R2oxMb5wpJcMUggN18YeIo0DJI6Wc9pvCfTM7klgJD4gSRltYM2TsbNEIlDjZOw4kxz7EEDvv6LnOnSCE4ytKggILKU1h9RIL+HmW9kc06eEuYmUkFZIxU6xzVJMxiklSrocrAf7LMco8yqupnHkpKF2UtJ5PN8RBxTfBQBuDne2UaDq93PZUunQmpSmbMCxMxEXCgzc7Ms2Zixa26p6oMBGQ879410/lip+qVJVI5VVSQBMViSjESUG+LaQHsWFgSWjJe714ylebI/NnxvYjBO714ylebI/Nnxb4d87wKrpeytX1Nl4tD0oABellhjkXlix4RkdRykuYuUqXz5bBQxjMvlYuLZxsOoXiui83lfgEZhpyUfllQpQIXyiwX3YipPDJQPXEQvxHeKsaC+awPJRIvWo9chUgygGWgkn7QUXCv9p3MN4iixI0dXqkzUzEZp2bCDmk8CP0OyMVEXFZYbq1lZmatN0hRcqjDjXLuDiQplW2PuherVw+U1AtsWOOTi2fHZuhnRViZstMxBdKg4/UHiDY8RHaKG5GiriAURT1zMRUr6xKu0kj1MOqLNpObhkrIzwkDpVzR6yIrAEI1TtAFYUbdSURyXSoNykPvyPaIizEVGI4VSmcsCFZPbLa0T4UBLNQfJP6O3Cr+kZpRNISSAALZ3Z/pPvHZHFOkF/ZPV7jHmuW81Z+0fVzf0jhHTwveI23PILyauxaqZVy8KQgZjYcrA22KmDSZ2pHUr/iIGlFGYpJCbANmNp/6j20ESue5wsVJTfaevp3h4IJHUfpZLFyyMwR/nCIs5Mx+aUgWzBfjFipdEKqVYEFIIBU6nZhbYDtUIkq1DqNhlH+9XwQm4hpsvU8Dx38QpOLVENdc9m40HifrzVSwzfrI7Dw/5iSnIPnth+rUiq+qg9ExP6tHM6nVQ/hjqWj4oxnHVX7KumH/ACeZTjueVn72VfYsbvqq/wBvZFsraJM1GBYdLg5kZdEUTRGia2nmhaZSgDZTGUqxvliLsQDa9od/tud9b/Qn3RLDRvqLmMjzXnX2jqYaerLwbh1jcai+x8dL+Kd6P0TLkYuTBGJndSjkVEeES11HtiXhKiEgByDnkAGBJ35i219mcVj9tTvr/wClHww+1frVKlTJihiWh0gJF1AJCmAyxElrbkwviFJPSQmV1unmqejrIqmTI3vTyTLwpCXJYAOcy1rws1iUUoQtJKVJXZQLEBSVgh+Nuwbo8zdYCMqaeqzuEENwvd26r7I8aVnmbSYyhSDiTzVBlBl4b9OfXHMQBzJWuPVX4sdFVv2dL+ok9If2x5RRS8auYjJJ8FPEbuHriP8AtSZ5NM7R7v8AOx5FJPKy6kKQWIZTPzSL2/qPZFvWB3BJ/m6apmR8QaDyXU0iHBwhxutnsIFj1x2aIdXomXMViVidgLKIy6IkSpQSlKQQBZIKiAB0qNgP8GwRRdqwBJPRXFwy5IsEGlTNlJSu4YZEi4DbOMR06uyXdlffVuIy6zlFjXoeSZMxMieVzRLmKQErlk4mcFgCTzlJ4c4QnGriZNIlddNnzJ60k4EzVISk4Xwsggc2zkuH2HKOgjDjoDr0XMCMOub/AKqJO0LJF1FQyuZpTlltA/7hTpuvpyES0LSpSEi4WFMkWYl+cbdI670vSFEUnFixpJISvaWYlwS4z/5Mc6ZQlTEKUAoMlSkqFlAgEp6CHDxaR0JLspdqnZKRsTBI11+e1trX91quq2gqpNMlSE1LTElfNnolhONYIwhiQcBudrENd40bRVXOWDysnkmFgVhRN1BrDcEl3+nwMVzVWtq6qilzUTZQExIwujwMJAIISACbKGdnEN6ajrQtBXPlKQCMaUy2JDB2Jdrv2w0BYWVSd08jBO714ylebI/NnxvcYJ3evGUrzZH5s+LDD/neBUMvZWuag+K6LzeV+ARVe6RonBORPSObNGFW7EnLtTb+2LVqD4rovN5X4BHDuiEfIFuH58u/1WUC54N7YWJtKe9NUzyx7SFkPyE/zVtbbubbx/WPP7OV/Omdo/WJgMfYasFf5ArFqdprkpnJLPMmG25K8h1KsOluMXyMhi/aB1i5SmUVXmyk3f6VuarrNjxfeIq6yDXO3nulZ2ZfiUnWSoCZaEktiXt3JBP4sMJUl8r9ESqiqWsgrIsCAwIzZ3DncNv/ADwVTpOaR0tftzheTCHSjMXWPSyRixZsV2htx1uvEBU190ffkw2FQ63/ABPHKoplFJAV4Qw3T9bm7CN+6EZcJmjBdcED6p5mMQO0sQVVHe++/bHCZRJUrEXe2R3N7osU3VSaPBUhXWR+h9sRZmr88fw36FJP6xLHiVI/syDxNvey8zkwvEGOLjGbnpr7XSL9ko+1948PcOyJaEMABkA0SZmjpqc5ax/Yr3RHVbO3TDjJWP7Lge4pGWOdvzGkd4KsGpiPnVnchu1Sfhi3RWNSkfvT/QPxmLQ0JTH4yu/wRuWiZ4+5UObpiSkkKmoBBIIKrghnHTcdsdaeulzCQhaVFObF2uR7UkdUEyhlkkmWgk5koSSesiPsmmQh8CUpfPCkB26BxPbEeittV2io1snDMWl3ZRv0879YtsVTToVys3CQFWYm4fAlni4wZxExH0/MLn/tCwGmaf8AIexUeJWjtIqkrCkks4xJeyh72yOyEolVH15f3T7ok0qZgB5RSSXthDMN3GOkljZOwxyNuD1XGMc6FwkY7UdFpNBWCbLSsAgKexzDEg+sRH08R8nW/wBluJxJIHaIT6raWViElVwxKDtDXw8RmRu9nPXnS2FMtCFDESVHawZgWyu5boMeZSYdJFXfdwOdx3bj0Xew4hE6mFQ46DfvS+E2kNIHGyS2AkODnk9smtC6t0tNdNlKa4KWDG4zAz9V4i/LFfylf4ejr9+3qYKANN5bH6Knr8adKwNpbj63APhrcJwnTEwfVPEpv6iBFs0Lok1NNjCkIK1EEKlom2SUsOcLc5JU39J2RQ0KcAkEE7NvRbbD7RM6bIQsJWU8oGUBs6NytmIb+AjSpwuGwdA0NcpsHra+rc5kri5g5m2h5a80/rJE2iwqE1DrcYUyEhwln5z2HgDI5C2cJ6ytXNVimHEpgHYCw4DiSeuItdNxg45pBP0sfOzBzJ2s0LTTAZT5xbcSe2zRPS0nDF7Xd1sujzRU+r3Ad5A91J0loyVNHzg8F2LkEO2122DOOOhO5l8sp1KlzChaJ2EcpmJbAgKSD4VwRlaOvLJwBJSVsAHXhu208eqOejdZ/kM5PJnAhS0GbLCnGBy7JKWFiSwaGpad+XMRZLvxaEuDYpRfla59rhaHoTUJVPJTKTWVASnYkgB7uRZw7v0gQxm6uTCAPlc8AbiHOXhHM7d2fXDqVNCkhSS4IBB3gx7hNQEkm5XOnlYUJSSVYQBiOZYM54nOMI7vXjKV5sj82fG9xgnd68ZSvNkfmz4fw/53gVDL2VrmoPiui83lfgEPVoBDEAg7DCLUHxXRebyvwCH8KS9s95Ug2VP1j7n0uYkqpkplTXfchf8AUBkeIjNETAdocZgF2je4z/ul6NlIEqaGTMUoowhNlhlKckZEetz1bRPINk/STlrgw7FUaO1JVmWrECwIKVcUnwh2X6QI4tEzRNGJkxj4KRiI33AA6N//ADDRF9FZVD2sicXbKzvH2CFiqKocnlwzm3JpDB1EB77wOqJCuMCZx8AdSR9oep1f7Yi0Uial+UmCZkzICWzfLN3H3eMTJAeYngFH2D/cYrcVl4dFK7/Ejz0/NMUrc0zR9Qp8EQ67SJlqAEqYtxmgAgcCXsYjnTanA+Tz7hJfCG5wds8xt6I8jbC9wuB6hdcXgJpCvWOXikhL5rHHIKV+giTRV5mEgy1oYA84N1dP+bnj6dVZA+0T2Aj9YmpWltQ0HcH91HK7+mSFWP2PuKfuf8xznSFy251iWsVDYTl1Q2iDpTJP9X+1UdjHM8uAJVbHK4uAuoyayYMpix0LUP1j3+05v82Z6RfviDUBbczC/wBp29UcSJ3/AK/9XHh0dhh6yfNuibjTM/8AnTPvGJlAmbNClnnnEzlQeyUwgpRMvymHhhfjm/V64s2rs4JlTSoslKsRO4YQSewRq6rloxxIrX267quxKmZUQZXjS4Puvf7PmfVH3hH0aNmbk/ePwx174qe/zqbFjn9rh9hXZHam0tKmKwoWFKuWY7GfMWzEQux/EPoP/K538Jpuh80orAtBYWW7AuphzXcKABfZC35E3hKSlP8AjZsIsGkgpawEpJSndtJz7BbrMK6+UAj51CsJtcG+3Z0Rl+MVc1uRsAbAXP8AOi6GhwHD2wcSoHU6uIAH1191F+TI/metP6vHtFKg2CnPBSf0HEdsQzKps+T9RGfSoR2ouTCjycsgtv2FvtHcIjdPVuHad7J6np8HfII42xknkLOP5qWijSC93H2le+I9SsEFg4Y8Sq2Qffv/AO49LC1Zs27EW/Dfrhto/RKFIClEqJzYkAHaLXtxi7wuka93EqJC4jXLc+t9+4ad6rMdqainj4NLCI2G4zWAv/1A2v1Nj0sq2mtVskqHYOrp9XGPS61QP7pZ49vD2Pn1Q+q5FMFYceBQzHOOYcZg7Mm45sY8fs1C0YpK8bFiCwvYtkGNxY79kdWJgdL+y8/fRvGuUeZSVFYoqA5JYB2nIdPXaPNJQGfVS5CgJaZkwOoZnMXDOSUizZXd491c0hQliy180C7pUogAkbBcl/s8Y1/QGqNPTIQUy08oAHmEOolrlzCdbUZRkBufBWGFURe7iubYDv19U3pKZMtCUJDJQAANwFhHWCCKVdWiME7vXjKV5sj82fG9xgnd68ZSvNkfmz4fw/53gVFL2VrmoPiui83lfgEP4Qag+K6LzeV+AQ/hSXtnvKkGyIiaS0VKqEYJyAtLuxG0bYlwRGsqszO5zRHKUU/0rWPYYR1+p/ySYZkqWtcpswtS1IsHdBPODh3F+EaFBGzXlpuEOJcMpKzeVNCg6SCN4/zPhHuLTpjViVMeYk8jM2rSwBb66TZQ6YqtXKXJJEwApH8SXzkb+cA5llt9uMOMmDt9Ek+Et2X2OlGOeo7kgdpV7hESVXS1eCtB4BQJ7HiTKqEy0LWs4UhQDsdyUjL7Rbrij+0jyKEtb/8ARaPW/wCSaw5v9cE8gSp0ERJemJJymofcVAHsJePqNKyj/ETffb2x5kYZBu0+RXTZ29VKhRpw85A4LPrRDNFUg5LSehQPsMKNMqeaBuQPWVfCIaoGnji/19lBUkcIqFHOdIChcZcSPZHSCOkBtsqjZLZujlA81iOJYj1XiKEF2wqf+k+3KHkEMNqHAaphtQ8BIwDsCj0JUfYIe6sXTM6U+wx8jhNq+RUFgA3IN2cYTmQLtGHl9SOE0anZayzGRuWysPIp+qOwR4mJCQ4SHyFh9IgdjwgOuQdmQ+X7z/8AMepGtAmqSgBHOUlyFuQMSbs3EdsQ/hFY3VzNBvqP1S7IiXAEJ/LQwb17957YUa1H5lP9Y/CqHMI9bD80j+v/AGqjWm+a1WuLfDQygf2lViJFCpljiCP1/SFpmTbcxPHnbb+rL1x2pZq3dSUhiCGLuxOe6zdpjoCNF5xhsv3SrjnJ0aRfXlsfRP4601SZZcZHMb/cRsMQZ65hwmWEsQ5xO/qjkk1D3Epn3qyf2tEcbnMIc02K9oqI452GORtwU6RojlOeJ6jxwpswSLvdwUg3OZjqqSuQXC1zFLJSiUEBitQdIDXAGA5mwJhaa9cq6A4NiHYkkEJKXBBViIDEXeNB1T1UVKwzqlXKT8LB8OGWDchISAHNnLXaLtlW17LgfEvP6vCn085Y43ZyPMhTNC6ClUlPiWAVtjmzCMSlKa5yc3sAOAESZOtNMpYlicnGck3BO3aN1xvF47aeB+SzmJHzargpBy2FfN7bb4pspcyUZUwmaSSSUKXIGEFyFkg5ErPOAN5d+CynVnXrjSJbFOCSWIBSsG7b0/aA6S0exrXTW+czDjmTL+Ftw7MKid2EvlFLwzEy0kKnq5ocBVLzVFxgUxbF80zX/eFrAiPZROYIwzsRFkBdPc88i2xfNuBYAZJvAhaBRVyJqcSC6XIdiMrFnAccYwzu9eMpXmyPzZ8azoTQ8zBKWqbOQpKjiQpRuEnCxS+EOEvYfSjJe714ylebI/Nnw/h/zvAqKXsrXdQfFdF5vK/AIfwg1B8V0Xm8r8Ah/CkvbPeVINkQQQRGsohfp6pXLp1rl+EliSwLJBGIgGxIS5iHTayPWrpZiMCmKpZJ8NKWct2t0F2207T9UJa50ufOWglasBPKOUlTpSnMTHFmTdizbYyBdRSPyjZTaqcqYXmnGeIsG3JyEcqdJlTBMlEIW2E80FKkuDhUnaONiHtHKhp+TlpRbmhrO3U5J6njvE9haypeI4OzA6phM0rJWn/yKRK1PcpSghn8JlEKBa7XysTDKl1Qo1YJkpLJdMxIStQQclJOB2Ow5RWKtbS1nchR7ATF50BKw0shO6Ugf6REEjBorSlmfIDddqjRspYZctCulIP6Rn2sOgjSrDOZK/AP1T/LJ9h25Z56VHCuo0zZapawClQIIPGF54WzNylOA2WUFIOd4+BIGQAj0ZZSSk5pJSelJKT6xHKbUpSQFKCXycgO2efT645otIOVbrrHxRYE5tsgBfKPsYQl/wC1v/VN+6/1hs6P9Q3wwggjJIOwQiIukZIVLL7L9WRH3SYlR5Xkeg55dfCN4pDG8PHJZSE0iPqJ+6I60aJUuYhSwEpBzCOsJ5o2keox5RkOgR0QtQyKkvuUQ7PuPEx3c8bpIy1mhOiaaQCCrANZZH1z91XDhxhbp/SaJstOAmynLpUmxSS/OAex9cL6TTolqTMXymAKYuS9x9R8RzGy7Q80zo6orKb5qmmlChiCiUBwUqAIGInaDHJGgdBM0AX+vL2W1dJ94pZGX1Itb+FVZ4GdwLxb9A6Pr5Ulk0YN1Hn4QSSEBO1wkMonbcdb1E2tk8kJ8mXhUrDMmIWQEvZJwHLnEDMxHUVFXEHObDcC+ua2nW1lyMGCAgOdJY9LbeqpqS4B337Y+mLTPqqdUzBIkIqZhcrCAghIuSVLIKXJBGF3eGVHJkLTiRLQzkH5sAgjMEFIIIiqkxh8cYldCQ07E/z/AGvSBijTpl17/wBlVdWqETa6nCwcAK13cAqQBhG4kFy32TujWYqFVLEpMtaEgCRMC2AthLpX0c1alf2xbgXi8wiubWQl4FrEi3sqKulMsucrhpGmMyTMQMLqSQMScSXItiTtD5iK9W6nqUEBJkugKSFKlAqAcmWxAGHC+xssw5i0wRcJFUxGpc7CpJXT4VKCiBJ+qCE2O0A55MwZhFhkau06FhaZSQsF8V8T3uSTe5JvtLwyggQiME7vXjKV5sj82fG9xgnd68ZSvNkfmz4fw/53gVFL2VrmoPiui83lfgEP4r/c+mA6Lo2ILU8oFi9wkAjpBiwQpL2z3lSDZEL6mTO+UyloV8yErTMQd5wlKhbMMR0KPUwiBRaSUudOllASJRSArGCVYg90i6LNnnEayousekeRQFpTLMzElLq+gFWxMLs7DZ4QvFYqq+dPBTPKCAQwShIBbCcXOdSTicWOQ4w71n1TkziqoUSiYgBWJ1YRgYupKbmwbe0VbRteJssKxJJA5+FwAczns45WiRgBSFW6Rux0XuqlTCQULCQHcFLu7MXcMzHpeOFPRzgoFU/EAQ45MBwynDg2dweGEbzHXSGk0SUFSzdrJBGJWQZIe9yP1iDN1gMr9/JWgqPMCPnHASVOSGuGYj2i8SEhV7WuI0CnaVLSJv8A8a/wmNHpEYZaBuSB2CM20gsKkEjJYS3ELUkewxpyRYRHJurChHwnvVN0hrfVkSl09IrAtRB5RJxOF4Q4ChyYKec5fNmDXuJWwc2ADl8h1x6aImldGpqJK5S/BWljw3EcQWPVEVk9ZIdM6qoqfn6eYApYdwQqVMtYlt4+kn1x51S1T5LlJlQhBmTDhAsoJQnIORtLk9MR0aHq9HUqhSrFSQtS8M0EMnCSQgIYOVXawcnfEfVvunJmYUVSORmKUACAcBxlk2JxAvbIjbZ4iyMDs5FijNYapjp3UqUUKXTICJovhTZK94UMn3HYYpaVOH/76+Ma9Gd626J5GeVJB5OaXBawVcqTwfwh0mEq+DM3iNGo3W4KTR8Jj7ESTQT6yeJEkKlpSRys0hBASbpa5zY5jZFTFEZXZQtl1m1aEgFShfK7k/0j6R6IZasajz6iUVT5i5SC7JwjlFPmSVPhGbAAZxcdX9SaekcpTjmHwpi+co7czlfYIsEXcFE2PV2q1LlSp3ctkMOTmzUHaSQvF1KBbqhBWdyudKSVSViYoKsnwMSWV4RYuQTb1xqkEWIe4c0ZisRmaoVs1K//AB1JSkKN2xFgLJvZTux28I1PU2etVHK5SSZCkjBgJJsmwN73EO4IHvLzcoc4ndEc6inStJSsBSVBiCHBG4iOkEaLVRKDRUqS/JS0oxZ4QztCvTuiSFcvLVgIYzEgBpoTYBRZxYm44Q/hfp+kMynmJSopLOCH+jfZfZmLxBUwtmicxwvcbFbNNjdLJssKBSbggg9Bsco5alVy2m000jFTqaXclRlH92SSA/NYP2wootKzZclKVypk6YlKXUnCeUdJOMMAACQ12iNWaaVLnS6rkJsvkiETCoWXLmLSnDbNQUoKHXvjgsDlfR1OR3Zdpvz5G37JyUB7VpEEfEqcPH2PREiiCCCBCIwTu9eMpXmyPzZ8b3GCd3rxlK82R+bPh/D/AJ3gVFL2Vpmo0hcrRlNMSSsfJpahJSEh1cml7naSNp+kep5o3WKTOAZWBRLCXMGBbjMBKvCyNw4tEPUHxXRebyvwCGlboqVNw40AlJCknIpIu4IyMJy9s95Ug2UuOSkoSVLLJtzlFhYbzESq0WpQZM6YgYcPNN/6nN8XGFVPqBThalTCucVBvnFlTBmOe8RGsqbW620ksc6fLL2ZJxnsQ8UbWPSdPVVCBKkqmTJY5qEXxuQU48JwJSFB+cXcZbDd5eptGA3yeWelIPtiQNASky+TlJ5EOC8vmmxBZxsLMRtEZutHNzaE6LKdAzFVtcZU1CcMxCkKwOoywk4g8xmxYnG4gmzEE6VoTUqlpWKJYK2LrVdRfO5htSUEuUGloSgbkgD2RIgWWtDRYKuV+osheIoK5RVfmqOB3f8Adnm53sM4Q6Q1jqdHuicpDKUkoWrlFpIskpB+je7KVZ2DvbQYS626vCsplS7BYuhRex6RcAxlYLeYUvQul01MoLTY5KS74SwLPtDEEHaCDE+MT0Bpidoyr5CcsrZQCsKiQWC+bhOZ5ySDvwh7ltrBeMLLTfdLtYJVQqSRSrQia4YrS6W2huO+M7q9A6QpiuqmmlLKClESUYiSyA1rElg/ujVoh6YoeWp5srLlEKS5DtiBALcM4wQtrm2iqurWvalLTKqcLqISmakMCo5JUnYTkCLPZg4ex6xaNM+mWhLYrKS+9JCgODs3XFM0T3N5k0qNWvAl2EqWbKA2qWz33BrRoiEsAN0RRhxZaRQU/EDP6u6yIXdxvBG0EZg7iIcdySlTLmViA+IKRm/gkEjPpi26S1Qpp6ytaCFnMpUpJU2T4SHjzq/qqikmTVpUVcphAxZpSh2TizVmbmFoKUwvuDomb6J5BBBD61RBBBAhEEEECEQQQQIRAYIIEKnV+gVU1QuolIQJK2M5gorYBTBKBZgtWIte5tHHS9bKmUc4pVjSpKpYwFyVK5gSGIviUBnF2MU/vNnGev55qdU0TcIup0qxhIeyA7ORc4RfZHOYjgjaiZs8ehuM2vK+/f08ExHNlFirVQhQlIxeFhS/Swf1x3ggjo0uiCCCBCIwTu9eMpXmyPzZ8b3GCd3rxlK82R+bPh/D/neBUUvZWfSdZqtCQlFVPSlIZKUzpgAAyAAUwEe++ys8rqfTzfiggjocjeiWujvsrPK6n0834oO+ys8rqfTzfigggyN6IuUd9lZ5XU+nm/FB32VnldT6eb8UEEGRvRFyjvsrPK6n0834oO+ys8rqfTzfigggyN6IuUd9lZ5XU+nm/FB32VnldT6eb8UEEGRvRFyuCtMzyrGZ00rNiszF4vvO8dxrZWeV1Pp5vxQQQZG9EXKO+ys8rqfTzfig77Kzyup9PN+KCCDI3oi5R32VnldT6eb8UHfZWeV1Pp5vxQQQZG9EXKO+ys8rqfTzfig77Kzyup9PN+KCCDI3oi5R32VnldT6eb8UHfZWeV1Pp5vxQQQZG9EXKO+ys8rqfTzfig77Kzyup9PN+KCCDI3oi5R32VnldT6eb8UHfZWeV1Pp5vxQQQZG9EXKO+ys8rqfTzfig77Kzyup9PN+KCCDI3oi5R32VnldT6eb8UHfZWeV1Pp5vxQQQZG9EXKO+ys8rqfTzfig77Kzyup9PN+KCCDI3oi5R32VnldT6eb8UHfZWeV1Pp5vxQQQZG9EXKO+ys8rqfTzfig77Kzyup9PN+KCCDI3oi5R32VnldT6eb8URKrSM2ccU2YuYoBgpa1KIFyzqJs5NuMEEZDWjYIJX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-9427" y="214145"/>
            <a:ext cx="51945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Goudy Stout" panose="0202090407030B020401" pitchFamily="18" charset="0"/>
              </a:rPr>
              <a:t>United states of</a:t>
            </a:r>
          </a:p>
          <a:p>
            <a:pPr algn="ctr"/>
            <a:r>
              <a:rPr lang="en-US" sz="3200" dirty="0">
                <a:latin typeface="Goudy Stout" panose="0202090407030B020401" pitchFamily="18" charset="0"/>
              </a:rPr>
              <a:t>America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0178" name="AutoShape 2" descr="Image result for amer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180" name="AutoShape 4" descr="Image result for amer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0182" name="Picture 6" descr="Image result for ameri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428604"/>
            <a:ext cx="4071966" cy="2710403"/>
          </a:xfrm>
          <a:prstGeom prst="rect">
            <a:avLst/>
          </a:prstGeom>
          <a:noFill/>
        </p:spPr>
      </p:pic>
      <p:pic>
        <p:nvPicPr>
          <p:cNvPr id="12" name="Picture 8" descr="Image result for americ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500438"/>
            <a:ext cx="4524392" cy="3143272"/>
          </a:xfrm>
          <a:prstGeom prst="rect">
            <a:avLst/>
          </a:prstGeom>
          <a:noFill/>
        </p:spPr>
      </p:pic>
      <p:pic>
        <p:nvPicPr>
          <p:cNvPr id="36868" name="Picture 4" descr="Image result for statue of liber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552" y="2060848"/>
            <a:ext cx="3484761" cy="46463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24046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ayda.ru/australia/map/australia-travel-map-60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143248"/>
            <a:ext cx="4011075" cy="3262288"/>
          </a:xfrm>
          <a:prstGeom prst="rect">
            <a:avLst/>
          </a:prstGeom>
          <a:noFill/>
        </p:spPr>
      </p:pic>
      <p:pic>
        <p:nvPicPr>
          <p:cNvPr id="15364" name="Picture 4" descr="https://encrypted-tbn2.gstatic.com/images?q=tbn:ANd9GcTyJNk644tNRZSot8g_zkDla1_SEp5hk3ue2dSU7NZhgkhKwWu5VioIgVW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130" y="2643182"/>
            <a:ext cx="4279070" cy="320517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274535" y="908720"/>
            <a:ext cx="4719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oudy Stout" panose="0202090407030B020401" pitchFamily="18" charset="0"/>
              </a:rPr>
              <a:t>Australia</a:t>
            </a:r>
            <a:endParaRPr lang="ru-RU" sz="3200" dirty="0">
              <a:latin typeface="Comic Sans MS" pitchFamily="66" charset="0"/>
            </a:endParaRPr>
          </a:p>
        </p:txBody>
      </p:sp>
      <p:pic>
        <p:nvPicPr>
          <p:cNvPr id="4098" name="Picture 2" descr="http://travelask.ru/system/images/files/000/006/736/wysiwyg/ogoom.com_1324206005_ogoom-12-50.jpg?14075892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714356"/>
            <a:ext cx="3200423" cy="2000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75034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90" y="567925"/>
            <a:ext cx="42466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Goudy Stout" panose="0202090407030B020401" pitchFamily="18" charset="0"/>
              </a:rPr>
              <a:t>Canada</a:t>
            </a:r>
            <a:endParaRPr lang="ru-RU" sz="4400" dirty="0">
              <a:latin typeface="Comic Sans MS" pitchFamily="66" charset="0"/>
            </a:endParaRPr>
          </a:p>
        </p:txBody>
      </p:sp>
      <p:pic>
        <p:nvPicPr>
          <p:cNvPr id="1026" name="Picture 2" descr="Image result for Ca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571480"/>
            <a:ext cx="4584683" cy="2292342"/>
          </a:xfrm>
          <a:prstGeom prst="rect">
            <a:avLst/>
          </a:prstGeom>
          <a:noFill/>
        </p:spPr>
      </p:pic>
      <p:sp>
        <p:nvSpPr>
          <p:cNvPr id="1028" name="AutoShape 4" descr="Image result for canada na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Image result for canada na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Image result for canada na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Image result for canada natu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000240"/>
            <a:ext cx="2933700" cy="2114550"/>
          </a:xfrm>
          <a:prstGeom prst="rect">
            <a:avLst/>
          </a:prstGeom>
          <a:noFill/>
        </p:spPr>
      </p:pic>
      <p:pic>
        <p:nvPicPr>
          <p:cNvPr id="1036" name="Picture 12" descr="Image result for canada natu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3071810"/>
            <a:ext cx="5214914" cy="3476610"/>
          </a:xfrm>
          <a:prstGeom prst="rect">
            <a:avLst/>
          </a:prstGeom>
          <a:noFill/>
        </p:spPr>
      </p:pic>
      <p:pic>
        <p:nvPicPr>
          <p:cNvPr id="1038" name="Picture 14" descr="Image result for canada kнациональное животно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500570"/>
            <a:ext cx="2708052" cy="2034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6186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ited kingdom travel map Royalty Free Vector Image">
            <a:extLst>
              <a:ext uri="{FF2B5EF4-FFF2-40B4-BE49-F238E27FC236}">
                <a16:creationId xmlns:a16="http://schemas.microsoft.com/office/drawing/2014/main" id="{8AAFEF34-84A1-4709-879C-1AC6F04A0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0"/>
            <a:ext cx="6260498" cy="7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834" y="929810"/>
            <a:ext cx="766427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latin typeface="Showcard Gothic" panose="04020904020102020604" pitchFamily="82" charset="0"/>
              </a:rPr>
              <a:t>What </a:t>
            </a:r>
          </a:p>
          <a:p>
            <a:pPr algn="ctr"/>
            <a:r>
              <a:rPr lang="en-US" sz="6600" dirty="0">
                <a:latin typeface="Showcard Gothic" panose="04020904020102020604" pitchFamily="82" charset="0"/>
              </a:rPr>
              <a:t>British  symbols</a:t>
            </a:r>
          </a:p>
          <a:p>
            <a:pPr algn="ctr"/>
            <a:r>
              <a:rPr lang="en-US" sz="6600" dirty="0">
                <a:latin typeface="Showcard Gothic" panose="04020904020102020604" pitchFamily="82" charset="0"/>
              </a:rPr>
              <a:t> do you know?</a:t>
            </a:r>
            <a:endParaRPr lang="ru-RU" sz="6600" dirty="0">
              <a:latin typeface="Showcard Gothic" panose="04020904020102020604" pitchFamily="82" charset="0"/>
            </a:endParaRPr>
          </a:p>
        </p:txBody>
      </p:sp>
      <p:pic>
        <p:nvPicPr>
          <p:cNvPr id="53250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2688" y="3789040"/>
            <a:ext cx="2161312" cy="27465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95736" y="332656"/>
            <a:ext cx="46666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itchFamily="66" charset="0"/>
              </a:rPr>
              <a:t>Union Jack</a:t>
            </a:r>
            <a:endParaRPr lang="ru-RU" sz="6600" b="1" dirty="0">
              <a:latin typeface="Comic Sans MS" pitchFamily="66" charset="0"/>
            </a:endParaRPr>
          </a:p>
        </p:txBody>
      </p:sp>
      <p:pic>
        <p:nvPicPr>
          <p:cNvPr id="8194" name="Picture 2" descr="Image result for union j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663454"/>
            <a:ext cx="5879678" cy="51945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,hbnfycrbq akf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796160" cy="319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3333750" cy="24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Ð°ÑÑÐ¸Ð½ÐºÐ¸ Ð¿Ð¾ Ð·Ð°Ð¿ÑÐ¾ÑÑ ,hbnfycrbq akf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58640"/>
            <a:ext cx="3140700" cy="314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ÐÐ°ÑÑÐ¸Ð½ÐºÐ¸ Ð¿Ð¾ Ð·Ð°Ð¿ÑÐ¾ÑÑ ,hbnfycrbq akf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1048"/>
            <a:ext cx="3702875" cy="284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mage result for united kingd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1556792"/>
            <a:ext cx="6284834" cy="515880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765210" y="332656"/>
            <a:ext cx="62776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latin typeface="Showcard Gothic" panose="04020904020102020604" pitchFamily="82" charset="0"/>
              </a:rPr>
              <a:t>COAT  OF  ARMS</a:t>
            </a:r>
            <a:endParaRPr lang="ru-RU" sz="6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db2.stb.s-msn.com/i/C4/73556029D30AAAE4E1F409DCF1DB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285728"/>
            <a:ext cx="4026148" cy="6277466"/>
          </a:xfrm>
          <a:prstGeom prst="rect">
            <a:avLst/>
          </a:prstGeom>
          <a:noFill/>
        </p:spPr>
      </p:pic>
      <p:pic>
        <p:nvPicPr>
          <p:cNvPr id="6146" name="Picture 2" descr="http://www.anglophile.ru/uploads/posts/2012-07/1341554634_queens-1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85728"/>
            <a:ext cx="4000528" cy="63206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68</Words>
  <Application>Microsoft Office PowerPoint</Application>
  <PresentationFormat>Экран (4:3)</PresentationFormat>
  <Paragraphs>30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4" baseType="lpstr">
      <vt:lpstr>Arial</vt:lpstr>
      <vt:lpstr>Calibri</vt:lpstr>
      <vt:lpstr>Comic Sans MS</vt:lpstr>
      <vt:lpstr>Gill Sans Ultra Bold</vt:lpstr>
      <vt:lpstr>Goudy Stout</vt:lpstr>
      <vt:lpstr>Showcard Gothic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НишановаКС</dc:creator>
  <cp:lastModifiedBy>Ксения Нишанова</cp:lastModifiedBy>
  <cp:revision>38</cp:revision>
  <dcterms:created xsi:type="dcterms:W3CDTF">2017-05-22T10:06:41Z</dcterms:created>
  <dcterms:modified xsi:type="dcterms:W3CDTF">2020-05-05T10:45:19Z</dcterms:modified>
</cp:coreProperties>
</file>