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4" r:id="rId4"/>
    <p:sldId id="263" r:id="rId5"/>
    <p:sldId id="258" r:id="rId6"/>
    <p:sldId id="262" r:id="rId7"/>
    <p:sldId id="260" r:id="rId8"/>
    <p:sldId id="271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jpeg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1426004">
            <a:off x="975159" y="901411"/>
            <a:ext cx="7034929" cy="5086995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Сложение однозначных чисел с переходом через десяток вида +5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24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solidFill>
            <a:srgbClr val="92D050"/>
          </a:solidFill>
        </p:spPr>
        <p:txBody>
          <a:bodyPr>
            <a:normAutofit fontScale="77500" lnSpcReduction="20000"/>
          </a:bodyPr>
          <a:lstStyle/>
          <a:p>
            <a:r>
              <a:rPr lang="ru-RU" sz="9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</a:t>
            </a:r>
            <a:endParaRPr lang="ru-RU" sz="9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9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9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  <a:r>
              <a:rPr lang="ru-RU" sz="9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6+5=11</a:t>
            </a:r>
            <a:endParaRPr lang="ru-RU" sz="96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9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9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6+4+1=11</a:t>
            </a:r>
            <a:endParaRPr lang="ru-RU" sz="9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46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ru-RU" sz="6000" dirty="0" smtClean="0"/>
              <a:t>     8+2+6=        7+3+3=</a:t>
            </a:r>
          </a:p>
          <a:p>
            <a:r>
              <a:rPr lang="ru-RU" sz="6000" dirty="0"/>
              <a:t> </a:t>
            </a:r>
            <a:r>
              <a:rPr lang="ru-RU" sz="6000" dirty="0" smtClean="0"/>
              <a:t>   </a:t>
            </a:r>
            <a:r>
              <a:rPr lang="ru-RU" sz="6000" dirty="0" smtClean="0"/>
              <a:t> </a:t>
            </a:r>
            <a:r>
              <a:rPr lang="ru-RU" sz="6000" dirty="0" smtClean="0"/>
              <a:t>8+2+5=        7+3+4=</a:t>
            </a:r>
          </a:p>
          <a:p>
            <a:r>
              <a:rPr lang="ru-RU" sz="6000" dirty="0"/>
              <a:t> </a:t>
            </a:r>
            <a:r>
              <a:rPr lang="ru-RU" sz="6000" dirty="0" smtClean="0"/>
              <a:t>  </a:t>
            </a:r>
            <a:r>
              <a:rPr lang="ru-RU" sz="6000" dirty="0" smtClean="0"/>
              <a:t>  </a:t>
            </a:r>
            <a:r>
              <a:rPr lang="ru-RU" sz="6000" dirty="0" smtClean="0"/>
              <a:t>8+2+4=       7+3+5=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766860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ЗАДАЧА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ru-RU" sz="4800" dirty="0" smtClean="0"/>
              <a:t>У Олиной кошки родились 3 рыжих котёнка и 2 пёстрых. Оля подарила 1 котёнка подруге. Сколько котят осталось</a:t>
            </a:r>
            <a:r>
              <a:rPr lang="en-US" sz="4800" dirty="0" smtClean="0"/>
              <a:t>?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88686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412777"/>
            <a:ext cx="8157592" cy="5445224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8000" dirty="0" smtClean="0"/>
              <a:t>     </a:t>
            </a:r>
            <a:r>
              <a:rPr lang="ru-RU" sz="6600" dirty="0" smtClean="0"/>
              <a:t>1)</a:t>
            </a:r>
            <a:r>
              <a:rPr lang="en-US" sz="6600" dirty="0" smtClean="0"/>
              <a:t>  3+2=5(</a:t>
            </a:r>
            <a:r>
              <a:rPr lang="ru-RU" sz="6600" dirty="0"/>
              <a:t>К</a:t>
            </a:r>
            <a:r>
              <a:rPr lang="ru-RU" sz="6600" dirty="0" smtClean="0"/>
              <a:t>.)</a:t>
            </a:r>
            <a:endParaRPr lang="en-US" sz="6600" dirty="0" smtClean="0"/>
          </a:p>
          <a:p>
            <a:r>
              <a:rPr lang="en-US" sz="6600" dirty="0"/>
              <a:t> </a:t>
            </a:r>
            <a:r>
              <a:rPr lang="en-US" sz="6600" dirty="0" smtClean="0"/>
              <a:t>     </a:t>
            </a:r>
            <a:r>
              <a:rPr lang="ru-RU" sz="6600" dirty="0" smtClean="0"/>
              <a:t>2) </a:t>
            </a:r>
            <a:r>
              <a:rPr lang="en-US" sz="6600" dirty="0" smtClean="0"/>
              <a:t> 5-1=4</a:t>
            </a:r>
            <a:r>
              <a:rPr lang="ru-RU" sz="6600" dirty="0" smtClean="0"/>
              <a:t>(К.)</a:t>
            </a:r>
          </a:p>
          <a:p>
            <a:r>
              <a:rPr lang="ru-RU" sz="6600" dirty="0" smtClean="0"/>
              <a:t>Ответ: 4 котёнка осталось.</a:t>
            </a:r>
            <a:endParaRPr lang="en-US" sz="6600" dirty="0" smtClean="0"/>
          </a:p>
          <a:p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133685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ru-RU" sz="9600" dirty="0" smtClean="0"/>
              <a:t>   Молодцы!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160871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Nara-Front\Desktop\img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517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Nara-Front\Desktop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336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Nara-Front\Desktop\1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465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Запомни</a:t>
            </a:r>
            <a:r>
              <a:rPr lang="ru-RU" dirty="0" smtClean="0">
                <a:solidFill>
                  <a:srgbClr val="C00000"/>
                </a:solidFill>
              </a:rPr>
              <a:t>!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>
            <a:normAutofit/>
          </a:bodyPr>
          <a:lstStyle/>
          <a:p>
            <a:r>
              <a:rPr lang="ru-RU" sz="6000" dirty="0" smtClean="0">
                <a:cs typeface="Aharoni" pitchFamily="2" charset="-79"/>
              </a:rPr>
              <a:t>     </a:t>
            </a:r>
            <a:r>
              <a:rPr lang="ru-RU" sz="6000" dirty="0" smtClean="0">
                <a:cs typeface="Aharoni" pitchFamily="2" charset="-79"/>
              </a:rPr>
              <a:t>  </a:t>
            </a:r>
            <a:r>
              <a:rPr lang="ru-RU" sz="6000" dirty="0" smtClean="0">
                <a:cs typeface="Aharoni" pitchFamily="2" charset="-79"/>
              </a:rPr>
              <a:t>9+2=11    </a:t>
            </a:r>
          </a:p>
          <a:p>
            <a:r>
              <a:rPr lang="ru-RU" sz="6000" dirty="0">
                <a:cs typeface="Aharoni" pitchFamily="2" charset="-79"/>
              </a:rPr>
              <a:t> </a:t>
            </a:r>
            <a:r>
              <a:rPr lang="ru-RU" sz="6000" dirty="0" smtClean="0">
                <a:cs typeface="Aharoni" pitchFamily="2" charset="-79"/>
              </a:rPr>
              <a:t>     </a:t>
            </a:r>
            <a:r>
              <a:rPr lang="ru-RU" sz="6000" dirty="0" smtClean="0">
                <a:cs typeface="Aharoni" pitchFamily="2" charset="-79"/>
              </a:rPr>
              <a:t> </a:t>
            </a:r>
            <a:r>
              <a:rPr lang="ru-RU" sz="6000" dirty="0" smtClean="0">
                <a:cs typeface="Aharoni" pitchFamily="2" charset="-79"/>
              </a:rPr>
              <a:t>9+3=12</a:t>
            </a:r>
          </a:p>
          <a:p>
            <a:r>
              <a:rPr lang="ru-RU" sz="6000" dirty="0">
                <a:cs typeface="Aharoni" pitchFamily="2" charset="-79"/>
              </a:rPr>
              <a:t> </a:t>
            </a:r>
            <a:r>
              <a:rPr lang="ru-RU" sz="6000" dirty="0" smtClean="0">
                <a:cs typeface="Aharoni" pitchFamily="2" charset="-79"/>
              </a:rPr>
              <a:t>      </a:t>
            </a:r>
            <a:r>
              <a:rPr lang="ru-RU" sz="6000" dirty="0" smtClean="0">
                <a:cs typeface="Aharoni" pitchFamily="2" charset="-79"/>
              </a:rPr>
              <a:t>8+3=11                             </a:t>
            </a:r>
            <a:endParaRPr lang="ru-RU" sz="6000" dirty="0"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18586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3289" y="4437112"/>
            <a:ext cx="6512511" cy="864096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Запомни</a:t>
            </a:r>
            <a:r>
              <a:rPr lang="ru-RU" dirty="0">
                <a:solidFill>
                  <a:srgbClr val="C00000"/>
                </a:solidFill>
              </a:rPr>
              <a:t>!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>
            <a:normAutofit fontScale="92500" lnSpcReduction="20000"/>
          </a:bodyPr>
          <a:lstStyle/>
          <a:p>
            <a:r>
              <a:rPr lang="ru-RU" sz="6000" dirty="0" smtClean="0">
                <a:cs typeface="Aharoni" pitchFamily="2" charset="-79"/>
              </a:rPr>
              <a:t>      </a:t>
            </a:r>
            <a:r>
              <a:rPr lang="ru-RU" sz="6000" dirty="0" smtClean="0">
                <a:cs typeface="Aharoni" pitchFamily="2" charset="-79"/>
              </a:rPr>
              <a:t>7+4=11</a:t>
            </a:r>
            <a:endParaRPr lang="ru-RU" sz="6000" dirty="0" smtClean="0">
              <a:cs typeface="Aharoni" pitchFamily="2" charset="-79"/>
            </a:endParaRPr>
          </a:p>
          <a:p>
            <a:r>
              <a:rPr lang="ru-RU" sz="6000" dirty="0">
                <a:cs typeface="Aharoni" pitchFamily="2" charset="-79"/>
              </a:rPr>
              <a:t> </a:t>
            </a:r>
            <a:r>
              <a:rPr lang="ru-RU" sz="6000" dirty="0" smtClean="0">
                <a:cs typeface="Aharoni" pitchFamily="2" charset="-79"/>
              </a:rPr>
              <a:t>    </a:t>
            </a:r>
            <a:r>
              <a:rPr lang="ru-RU" sz="6000" dirty="0" smtClean="0">
                <a:cs typeface="Aharoni" pitchFamily="2" charset="-79"/>
              </a:rPr>
              <a:t> </a:t>
            </a:r>
            <a:r>
              <a:rPr lang="ru-RU" sz="6000" dirty="0" smtClean="0">
                <a:cs typeface="Aharoni" pitchFamily="2" charset="-79"/>
              </a:rPr>
              <a:t>8+4=12</a:t>
            </a:r>
          </a:p>
          <a:p>
            <a:r>
              <a:rPr lang="ru-RU" sz="6000" dirty="0">
                <a:cs typeface="Aharoni" pitchFamily="2" charset="-79"/>
              </a:rPr>
              <a:t> </a:t>
            </a:r>
            <a:r>
              <a:rPr lang="ru-RU" sz="6000" dirty="0" smtClean="0">
                <a:cs typeface="Aharoni" pitchFamily="2" charset="-79"/>
              </a:rPr>
              <a:t>    </a:t>
            </a:r>
            <a:r>
              <a:rPr lang="ru-RU" sz="6000" dirty="0" smtClean="0">
                <a:cs typeface="Aharoni" pitchFamily="2" charset="-79"/>
              </a:rPr>
              <a:t> </a:t>
            </a:r>
            <a:r>
              <a:rPr lang="ru-RU" sz="6000" dirty="0" smtClean="0">
                <a:cs typeface="Aharoni" pitchFamily="2" charset="-79"/>
              </a:rPr>
              <a:t>9+4=13</a:t>
            </a:r>
          </a:p>
          <a:p>
            <a:r>
              <a:rPr lang="ru-RU" sz="6000" dirty="0">
                <a:cs typeface="Aharoni" pitchFamily="2" charset="-79"/>
              </a:rPr>
              <a:t> </a:t>
            </a:r>
            <a:r>
              <a:rPr lang="ru-RU" sz="6000" dirty="0" smtClean="0">
                <a:cs typeface="Aharoni" pitchFamily="2" charset="-79"/>
              </a:rPr>
              <a:t>                                  </a:t>
            </a:r>
            <a:endParaRPr lang="ru-RU" sz="6000" dirty="0"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3118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71651"/>
              </p:ext>
            </p:extLst>
          </p:nvPr>
        </p:nvGraphicFramePr>
        <p:xfrm>
          <a:off x="3657600" y="3559175"/>
          <a:ext cx="1219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Объект упаковщика для оболочки" showAsIcon="1" r:id="rId3" imgW="1219320" imgH="685800" progId="Package">
                  <p:embed/>
                </p:oleObj>
              </mc:Choice>
              <mc:Fallback>
                <p:oleObj name="Объект упаковщика для оболочки" showAsIcon="1" r:id="rId3" imgW="1219320" imgH="685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7600" y="3559175"/>
                        <a:ext cx="12192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9" name="Picture 3" descr="C:\Users\Nara-Front\Desktop\img1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8556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796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n-US" sz="6000" dirty="0" smtClean="0"/>
              <a:t>     8+5=13</a:t>
            </a:r>
          </a:p>
          <a:p>
            <a:r>
              <a:rPr lang="en-US" sz="6000" dirty="0" smtClean="0"/>
              <a:t>    8+2+3=13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953529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r>
              <a:rPr lang="ru-RU" sz="4800" dirty="0" smtClean="0"/>
              <a:t>  </a:t>
            </a:r>
            <a:r>
              <a:rPr lang="ru-RU" sz="4800" dirty="0" smtClean="0"/>
              <a:t>  </a:t>
            </a:r>
            <a:r>
              <a:rPr lang="ru-RU" sz="9600" dirty="0" smtClean="0">
                <a:solidFill>
                  <a:srgbClr val="FF0000"/>
                </a:solidFill>
              </a:rPr>
              <a:t>7+5=12</a:t>
            </a:r>
            <a:endParaRPr lang="ru-RU" sz="9600" dirty="0" smtClean="0">
              <a:solidFill>
                <a:srgbClr val="FF0000"/>
              </a:solidFill>
            </a:endParaRPr>
          </a:p>
          <a:p>
            <a:r>
              <a:rPr lang="ru-RU" sz="9600" b="1" dirty="0">
                <a:solidFill>
                  <a:srgbClr val="FF0000"/>
                </a:solidFill>
              </a:rPr>
              <a:t> </a:t>
            </a:r>
            <a:r>
              <a:rPr lang="ru-RU" sz="9600" b="1" dirty="0" smtClean="0">
                <a:solidFill>
                  <a:srgbClr val="FF0000"/>
                </a:solidFill>
              </a:rPr>
              <a:t>7+3+2=12</a:t>
            </a:r>
            <a:endParaRPr lang="ru-RU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09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94</TotalTime>
  <Words>99</Words>
  <Application>Microsoft Office PowerPoint</Application>
  <PresentationFormat>Экран (4:3)</PresentationFormat>
  <Paragraphs>26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Воздушный поток</vt:lpstr>
      <vt:lpstr>Объект упаковщика для оболочки</vt:lpstr>
      <vt:lpstr>Сложение однозначных чисел с переходом через десяток вида +5</vt:lpstr>
      <vt:lpstr>Презентация PowerPoint</vt:lpstr>
      <vt:lpstr>Презентация PowerPoint</vt:lpstr>
      <vt:lpstr>Презентация PowerPoint</vt:lpstr>
      <vt:lpstr>Запомни!</vt:lpstr>
      <vt:lpstr>        Запомни!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Сложение однозначных чисел с переходом через десяток вида +5</dc:title>
  <dc:creator>ВЕРА</dc:creator>
  <cp:lastModifiedBy>Nara-Front</cp:lastModifiedBy>
  <cp:revision>14</cp:revision>
  <dcterms:created xsi:type="dcterms:W3CDTF">2020-03-26T17:47:45Z</dcterms:created>
  <dcterms:modified xsi:type="dcterms:W3CDTF">2020-04-01T20:21:38Z</dcterms:modified>
</cp:coreProperties>
</file>