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58" r:id="rId4"/>
    <p:sldId id="260" r:id="rId5"/>
    <p:sldId id="263" r:id="rId6"/>
    <p:sldId id="264" r:id="rId7"/>
    <p:sldId id="273" r:id="rId8"/>
    <p:sldId id="277" r:id="rId9"/>
    <p:sldId id="276" r:id="rId10"/>
    <p:sldId id="257" r:id="rId11"/>
    <p:sldId id="267" r:id="rId12"/>
    <p:sldId id="268" r:id="rId13"/>
    <p:sldId id="269" r:id="rId14"/>
    <p:sldId id="270" r:id="rId15"/>
    <p:sldId id="271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72C09-275E-48F4-9183-CE9AAC7253C9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26D5D-085F-48C2-8A3F-49CB4DA4558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места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F71CB-C1FA-4FB0-9C90-41096ED380A2}" type="parTrans" cxnId="{15558889-BEEB-423B-8829-23891F8EAE61}">
      <dgm:prSet/>
      <dgm:spPr/>
      <dgm:t>
        <a:bodyPr/>
        <a:lstStyle/>
        <a:p>
          <a:endParaRPr lang="ru-RU"/>
        </a:p>
      </dgm:t>
    </dgm:pt>
    <dgm:pt modelId="{CA1A9367-BADE-4E58-8680-9FA4B6EB70D8}" type="sibTrans" cxnId="{15558889-BEEB-423B-8829-23891F8EAE61}">
      <dgm:prSet/>
      <dgm:spPr/>
      <dgm:t>
        <a:bodyPr/>
        <a:lstStyle/>
        <a:p>
          <a:endParaRPr lang="ru-RU"/>
        </a:p>
      </dgm:t>
    </dgm:pt>
    <dgm:pt modelId="{63E7DC36-111B-448A-957C-F2D1E662A91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Улица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3E861-F92A-4CDB-B429-88C088BCCC19}" type="parTrans" cxnId="{A701C6E6-80DC-4025-BAD9-ACF2F43D6B95}">
      <dgm:prSet/>
      <dgm:spPr/>
      <dgm:t>
        <a:bodyPr/>
        <a:lstStyle/>
        <a:p>
          <a:endParaRPr lang="ru-RU"/>
        </a:p>
      </dgm:t>
    </dgm:pt>
    <dgm:pt modelId="{A02C19F4-C2DA-40F1-BC8E-F963B679F816}" type="sibTrans" cxnId="{A701C6E6-80DC-4025-BAD9-ACF2F43D6B95}">
      <dgm:prSet/>
      <dgm:spPr/>
      <dgm:t>
        <a:bodyPr/>
        <a:lstStyle/>
        <a:p>
          <a:endParaRPr lang="ru-RU"/>
        </a:p>
      </dgm:t>
    </dgm:pt>
    <dgm:pt modelId="{20448695-2643-4342-ABCB-7A19140BF1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Автобусная остановка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C27EB-7CAB-4FAB-85C5-9CE09B535133}" type="parTrans" cxnId="{972F1640-A23E-40AC-ABA7-19E162C0D0E4}">
      <dgm:prSet/>
      <dgm:spPr/>
      <dgm:t>
        <a:bodyPr/>
        <a:lstStyle/>
        <a:p>
          <a:endParaRPr lang="ru-RU"/>
        </a:p>
      </dgm:t>
    </dgm:pt>
    <dgm:pt modelId="{E00AD545-39FC-42C4-9156-589E7FA49921}" type="sibTrans" cxnId="{972F1640-A23E-40AC-ABA7-19E162C0D0E4}">
      <dgm:prSet/>
      <dgm:spPr/>
      <dgm:t>
        <a:bodyPr/>
        <a:lstStyle/>
        <a:p>
          <a:endParaRPr lang="ru-RU"/>
        </a:p>
      </dgm:t>
    </dgm:pt>
    <dgm:pt modelId="{C1C16132-FA03-45A1-8B40-4B7D42C8A91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Магазин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1CBAF-F1EC-4EFA-912E-D588B4D55356}" type="parTrans" cxnId="{88B25D95-A02E-4313-8E11-E16FACFAC1A3}">
      <dgm:prSet/>
      <dgm:spPr/>
      <dgm:t>
        <a:bodyPr/>
        <a:lstStyle/>
        <a:p>
          <a:endParaRPr lang="ru-RU"/>
        </a:p>
      </dgm:t>
    </dgm:pt>
    <dgm:pt modelId="{80911495-B12D-4025-A4DB-F505811DA873}" type="sibTrans" cxnId="{88B25D95-A02E-4313-8E11-E16FACFAC1A3}">
      <dgm:prSet/>
      <dgm:spPr/>
      <dgm:t>
        <a:bodyPr/>
        <a:lstStyle/>
        <a:p>
          <a:endParaRPr lang="ru-RU"/>
        </a:p>
      </dgm:t>
    </dgm:pt>
    <dgm:pt modelId="{10249817-8A64-491F-BAD0-257FBB3E61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Больница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76BF4-BFDA-4FC7-BD59-B17A65D7659A}" type="parTrans" cxnId="{2AEB0B3A-0D40-4ECB-B807-6C9DE10BA6B3}">
      <dgm:prSet/>
      <dgm:spPr/>
      <dgm:t>
        <a:bodyPr/>
        <a:lstStyle/>
        <a:p>
          <a:endParaRPr lang="ru-RU"/>
        </a:p>
      </dgm:t>
    </dgm:pt>
    <dgm:pt modelId="{D7F3A441-9F6B-4FBC-B984-0AA0F5878717}" type="sibTrans" cxnId="{2AEB0B3A-0D40-4ECB-B807-6C9DE10BA6B3}">
      <dgm:prSet/>
      <dgm:spPr/>
      <dgm:t>
        <a:bodyPr/>
        <a:lstStyle/>
        <a:p>
          <a:endParaRPr lang="ru-RU"/>
        </a:p>
      </dgm:t>
    </dgm:pt>
    <dgm:pt modelId="{3B98B662-A21E-4B98-85E1-2394721C457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Кинотеатр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C010B-C31D-4015-B4BC-35D10EFD69A4}" type="parTrans" cxnId="{BA06EE5B-11CE-41A6-9367-F2FB3A4E0791}">
      <dgm:prSet/>
      <dgm:spPr/>
      <dgm:t>
        <a:bodyPr/>
        <a:lstStyle/>
        <a:p>
          <a:endParaRPr lang="ru-RU"/>
        </a:p>
      </dgm:t>
    </dgm:pt>
    <dgm:pt modelId="{76CAB1D8-441E-493A-AD13-00B5375DAF04}" type="sibTrans" cxnId="{BA06EE5B-11CE-41A6-9367-F2FB3A4E0791}">
      <dgm:prSet/>
      <dgm:spPr/>
      <dgm:t>
        <a:bodyPr/>
        <a:lstStyle/>
        <a:p>
          <a:endParaRPr lang="ru-RU"/>
        </a:p>
      </dgm:t>
    </dgm:pt>
    <dgm:pt modelId="{ED1AD87A-CA3B-4C61-86FB-DF8D76C040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9ADB4-E292-4AC5-BA88-CFFBB9B7BB94}" type="parTrans" cxnId="{5905682A-C0B1-438D-BF12-2C0163083FE5}">
      <dgm:prSet/>
      <dgm:spPr/>
      <dgm:t>
        <a:bodyPr/>
        <a:lstStyle/>
        <a:p>
          <a:endParaRPr lang="ru-RU"/>
        </a:p>
      </dgm:t>
    </dgm:pt>
    <dgm:pt modelId="{EB236924-6E1A-49B3-A3F9-528FD03A3D8C}" type="sibTrans" cxnId="{5905682A-C0B1-438D-BF12-2C0163083FE5}">
      <dgm:prSet/>
      <dgm:spPr/>
      <dgm:t>
        <a:bodyPr/>
        <a:lstStyle/>
        <a:p>
          <a:endParaRPr lang="ru-RU"/>
        </a:p>
      </dgm:t>
    </dgm:pt>
    <dgm:pt modelId="{DCFF0F9E-058D-40E2-86A4-EE8DC44FED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DC71B-4281-4E13-B8EF-DE38F1B6AB13}" type="parTrans" cxnId="{6D03513E-77C0-4779-A12D-BC695F1683AA}">
      <dgm:prSet/>
      <dgm:spPr/>
      <dgm:t>
        <a:bodyPr/>
        <a:lstStyle/>
        <a:p>
          <a:endParaRPr lang="ru-RU"/>
        </a:p>
      </dgm:t>
    </dgm:pt>
    <dgm:pt modelId="{3D794FBD-00BA-4E68-95D1-F705FA62CD41}" type="sibTrans" cxnId="{6D03513E-77C0-4779-A12D-BC695F1683AA}">
      <dgm:prSet/>
      <dgm:spPr/>
      <dgm:t>
        <a:bodyPr/>
        <a:lstStyle/>
        <a:p>
          <a:endParaRPr lang="ru-RU"/>
        </a:p>
      </dgm:t>
    </dgm:pt>
    <dgm:pt modelId="{10D2FAF0-09E4-4217-9F73-AE92D4AA1D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Автобус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1F07D-41F0-4514-AA2C-7AE2E99C2961}" type="parTrans" cxnId="{05B8523A-A2E8-4476-B7D8-D192AEE14C9F}">
      <dgm:prSet/>
      <dgm:spPr/>
      <dgm:t>
        <a:bodyPr/>
        <a:lstStyle/>
        <a:p>
          <a:endParaRPr lang="ru-RU"/>
        </a:p>
      </dgm:t>
    </dgm:pt>
    <dgm:pt modelId="{053BF15C-73D8-454A-AA25-3D68408C3623}" type="sibTrans" cxnId="{05B8523A-A2E8-4476-B7D8-D192AEE14C9F}">
      <dgm:prSet/>
      <dgm:spPr/>
      <dgm:t>
        <a:bodyPr/>
        <a:lstStyle/>
        <a:p>
          <a:endParaRPr lang="ru-RU"/>
        </a:p>
      </dgm:t>
    </dgm:pt>
    <dgm:pt modelId="{3E0F36E5-4339-4F1E-9C12-5C9AF04BED3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Такси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627E9-D8EF-45DB-BBF4-3EBFD2065AE0}" type="parTrans" cxnId="{C8EF52BD-D431-4A1A-9148-03E51FF099E2}">
      <dgm:prSet/>
      <dgm:spPr/>
      <dgm:t>
        <a:bodyPr/>
        <a:lstStyle/>
        <a:p>
          <a:endParaRPr lang="ru-RU"/>
        </a:p>
      </dgm:t>
    </dgm:pt>
    <dgm:pt modelId="{061780C0-08BA-41D6-8478-3D7A70909AFF}" type="sibTrans" cxnId="{C8EF52BD-D431-4A1A-9148-03E51FF099E2}">
      <dgm:prSet/>
      <dgm:spPr/>
      <dgm:t>
        <a:bodyPr/>
        <a:lstStyle/>
        <a:p>
          <a:endParaRPr lang="ru-RU"/>
        </a:p>
      </dgm:t>
    </dgm:pt>
    <dgm:pt modelId="{F34EB26D-9D21-49FD-91A6-3D655F5795BE}" type="pres">
      <dgm:prSet presAssocID="{64772C09-275E-48F4-9183-CE9AAC7253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7B6D-DACC-4774-A3DE-4E51042AAC8B}" type="pres">
      <dgm:prSet presAssocID="{EAE26D5D-085F-48C2-8A3F-49CB4DA45586}" presName="centerShape" presStyleLbl="node0" presStyleIdx="0" presStyleCnt="1" custScaleX="318804" custScaleY="181686"/>
      <dgm:spPr/>
      <dgm:t>
        <a:bodyPr/>
        <a:lstStyle/>
        <a:p>
          <a:endParaRPr lang="ru-RU"/>
        </a:p>
      </dgm:t>
    </dgm:pt>
    <dgm:pt modelId="{04549291-A9D0-4F49-9E73-EC33B5F450EB}" type="pres">
      <dgm:prSet presAssocID="{63E7DC36-111B-448A-957C-F2D1E662A912}" presName="node" presStyleLbl="node1" presStyleIdx="0" presStyleCnt="9" custScaleX="245430" custScaleY="132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DABA1-FF58-4624-A278-D73BEE3BDA0B}" type="pres">
      <dgm:prSet presAssocID="{63E7DC36-111B-448A-957C-F2D1E662A912}" presName="dummy" presStyleCnt="0"/>
      <dgm:spPr/>
    </dgm:pt>
    <dgm:pt modelId="{3C3EF440-5706-4478-9520-3A4CEFDA9C5F}" type="pres">
      <dgm:prSet presAssocID="{A02C19F4-C2DA-40F1-BC8E-F963B679F816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7E34C55-D3C1-4DB7-A3AD-DD447E137F96}" type="pres">
      <dgm:prSet presAssocID="{10249817-8A64-491F-BAD0-257FBB3E616A}" presName="node" presStyleLbl="node1" presStyleIdx="1" presStyleCnt="9" custScaleX="245430" custScaleY="132031" custRadScaleRad="139706" custRadScaleInc="11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DE407-CE0E-4D3A-B6CB-5838DAD1CFD8}" type="pres">
      <dgm:prSet presAssocID="{10249817-8A64-491F-BAD0-257FBB3E616A}" presName="dummy" presStyleCnt="0"/>
      <dgm:spPr/>
    </dgm:pt>
    <dgm:pt modelId="{2212CE75-6A7F-48E7-8314-BF4EF4CC1934}" type="pres">
      <dgm:prSet presAssocID="{D7F3A441-9F6B-4FBC-B984-0AA0F587871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5AB00E8A-6290-4826-BB7F-72B9BA2DCC1C}" type="pres">
      <dgm:prSet presAssocID="{3B98B662-A21E-4B98-85E1-2394721C457E}" presName="node" presStyleLbl="node1" presStyleIdx="2" presStyleCnt="9" custScaleX="245430" custScaleY="132031" custRadScaleRad="162368" custRadScaleInc="36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2DE62-1912-4CCC-9DD5-2D9575B42C76}" type="pres">
      <dgm:prSet presAssocID="{3B98B662-A21E-4B98-85E1-2394721C457E}" presName="dummy" presStyleCnt="0"/>
      <dgm:spPr/>
    </dgm:pt>
    <dgm:pt modelId="{E7D53A89-E4CF-4BBF-98E4-1B5F34A0CF67}" type="pres">
      <dgm:prSet presAssocID="{76CAB1D8-441E-493A-AD13-00B5375DAF0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6993277-4BD6-4465-A2EE-1CBBE430972F}" type="pres">
      <dgm:prSet presAssocID="{ED1AD87A-CA3B-4C61-86FB-DF8D76C040EC}" presName="node" presStyleLbl="node1" presStyleIdx="3" presStyleCnt="9" custScaleX="245430" custScaleY="132031" custRadScaleRad="145446" custRadScaleInc="-7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FB27C-456C-4EF3-B95B-9E5583CBB5B3}" type="pres">
      <dgm:prSet presAssocID="{ED1AD87A-CA3B-4C61-86FB-DF8D76C040EC}" presName="dummy" presStyleCnt="0"/>
      <dgm:spPr/>
    </dgm:pt>
    <dgm:pt modelId="{9558D4E4-77B5-45E4-9E2D-42347851E44F}" type="pres">
      <dgm:prSet presAssocID="{EB236924-6E1A-49B3-A3F9-528FD03A3D8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3EC20F29-2A69-45D8-B10C-D2470A5F32A0}" type="pres">
      <dgm:prSet presAssocID="{DCFF0F9E-058D-40E2-86A4-EE8DC44FEDFA}" presName="node" presStyleLbl="node1" presStyleIdx="4" presStyleCnt="9" custScaleX="245430" custScaleY="132031" custRadScaleRad="111171" custRadScaleInc="-10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E62AF-9221-4643-BD8F-7443088401E0}" type="pres">
      <dgm:prSet presAssocID="{DCFF0F9E-058D-40E2-86A4-EE8DC44FEDFA}" presName="dummy" presStyleCnt="0"/>
      <dgm:spPr/>
    </dgm:pt>
    <dgm:pt modelId="{776A0BDC-CD86-4608-818C-C370C8B83BDD}" type="pres">
      <dgm:prSet presAssocID="{3D794FBD-00BA-4E68-95D1-F705FA62CD41}" presName="sibTrans" presStyleLbl="sibTrans2D1" presStyleIdx="4" presStyleCnt="9"/>
      <dgm:spPr/>
      <dgm:t>
        <a:bodyPr/>
        <a:lstStyle/>
        <a:p>
          <a:endParaRPr lang="ru-RU"/>
        </a:p>
      </dgm:t>
    </dgm:pt>
    <dgm:pt modelId="{3769D442-8F2F-46AE-B4C1-D5BC1644F9B2}" type="pres">
      <dgm:prSet presAssocID="{10D2FAF0-09E4-4217-9F73-AE92D4AA1D02}" presName="node" presStyleLbl="node1" presStyleIdx="5" presStyleCnt="9" custScaleX="245430" custScaleY="132031" custRadScaleRad="106225" custRadScaleInc="7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634BD-8A34-4E9F-A553-58C325969492}" type="pres">
      <dgm:prSet presAssocID="{10D2FAF0-09E4-4217-9F73-AE92D4AA1D02}" presName="dummy" presStyleCnt="0"/>
      <dgm:spPr/>
    </dgm:pt>
    <dgm:pt modelId="{800C7933-57E9-48F6-973E-231E39566E9A}" type="pres">
      <dgm:prSet presAssocID="{053BF15C-73D8-454A-AA25-3D68408C3623}" presName="sibTrans" presStyleLbl="sibTrans2D1" presStyleIdx="5" presStyleCnt="9"/>
      <dgm:spPr/>
      <dgm:t>
        <a:bodyPr/>
        <a:lstStyle/>
        <a:p>
          <a:endParaRPr lang="ru-RU"/>
        </a:p>
      </dgm:t>
    </dgm:pt>
    <dgm:pt modelId="{72F7CEB6-7374-4318-ADFF-0C987F2CA669}" type="pres">
      <dgm:prSet presAssocID="{3E0F36E5-4339-4F1E-9C12-5C9AF04BED39}" presName="node" presStyleLbl="node1" presStyleIdx="6" presStyleCnt="9" custScaleX="245430" custScaleY="132031" custRadScaleRad="142109" custRadScaleInc="8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042E1-FEA3-490C-B59F-27CCF3ECDA50}" type="pres">
      <dgm:prSet presAssocID="{3E0F36E5-4339-4F1E-9C12-5C9AF04BED39}" presName="dummy" presStyleCnt="0"/>
      <dgm:spPr/>
    </dgm:pt>
    <dgm:pt modelId="{1AC66195-11F1-4A0C-AC14-C2797A26BEF2}" type="pres">
      <dgm:prSet presAssocID="{061780C0-08BA-41D6-8478-3D7A70909AFF}" presName="sibTrans" presStyleLbl="sibTrans2D1" presStyleIdx="6" presStyleCnt="9"/>
      <dgm:spPr/>
      <dgm:t>
        <a:bodyPr/>
        <a:lstStyle/>
        <a:p>
          <a:endParaRPr lang="ru-RU"/>
        </a:p>
      </dgm:t>
    </dgm:pt>
    <dgm:pt modelId="{942ADBF0-5AA0-4235-AD24-4DC310B672BD}" type="pres">
      <dgm:prSet presAssocID="{20448695-2643-4342-ABCB-7A19140BF180}" presName="node" presStyleLbl="node1" presStyleIdx="7" presStyleCnt="9" custScaleX="245430" custScaleY="132031" custRadScaleRad="160462" custRadScaleInc="-26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8493B-C77F-4DC5-BDFF-BCD1FD3B80E6}" type="pres">
      <dgm:prSet presAssocID="{20448695-2643-4342-ABCB-7A19140BF180}" presName="dummy" presStyleCnt="0"/>
      <dgm:spPr/>
    </dgm:pt>
    <dgm:pt modelId="{3BA07385-BF9A-4E90-8342-3BEA31D3771A}" type="pres">
      <dgm:prSet presAssocID="{E00AD545-39FC-42C4-9156-589E7FA49921}" presName="sibTrans" presStyleLbl="sibTrans2D1" presStyleIdx="7" presStyleCnt="9"/>
      <dgm:spPr/>
      <dgm:t>
        <a:bodyPr/>
        <a:lstStyle/>
        <a:p>
          <a:endParaRPr lang="ru-RU"/>
        </a:p>
      </dgm:t>
    </dgm:pt>
    <dgm:pt modelId="{9FC456D1-90F9-401C-8769-0CE811631483}" type="pres">
      <dgm:prSet presAssocID="{C1C16132-FA03-45A1-8B40-4B7D42C8A91F}" presName="node" presStyleLbl="node1" presStyleIdx="8" presStyleCnt="9" custScaleX="245430" custScaleY="132031" custRadScaleRad="135820" custRadScaleInc="-122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8AC12-CB6E-4DD8-B383-A8F7FE933D35}" type="pres">
      <dgm:prSet presAssocID="{C1C16132-FA03-45A1-8B40-4B7D42C8A91F}" presName="dummy" presStyleCnt="0"/>
      <dgm:spPr/>
    </dgm:pt>
    <dgm:pt modelId="{407824B9-BA09-4A3C-A054-77FAA588CD10}" type="pres">
      <dgm:prSet presAssocID="{80911495-B12D-4025-A4DB-F505811DA873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E3817C91-D2F6-4F11-BB50-E1C99FE364C0}" type="presOf" srcId="{63E7DC36-111B-448A-957C-F2D1E662A912}" destId="{04549291-A9D0-4F49-9E73-EC33B5F450EB}" srcOrd="0" destOrd="0" presId="urn:microsoft.com/office/officeart/2005/8/layout/radial6"/>
    <dgm:cxn modelId="{88B25D95-A02E-4313-8E11-E16FACFAC1A3}" srcId="{EAE26D5D-085F-48C2-8A3F-49CB4DA45586}" destId="{C1C16132-FA03-45A1-8B40-4B7D42C8A91F}" srcOrd="8" destOrd="0" parTransId="{8ED1CBAF-F1EC-4EFA-912E-D588B4D55356}" sibTransId="{80911495-B12D-4025-A4DB-F505811DA873}"/>
    <dgm:cxn modelId="{15558889-BEEB-423B-8829-23891F8EAE61}" srcId="{64772C09-275E-48F4-9183-CE9AAC7253C9}" destId="{EAE26D5D-085F-48C2-8A3F-49CB4DA45586}" srcOrd="0" destOrd="0" parTransId="{2E5F71CB-C1FA-4FB0-9C90-41096ED380A2}" sibTransId="{CA1A9367-BADE-4E58-8680-9FA4B6EB70D8}"/>
    <dgm:cxn modelId="{6D03513E-77C0-4779-A12D-BC695F1683AA}" srcId="{EAE26D5D-085F-48C2-8A3F-49CB4DA45586}" destId="{DCFF0F9E-058D-40E2-86A4-EE8DC44FEDFA}" srcOrd="4" destOrd="0" parTransId="{A54DC71B-4281-4E13-B8EF-DE38F1B6AB13}" sibTransId="{3D794FBD-00BA-4E68-95D1-F705FA62CD41}"/>
    <dgm:cxn modelId="{D7FCBB29-9B0B-431D-8D0E-71DFD964F2EE}" type="presOf" srcId="{3E0F36E5-4339-4F1E-9C12-5C9AF04BED39}" destId="{72F7CEB6-7374-4318-ADFF-0C987F2CA669}" srcOrd="0" destOrd="0" presId="urn:microsoft.com/office/officeart/2005/8/layout/radial6"/>
    <dgm:cxn modelId="{E023850B-03B0-4EB0-BB18-061DD164C7CC}" type="presOf" srcId="{D7F3A441-9F6B-4FBC-B984-0AA0F5878717}" destId="{2212CE75-6A7F-48E7-8314-BF4EF4CC1934}" srcOrd="0" destOrd="0" presId="urn:microsoft.com/office/officeart/2005/8/layout/radial6"/>
    <dgm:cxn modelId="{0628403B-2CF9-40E5-BE6D-802B545CF4DB}" type="presOf" srcId="{10D2FAF0-09E4-4217-9F73-AE92D4AA1D02}" destId="{3769D442-8F2F-46AE-B4C1-D5BC1644F9B2}" srcOrd="0" destOrd="0" presId="urn:microsoft.com/office/officeart/2005/8/layout/radial6"/>
    <dgm:cxn modelId="{D45A7DB4-1215-446D-8ADD-461601E33149}" type="presOf" srcId="{76CAB1D8-441E-493A-AD13-00B5375DAF04}" destId="{E7D53A89-E4CF-4BBF-98E4-1B5F34A0CF67}" srcOrd="0" destOrd="0" presId="urn:microsoft.com/office/officeart/2005/8/layout/radial6"/>
    <dgm:cxn modelId="{8AD47C20-948D-4F50-B356-27E0C54A2FEE}" type="presOf" srcId="{A02C19F4-C2DA-40F1-BC8E-F963B679F816}" destId="{3C3EF440-5706-4478-9520-3A4CEFDA9C5F}" srcOrd="0" destOrd="0" presId="urn:microsoft.com/office/officeart/2005/8/layout/radial6"/>
    <dgm:cxn modelId="{67B37CF6-319A-4464-9560-39A96809696F}" type="presOf" srcId="{ED1AD87A-CA3B-4C61-86FB-DF8D76C040EC}" destId="{86993277-4BD6-4465-A2EE-1CBBE430972F}" srcOrd="0" destOrd="0" presId="urn:microsoft.com/office/officeart/2005/8/layout/radial6"/>
    <dgm:cxn modelId="{2B714839-D68C-46D0-BB84-23C41DC369FD}" type="presOf" srcId="{3B98B662-A21E-4B98-85E1-2394721C457E}" destId="{5AB00E8A-6290-4826-BB7F-72B9BA2DCC1C}" srcOrd="0" destOrd="0" presId="urn:microsoft.com/office/officeart/2005/8/layout/radial6"/>
    <dgm:cxn modelId="{05B8523A-A2E8-4476-B7D8-D192AEE14C9F}" srcId="{EAE26D5D-085F-48C2-8A3F-49CB4DA45586}" destId="{10D2FAF0-09E4-4217-9F73-AE92D4AA1D02}" srcOrd="5" destOrd="0" parTransId="{11A1F07D-41F0-4514-AA2C-7AE2E99C2961}" sibTransId="{053BF15C-73D8-454A-AA25-3D68408C3623}"/>
    <dgm:cxn modelId="{DD44BA15-250A-4202-8B6A-853DE4BE54B7}" type="presOf" srcId="{061780C0-08BA-41D6-8478-3D7A70909AFF}" destId="{1AC66195-11F1-4A0C-AC14-C2797A26BEF2}" srcOrd="0" destOrd="0" presId="urn:microsoft.com/office/officeart/2005/8/layout/radial6"/>
    <dgm:cxn modelId="{62C3C6E6-B95C-47B1-96D8-74F10DA4F64E}" type="presOf" srcId="{C1C16132-FA03-45A1-8B40-4B7D42C8A91F}" destId="{9FC456D1-90F9-401C-8769-0CE811631483}" srcOrd="0" destOrd="0" presId="urn:microsoft.com/office/officeart/2005/8/layout/radial6"/>
    <dgm:cxn modelId="{5905682A-C0B1-438D-BF12-2C0163083FE5}" srcId="{EAE26D5D-085F-48C2-8A3F-49CB4DA45586}" destId="{ED1AD87A-CA3B-4C61-86FB-DF8D76C040EC}" srcOrd="3" destOrd="0" parTransId="{8CC9ADB4-E292-4AC5-BA88-CFFBB9B7BB94}" sibTransId="{EB236924-6E1A-49B3-A3F9-528FD03A3D8C}"/>
    <dgm:cxn modelId="{972F1640-A23E-40AC-ABA7-19E162C0D0E4}" srcId="{EAE26D5D-085F-48C2-8A3F-49CB4DA45586}" destId="{20448695-2643-4342-ABCB-7A19140BF180}" srcOrd="7" destOrd="0" parTransId="{262C27EB-7CAB-4FAB-85C5-9CE09B535133}" sibTransId="{E00AD545-39FC-42C4-9156-589E7FA49921}"/>
    <dgm:cxn modelId="{BA06EE5B-11CE-41A6-9367-F2FB3A4E0791}" srcId="{EAE26D5D-085F-48C2-8A3F-49CB4DA45586}" destId="{3B98B662-A21E-4B98-85E1-2394721C457E}" srcOrd="2" destOrd="0" parTransId="{AA4C010B-C31D-4015-B4BC-35D10EFD69A4}" sibTransId="{76CAB1D8-441E-493A-AD13-00B5375DAF04}"/>
    <dgm:cxn modelId="{A701C6E6-80DC-4025-BAD9-ACF2F43D6B95}" srcId="{EAE26D5D-085F-48C2-8A3F-49CB4DA45586}" destId="{63E7DC36-111B-448A-957C-F2D1E662A912}" srcOrd="0" destOrd="0" parTransId="{AA93E861-F92A-4CDB-B429-88C088BCCC19}" sibTransId="{A02C19F4-C2DA-40F1-BC8E-F963B679F816}"/>
    <dgm:cxn modelId="{C2750FDF-1A65-454A-8797-F8923BD7653A}" type="presOf" srcId="{053BF15C-73D8-454A-AA25-3D68408C3623}" destId="{800C7933-57E9-48F6-973E-231E39566E9A}" srcOrd="0" destOrd="0" presId="urn:microsoft.com/office/officeart/2005/8/layout/radial6"/>
    <dgm:cxn modelId="{5D6247B4-1C83-4FE6-860B-AD5358392928}" type="presOf" srcId="{80911495-B12D-4025-A4DB-F505811DA873}" destId="{407824B9-BA09-4A3C-A054-77FAA588CD10}" srcOrd="0" destOrd="0" presId="urn:microsoft.com/office/officeart/2005/8/layout/radial6"/>
    <dgm:cxn modelId="{41F05354-9CB0-4582-9AB6-938FDCE7DAC1}" type="presOf" srcId="{DCFF0F9E-058D-40E2-86A4-EE8DC44FEDFA}" destId="{3EC20F29-2A69-45D8-B10C-D2470A5F32A0}" srcOrd="0" destOrd="0" presId="urn:microsoft.com/office/officeart/2005/8/layout/radial6"/>
    <dgm:cxn modelId="{A419AAC2-0031-47F0-8ED4-29E0337742AB}" type="presOf" srcId="{10249817-8A64-491F-BAD0-257FBB3E616A}" destId="{97E34C55-D3C1-4DB7-A3AD-DD447E137F96}" srcOrd="0" destOrd="0" presId="urn:microsoft.com/office/officeart/2005/8/layout/radial6"/>
    <dgm:cxn modelId="{2AEB0B3A-0D40-4ECB-B807-6C9DE10BA6B3}" srcId="{EAE26D5D-085F-48C2-8A3F-49CB4DA45586}" destId="{10249817-8A64-491F-BAD0-257FBB3E616A}" srcOrd="1" destOrd="0" parTransId="{A1376BF4-BFDA-4FC7-BD59-B17A65D7659A}" sibTransId="{D7F3A441-9F6B-4FBC-B984-0AA0F5878717}"/>
    <dgm:cxn modelId="{296D68BE-E187-4598-AFB0-6C8E7047D5EB}" type="presOf" srcId="{E00AD545-39FC-42C4-9156-589E7FA49921}" destId="{3BA07385-BF9A-4E90-8342-3BEA31D3771A}" srcOrd="0" destOrd="0" presId="urn:microsoft.com/office/officeart/2005/8/layout/radial6"/>
    <dgm:cxn modelId="{FC49B6BA-4F05-4426-A1EA-0B942D2BE77C}" type="presOf" srcId="{20448695-2643-4342-ABCB-7A19140BF180}" destId="{942ADBF0-5AA0-4235-AD24-4DC310B672BD}" srcOrd="0" destOrd="0" presId="urn:microsoft.com/office/officeart/2005/8/layout/radial6"/>
    <dgm:cxn modelId="{C8EF52BD-D431-4A1A-9148-03E51FF099E2}" srcId="{EAE26D5D-085F-48C2-8A3F-49CB4DA45586}" destId="{3E0F36E5-4339-4F1E-9C12-5C9AF04BED39}" srcOrd="6" destOrd="0" parTransId="{833627E9-D8EF-45DB-BBF4-3EBFD2065AE0}" sibTransId="{061780C0-08BA-41D6-8478-3D7A70909AFF}"/>
    <dgm:cxn modelId="{219AD0AB-DE7D-479F-AD89-E77011C8A03F}" type="presOf" srcId="{3D794FBD-00BA-4E68-95D1-F705FA62CD41}" destId="{776A0BDC-CD86-4608-818C-C370C8B83BDD}" srcOrd="0" destOrd="0" presId="urn:microsoft.com/office/officeart/2005/8/layout/radial6"/>
    <dgm:cxn modelId="{8AAA4B27-CC8D-45D8-9D92-2565584FE9B1}" type="presOf" srcId="{EAE26D5D-085F-48C2-8A3F-49CB4DA45586}" destId="{5F7E7B6D-DACC-4774-A3DE-4E51042AAC8B}" srcOrd="0" destOrd="0" presId="urn:microsoft.com/office/officeart/2005/8/layout/radial6"/>
    <dgm:cxn modelId="{AD78C5E8-045B-4DE3-B465-A2689DD5BA17}" type="presOf" srcId="{EB236924-6E1A-49B3-A3F9-528FD03A3D8C}" destId="{9558D4E4-77B5-45E4-9E2D-42347851E44F}" srcOrd="0" destOrd="0" presId="urn:microsoft.com/office/officeart/2005/8/layout/radial6"/>
    <dgm:cxn modelId="{BD81793C-600E-48D6-90AF-D635F27CCD23}" type="presOf" srcId="{64772C09-275E-48F4-9183-CE9AAC7253C9}" destId="{F34EB26D-9D21-49FD-91A6-3D655F5795BE}" srcOrd="0" destOrd="0" presId="urn:microsoft.com/office/officeart/2005/8/layout/radial6"/>
    <dgm:cxn modelId="{2BA83B92-E856-4BDA-8C2B-ABE10A97F548}" type="presParOf" srcId="{F34EB26D-9D21-49FD-91A6-3D655F5795BE}" destId="{5F7E7B6D-DACC-4774-A3DE-4E51042AAC8B}" srcOrd="0" destOrd="0" presId="urn:microsoft.com/office/officeart/2005/8/layout/radial6"/>
    <dgm:cxn modelId="{99C2BC87-5FAB-4F8B-8363-719BAC0CC4B0}" type="presParOf" srcId="{F34EB26D-9D21-49FD-91A6-3D655F5795BE}" destId="{04549291-A9D0-4F49-9E73-EC33B5F450EB}" srcOrd="1" destOrd="0" presId="urn:microsoft.com/office/officeart/2005/8/layout/radial6"/>
    <dgm:cxn modelId="{D31C0875-E09D-433C-83B1-918DDE66F7BE}" type="presParOf" srcId="{F34EB26D-9D21-49FD-91A6-3D655F5795BE}" destId="{E4FDABA1-FF58-4624-A278-D73BEE3BDA0B}" srcOrd="2" destOrd="0" presId="urn:microsoft.com/office/officeart/2005/8/layout/radial6"/>
    <dgm:cxn modelId="{A0F482B9-0C92-46FA-A5D3-E33C54E34F6C}" type="presParOf" srcId="{F34EB26D-9D21-49FD-91A6-3D655F5795BE}" destId="{3C3EF440-5706-4478-9520-3A4CEFDA9C5F}" srcOrd="3" destOrd="0" presId="urn:microsoft.com/office/officeart/2005/8/layout/radial6"/>
    <dgm:cxn modelId="{5F3EDB41-BAB1-4D5C-98FA-42BAC5C8C916}" type="presParOf" srcId="{F34EB26D-9D21-49FD-91A6-3D655F5795BE}" destId="{97E34C55-D3C1-4DB7-A3AD-DD447E137F96}" srcOrd="4" destOrd="0" presId="urn:microsoft.com/office/officeart/2005/8/layout/radial6"/>
    <dgm:cxn modelId="{C798E67A-8B03-40A0-8414-1371F572F089}" type="presParOf" srcId="{F34EB26D-9D21-49FD-91A6-3D655F5795BE}" destId="{241DE407-CE0E-4D3A-B6CB-5838DAD1CFD8}" srcOrd="5" destOrd="0" presId="urn:microsoft.com/office/officeart/2005/8/layout/radial6"/>
    <dgm:cxn modelId="{8DD41FD4-17CF-4E86-92EB-6F934DEF5F14}" type="presParOf" srcId="{F34EB26D-9D21-49FD-91A6-3D655F5795BE}" destId="{2212CE75-6A7F-48E7-8314-BF4EF4CC1934}" srcOrd="6" destOrd="0" presId="urn:microsoft.com/office/officeart/2005/8/layout/radial6"/>
    <dgm:cxn modelId="{64B39D8F-EDF4-4C63-A40A-DF58E28827FA}" type="presParOf" srcId="{F34EB26D-9D21-49FD-91A6-3D655F5795BE}" destId="{5AB00E8A-6290-4826-BB7F-72B9BA2DCC1C}" srcOrd="7" destOrd="0" presId="urn:microsoft.com/office/officeart/2005/8/layout/radial6"/>
    <dgm:cxn modelId="{2EF618A2-C012-4849-A9C3-1FA22FC15C87}" type="presParOf" srcId="{F34EB26D-9D21-49FD-91A6-3D655F5795BE}" destId="{5B62DE62-1912-4CCC-9DD5-2D9575B42C76}" srcOrd="8" destOrd="0" presId="urn:microsoft.com/office/officeart/2005/8/layout/radial6"/>
    <dgm:cxn modelId="{B8CD4A96-44F2-424C-BD1B-6D4F3D6B160A}" type="presParOf" srcId="{F34EB26D-9D21-49FD-91A6-3D655F5795BE}" destId="{E7D53A89-E4CF-4BBF-98E4-1B5F34A0CF67}" srcOrd="9" destOrd="0" presId="urn:microsoft.com/office/officeart/2005/8/layout/radial6"/>
    <dgm:cxn modelId="{87E98C38-BDFB-4AFB-82D1-74A5E6F113AB}" type="presParOf" srcId="{F34EB26D-9D21-49FD-91A6-3D655F5795BE}" destId="{86993277-4BD6-4465-A2EE-1CBBE430972F}" srcOrd="10" destOrd="0" presId="urn:microsoft.com/office/officeart/2005/8/layout/radial6"/>
    <dgm:cxn modelId="{6C7111D3-E568-4569-9161-9B590DB51E3F}" type="presParOf" srcId="{F34EB26D-9D21-49FD-91A6-3D655F5795BE}" destId="{8AFFB27C-456C-4EF3-B95B-9E5583CBB5B3}" srcOrd="11" destOrd="0" presId="urn:microsoft.com/office/officeart/2005/8/layout/radial6"/>
    <dgm:cxn modelId="{DAA66636-D06E-4080-BC67-90D1546311FB}" type="presParOf" srcId="{F34EB26D-9D21-49FD-91A6-3D655F5795BE}" destId="{9558D4E4-77B5-45E4-9E2D-42347851E44F}" srcOrd="12" destOrd="0" presId="urn:microsoft.com/office/officeart/2005/8/layout/radial6"/>
    <dgm:cxn modelId="{AA28BC34-813C-403C-81E4-56BC5B5CD344}" type="presParOf" srcId="{F34EB26D-9D21-49FD-91A6-3D655F5795BE}" destId="{3EC20F29-2A69-45D8-B10C-D2470A5F32A0}" srcOrd="13" destOrd="0" presId="urn:microsoft.com/office/officeart/2005/8/layout/radial6"/>
    <dgm:cxn modelId="{DB8F034C-163A-4BFC-A2A0-38151AF513C2}" type="presParOf" srcId="{F34EB26D-9D21-49FD-91A6-3D655F5795BE}" destId="{1A8E62AF-9221-4643-BD8F-7443088401E0}" srcOrd="14" destOrd="0" presId="urn:microsoft.com/office/officeart/2005/8/layout/radial6"/>
    <dgm:cxn modelId="{6E2EC62E-9C73-4CE6-A8DD-BBB29DA036EF}" type="presParOf" srcId="{F34EB26D-9D21-49FD-91A6-3D655F5795BE}" destId="{776A0BDC-CD86-4608-818C-C370C8B83BDD}" srcOrd="15" destOrd="0" presId="urn:microsoft.com/office/officeart/2005/8/layout/radial6"/>
    <dgm:cxn modelId="{B915E79D-0EA9-43DE-94F6-17D2959AFDA7}" type="presParOf" srcId="{F34EB26D-9D21-49FD-91A6-3D655F5795BE}" destId="{3769D442-8F2F-46AE-B4C1-D5BC1644F9B2}" srcOrd="16" destOrd="0" presId="urn:microsoft.com/office/officeart/2005/8/layout/radial6"/>
    <dgm:cxn modelId="{3E7F7970-A4F1-4828-9D1E-875985560ADA}" type="presParOf" srcId="{F34EB26D-9D21-49FD-91A6-3D655F5795BE}" destId="{2FA634BD-8A34-4E9F-A553-58C325969492}" srcOrd="17" destOrd="0" presId="urn:microsoft.com/office/officeart/2005/8/layout/radial6"/>
    <dgm:cxn modelId="{98AA2DF8-4636-41F9-9137-9E9B67B6CB58}" type="presParOf" srcId="{F34EB26D-9D21-49FD-91A6-3D655F5795BE}" destId="{800C7933-57E9-48F6-973E-231E39566E9A}" srcOrd="18" destOrd="0" presId="urn:microsoft.com/office/officeart/2005/8/layout/radial6"/>
    <dgm:cxn modelId="{DD07CC61-D97A-41B0-B241-1E9C152963EA}" type="presParOf" srcId="{F34EB26D-9D21-49FD-91A6-3D655F5795BE}" destId="{72F7CEB6-7374-4318-ADFF-0C987F2CA669}" srcOrd="19" destOrd="0" presId="urn:microsoft.com/office/officeart/2005/8/layout/radial6"/>
    <dgm:cxn modelId="{93B46C69-717D-41FE-91AF-D348BA82DF28}" type="presParOf" srcId="{F34EB26D-9D21-49FD-91A6-3D655F5795BE}" destId="{771042E1-FEA3-490C-B59F-27CCF3ECDA50}" srcOrd="20" destOrd="0" presId="urn:microsoft.com/office/officeart/2005/8/layout/radial6"/>
    <dgm:cxn modelId="{FE06273A-2BDC-400C-9561-F1A1AC5CD825}" type="presParOf" srcId="{F34EB26D-9D21-49FD-91A6-3D655F5795BE}" destId="{1AC66195-11F1-4A0C-AC14-C2797A26BEF2}" srcOrd="21" destOrd="0" presId="urn:microsoft.com/office/officeart/2005/8/layout/radial6"/>
    <dgm:cxn modelId="{00DB2229-ED3A-4585-B1C8-011374985BED}" type="presParOf" srcId="{F34EB26D-9D21-49FD-91A6-3D655F5795BE}" destId="{942ADBF0-5AA0-4235-AD24-4DC310B672BD}" srcOrd="22" destOrd="0" presId="urn:microsoft.com/office/officeart/2005/8/layout/radial6"/>
    <dgm:cxn modelId="{C9B00155-AB92-4CD7-82BA-151423B9B8F7}" type="presParOf" srcId="{F34EB26D-9D21-49FD-91A6-3D655F5795BE}" destId="{5828493B-C77F-4DC5-BDFF-BCD1FD3B80E6}" srcOrd="23" destOrd="0" presId="urn:microsoft.com/office/officeart/2005/8/layout/radial6"/>
    <dgm:cxn modelId="{1DCEB7B1-2589-4F11-8310-19A5A197F6F1}" type="presParOf" srcId="{F34EB26D-9D21-49FD-91A6-3D655F5795BE}" destId="{3BA07385-BF9A-4E90-8342-3BEA31D3771A}" srcOrd="24" destOrd="0" presId="urn:microsoft.com/office/officeart/2005/8/layout/radial6"/>
    <dgm:cxn modelId="{91866ABE-E1BD-4BBD-A867-A10FC2A93753}" type="presParOf" srcId="{F34EB26D-9D21-49FD-91A6-3D655F5795BE}" destId="{9FC456D1-90F9-401C-8769-0CE811631483}" srcOrd="25" destOrd="0" presId="urn:microsoft.com/office/officeart/2005/8/layout/radial6"/>
    <dgm:cxn modelId="{27856077-2199-4E46-A934-6018ED77515E}" type="presParOf" srcId="{F34EB26D-9D21-49FD-91A6-3D655F5795BE}" destId="{B018AC12-CB6E-4DD8-B383-A8F7FE933D35}" srcOrd="26" destOrd="0" presId="urn:microsoft.com/office/officeart/2005/8/layout/radial6"/>
    <dgm:cxn modelId="{04850594-6E7A-414A-B9E4-C4FFA24846B2}" type="presParOf" srcId="{F34EB26D-9D21-49FD-91A6-3D655F5795BE}" destId="{407824B9-BA09-4A3C-A054-77FAA588CD1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824B9-BA09-4A3C-A054-77FAA588CD10}">
      <dsp:nvSpPr>
        <dsp:cNvPr id="0" name=""/>
        <dsp:cNvSpPr/>
      </dsp:nvSpPr>
      <dsp:spPr>
        <a:xfrm>
          <a:off x="1517969" y="243483"/>
          <a:ext cx="4098760" cy="4098760"/>
        </a:xfrm>
        <a:prstGeom prst="blockArc">
          <a:avLst>
            <a:gd name="adj1" fmla="val 13339304"/>
            <a:gd name="adj2" fmla="val 17581128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07385-BF9A-4E90-8342-3BEA31D3771A}">
      <dsp:nvSpPr>
        <dsp:cNvPr id="0" name=""/>
        <dsp:cNvSpPr/>
      </dsp:nvSpPr>
      <dsp:spPr>
        <a:xfrm>
          <a:off x="1014285" y="644167"/>
          <a:ext cx="4098760" cy="4098760"/>
        </a:xfrm>
        <a:prstGeom prst="blockArc">
          <a:avLst>
            <a:gd name="adj1" fmla="val 11850830"/>
            <a:gd name="adj2" fmla="val 14440396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66195-11F1-4A0C-AC14-C2797A26BEF2}">
      <dsp:nvSpPr>
        <dsp:cNvPr id="0" name=""/>
        <dsp:cNvSpPr/>
      </dsp:nvSpPr>
      <dsp:spPr>
        <a:xfrm>
          <a:off x="1107465" y="-1727"/>
          <a:ext cx="4098760" cy="4098760"/>
        </a:xfrm>
        <a:prstGeom prst="blockArc">
          <a:avLst>
            <a:gd name="adj1" fmla="val 8315668"/>
            <a:gd name="adj2" fmla="val 10734269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C7933-57E9-48F6-973E-231E39566E9A}">
      <dsp:nvSpPr>
        <dsp:cNvPr id="0" name=""/>
        <dsp:cNvSpPr/>
      </dsp:nvSpPr>
      <dsp:spPr>
        <a:xfrm>
          <a:off x="1297688" y="251589"/>
          <a:ext cx="4098760" cy="4098760"/>
        </a:xfrm>
        <a:prstGeom prst="blockArc">
          <a:avLst>
            <a:gd name="adj1" fmla="val 5481256"/>
            <a:gd name="adj2" fmla="val 8855865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A0BDC-CD86-4608-818C-C370C8B83BDD}">
      <dsp:nvSpPr>
        <dsp:cNvPr id="0" name=""/>
        <dsp:cNvSpPr/>
      </dsp:nvSpPr>
      <dsp:spPr>
        <a:xfrm>
          <a:off x="2402124" y="612229"/>
          <a:ext cx="4098760" cy="4098760"/>
        </a:xfrm>
        <a:prstGeom prst="blockArc">
          <a:avLst>
            <a:gd name="adj1" fmla="val 3311207"/>
            <a:gd name="adj2" fmla="val 7488805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8D4E4-77B5-45E4-9E2D-42347851E44F}">
      <dsp:nvSpPr>
        <dsp:cNvPr id="0" name=""/>
        <dsp:cNvSpPr/>
      </dsp:nvSpPr>
      <dsp:spPr>
        <a:xfrm>
          <a:off x="3407094" y="256401"/>
          <a:ext cx="4098760" cy="4098760"/>
        </a:xfrm>
        <a:prstGeom prst="blockArc">
          <a:avLst>
            <a:gd name="adj1" fmla="val 2081497"/>
            <a:gd name="adj2" fmla="val 5149102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53A89-E4CF-4BBF-98E4-1B5F34A0CF67}">
      <dsp:nvSpPr>
        <dsp:cNvPr id="0" name=""/>
        <dsp:cNvSpPr/>
      </dsp:nvSpPr>
      <dsp:spPr>
        <a:xfrm>
          <a:off x="3552771" y="70270"/>
          <a:ext cx="4098760" cy="4098760"/>
        </a:xfrm>
        <a:prstGeom prst="blockArc">
          <a:avLst>
            <a:gd name="adj1" fmla="val 65746"/>
            <a:gd name="adj2" fmla="val 2484364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12CE75-6A7F-48E7-8314-BF4EF4CC1934}">
      <dsp:nvSpPr>
        <dsp:cNvPr id="0" name=""/>
        <dsp:cNvSpPr/>
      </dsp:nvSpPr>
      <dsp:spPr>
        <a:xfrm>
          <a:off x="3600249" y="545703"/>
          <a:ext cx="4098760" cy="4098760"/>
        </a:xfrm>
        <a:prstGeom prst="blockArc">
          <a:avLst>
            <a:gd name="adj1" fmla="val 18049536"/>
            <a:gd name="adj2" fmla="val 20849915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EF440-5706-4478-9520-3A4CEFDA9C5F}">
      <dsp:nvSpPr>
        <dsp:cNvPr id="0" name=""/>
        <dsp:cNvSpPr/>
      </dsp:nvSpPr>
      <dsp:spPr>
        <a:xfrm>
          <a:off x="3175932" y="207567"/>
          <a:ext cx="4098760" cy="4098760"/>
        </a:xfrm>
        <a:prstGeom prst="blockArc">
          <a:avLst>
            <a:gd name="adj1" fmla="val 14669953"/>
            <a:gd name="adj2" fmla="val 18976597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7E7B6D-DACC-4774-A3DE-4E51042AAC8B}">
      <dsp:nvSpPr>
        <dsp:cNvPr id="0" name=""/>
        <dsp:cNvSpPr/>
      </dsp:nvSpPr>
      <dsp:spPr>
        <a:xfrm>
          <a:off x="2376267" y="1325026"/>
          <a:ext cx="3960433" cy="22570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места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259" y="1655563"/>
        <a:ext cx="2800449" cy="1595972"/>
      </dsp:txXfrm>
    </dsp:sp>
    <dsp:sp modelId="{04549291-A9D0-4F49-9E73-EC33B5F450EB}">
      <dsp:nvSpPr>
        <dsp:cNvPr id="0" name=""/>
        <dsp:cNvSpPr/>
      </dsp:nvSpPr>
      <dsp:spPr>
        <a:xfrm>
          <a:off x="3289360" y="-138592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Улица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1913" y="29548"/>
        <a:ext cx="1509141" cy="811855"/>
      </dsp:txXfrm>
    </dsp:sp>
    <dsp:sp modelId="{97E34C55-D3C1-4DB7-A3AD-DD447E137F96}">
      <dsp:nvSpPr>
        <dsp:cNvPr id="0" name=""/>
        <dsp:cNvSpPr/>
      </dsp:nvSpPr>
      <dsp:spPr>
        <a:xfrm>
          <a:off x="5616621" y="288032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Больница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74" y="456172"/>
        <a:ext cx="1509141" cy="811855"/>
      </dsp:txXfrm>
    </dsp:sp>
    <dsp:sp modelId="{5AB00E8A-6290-4826-BB7F-72B9BA2DCC1C}">
      <dsp:nvSpPr>
        <dsp:cNvPr id="0" name=""/>
        <dsp:cNvSpPr/>
      </dsp:nvSpPr>
      <dsp:spPr>
        <a:xfrm>
          <a:off x="6552734" y="1584176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Кинотеатр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5287" y="1752316"/>
        <a:ext cx="1509141" cy="811855"/>
      </dsp:txXfrm>
    </dsp:sp>
    <dsp:sp modelId="{86993277-4BD6-4465-A2EE-1CBBE430972F}">
      <dsp:nvSpPr>
        <dsp:cNvPr id="0" name=""/>
        <dsp:cNvSpPr/>
      </dsp:nvSpPr>
      <dsp:spPr>
        <a:xfrm>
          <a:off x="6048667" y="2880320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1220" y="3048460"/>
        <a:ext cx="1509141" cy="811855"/>
      </dsp:txXfrm>
    </dsp:sp>
    <dsp:sp modelId="{3EC20F29-2A69-45D8-B10C-D2470A5F32A0}">
      <dsp:nvSpPr>
        <dsp:cNvPr id="0" name=""/>
        <dsp:cNvSpPr/>
      </dsp:nvSpPr>
      <dsp:spPr>
        <a:xfrm>
          <a:off x="4536506" y="3744417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9059" y="3912557"/>
        <a:ext cx="1509141" cy="811855"/>
      </dsp:txXfrm>
    </dsp:sp>
    <dsp:sp modelId="{3769D442-8F2F-46AE-B4C1-D5BC1644F9B2}">
      <dsp:nvSpPr>
        <dsp:cNvPr id="0" name=""/>
        <dsp:cNvSpPr/>
      </dsp:nvSpPr>
      <dsp:spPr>
        <a:xfrm>
          <a:off x="2232250" y="3744413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Автобус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4803" y="3912553"/>
        <a:ext cx="1509141" cy="811855"/>
      </dsp:txXfrm>
    </dsp:sp>
    <dsp:sp modelId="{72F7CEB6-7374-4318-ADFF-0C987F2CA669}">
      <dsp:nvSpPr>
        <dsp:cNvPr id="0" name=""/>
        <dsp:cNvSpPr/>
      </dsp:nvSpPr>
      <dsp:spPr>
        <a:xfrm>
          <a:off x="576071" y="2808307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Такси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8624" y="2976447"/>
        <a:ext cx="1509141" cy="811855"/>
      </dsp:txXfrm>
    </dsp:sp>
    <dsp:sp modelId="{942ADBF0-5AA0-4235-AD24-4DC310B672BD}">
      <dsp:nvSpPr>
        <dsp:cNvPr id="0" name=""/>
        <dsp:cNvSpPr/>
      </dsp:nvSpPr>
      <dsp:spPr>
        <a:xfrm>
          <a:off x="72016" y="1512169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Автобусная остановка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69" y="1680309"/>
        <a:ext cx="1509141" cy="811855"/>
      </dsp:txXfrm>
    </dsp:sp>
    <dsp:sp modelId="{9FC456D1-90F9-401C-8769-0CE811631483}">
      <dsp:nvSpPr>
        <dsp:cNvPr id="0" name=""/>
        <dsp:cNvSpPr/>
      </dsp:nvSpPr>
      <dsp:spPr>
        <a:xfrm>
          <a:off x="1008110" y="360040"/>
          <a:ext cx="2134247" cy="114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Магазин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663" y="528180"/>
        <a:ext cx="1509141" cy="81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slide.ru/okruzhayuschiy-mir/31173-mi-zriteli-i-passazhiri-klass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slide.ru/okruzhayuschiy-mir/31173-mi-zriteli-i-passazhiri-klas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razvitie.detej/album/52761215107322/%2086640909900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9523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зрители и пассажиры»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«Общение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7448872" cy="12485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Пажинская,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895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в театре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Нельзя брать в театр животных.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упирайся ногами в спинку стоящего впереди кресла.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время спектакля не ешь пироги, конфеты…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обсуждайте то, что происходит на сцене.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разговаривайте по телефону.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5117" y="4812249"/>
            <a:ext cx="7605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для театра должна быть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торжественной. На представление приходи за 15-20 минут до начала.</a:t>
            </a:r>
          </a:p>
        </p:txBody>
      </p:sp>
      <p:sp>
        <p:nvSpPr>
          <p:cNvPr id="6" name="AutoShape 4" descr="Презентация классный час &quot;Правила поведения в театр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Презентация классный час &quot;Правила поведения в театр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0" t="25601" r="7037" b="6874"/>
          <a:stretch/>
        </p:blipFill>
        <p:spPr bwMode="auto">
          <a:xfrm>
            <a:off x="5076056" y="320406"/>
            <a:ext cx="3362747" cy="44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езентация на тему: &quot;Что такое театр? Открываем тайны! Театр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5602" r="52752" b="20470"/>
          <a:stretch/>
        </p:blipFill>
        <p:spPr bwMode="auto">
          <a:xfrm>
            <a:off x="725117" y="320406"/>
            <a:ext cx="3263259" cy="44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8617" y="699907"/>
            <a:ext cx="47411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входите в зрительный зал с пирожными, мороженым, напитками и прочей едой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Шуршание бумажек и другие звуки мешают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окружающим. </a:t>
            </a:r>
          </a:p>
        </p:txBody>
      </p:sp>
      <p:sp>
        <p:nvSpPr>
          <p:cNvPr id="4" name="AutoShape 2" descr="ДЕТИ В ТЕАТРЕ. ПРОБЛЕМЫ ПОВЕДЕНИЯ... | ДЕТИ В КРАСНОДАРЕ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Презентация классный час &quot;Правила поведения в театр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8" t="24845" r="5861" b="22597"/>
          <a:stretch/>
        </p:blipFill>
        <p:spPr bwMode="auto">
          <a:xfrm>
            <a:off x="307975" y="664597"/>
            <a:ext cx="398741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99050"/>
            <a:ext cx="8229600" cy="8992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пассажиров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09120"/>
            <a:ext cx="842493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двери только после полной остановки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транспорта. Сначала  подожди, пока выйдут пассажиры, а потом спокойно войди сам.</a:t>
            </a:r>
          </a:p>
        </p:txBody>
      </p:sp>
      <p:pic>
        <p:nvPicPr>
          <p:cNvPr id="5122" name="Picture 2" descr="Мы - зрители и пассажиры 2 класс - презентация к уроку Окружающий ми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5588" r="56027" b="30216"/>
          <a:stretch/>
        </p:blipFill>
        <p:spPr bwMode="auto">
          <a:xfrm>
            <a:off x="1043608" y="1114588"/>
            <a:ext cx="261808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ы - зрители и пассажиры 2 класс - презентация к уроку Окружающий ми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8" t="15588" r="14158" b="30216"/>
          <a:stretch/>
        </p:blipFill>
        <p:spPr bwMode="auto">
          <a:xfrm>
            <a:off x="5508104" y="1052736"/>
            <a:ext cx="26331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2256" y="620688"/>
            <a:ext cx="47222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транспорте нельзя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громко разговаривать, смеяться и включать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музыку. 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 знакомыми  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общайтесь вполголоса,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если они стоят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далеко – не кричите  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весь салон.</a:t>
            </a:r>
          </a:p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https://uslide.ru/okruzhayuschiy-mir/31173-mi-zriteli-i-passazhiri-klass.html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Мы - зрители и пассажиры 2 класс - презентация к уроку Окружающий ми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15987" r="57383" b="17683"/>
          <a:stretch/>
        </p:blipFill>
        <p:spPr bwMode="auto">
          <a:xfrm>
            <a:off x="335703" y="736543"/>
            <a:ext cx="391872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картинка нарушение правил поведения за стол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648" y="403450"/>
            <a:ext cx="4148719" cy="39347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884" y="4348209"/>
            <a:ext cx="8136904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Войдя в автобус, не спешите садиться на свободное место. Предложите его пожилому человеку или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женщине.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Мальчики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уступают место девочкам.</a:t>
            </a:r>
          </a:p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https://uslide.ru/okruzhayuschiy-mir/31173-mi-zriteli-i-passazhiri-klass.html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спользование частотного преобразователя для организаци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36" y="1778066"/>
            <a:ext cx="5120726" cy="49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1516"/>
            <a:ext cx="8462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Самодвижущаяся лестница – </a:t>
            </a:r>
            <a:r>
              <a:rPr lang="ru-RU" sz="44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эскалатор</a:t>
            </a:r>
          </a:p>
        </p:txBody>
      </p:sp>
      <p:pic>
        <p:nvPicPr>
          <p:cNvPr id="1028" name="Picture 4" descr="Использование частотного преобразователя для организаци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36" y="1778066"/>
            <a:ext cx="5120726" cy="49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пить Плешаков. Окружающий мир. 2 класс. Учебник. Часть 2. (Ново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3" y="456209"/>
            <a:ext cx="4248472" cy="59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87034" y="2276872"/>
            <a:ext cx="4105445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«Общение»</a:t>
            </a:r>
          </a:p>
        </p:txBody>
      </p:sp>
    </p:spTree>
    <p:extLst>
      <p:ext uri="{BB962C8B-B14F-4D97-AF65-F5344CB8AC3E}">
        <p14:creationId xmlns:p14="http://schemas.microsoft.com/office/powerpoint/2010/main" val="34149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помощь маме для де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19799"/>
            <a:ext cx="4000527" cy="28272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499" y="4221088"/>
            <a:ext cx="6968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ценное – помощь родным людям, сохранение добрых отношений и  семейных традиций, уважение друг к другу.</a:t>
            </a:r>
          </a:p>
        </p:txBody>
      </p:sp>
      <p:pic>
        <p:nvPicPr>
          <p:cNvPr id="1028" name="Picture 4" descr="Картинки по запросу &quot;картинка семейные традици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768" y="1407254"/>
            <a:ext cx="4178174" cy="265986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916832"/>
            <a:ext cx="267464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61" y="4221088"/>
            <a:ext cx="8752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 между рядами, нужно идти спиной к сцене. Чтобы занять места, указанные в билете, вам часто приходится беспокоить уже сидящих людей. Повернитесь к ним лицом и проходите, желательно извиниться за причиненное беспокойство.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909"/>
            <a:ext cx="54498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291264" cy="17281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– зрители и пассажиры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992888" cy="39170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поведения в общественных местах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Научимся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в зрительном зале, общественном транспорте.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Общественные места – это …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Культура поведения в общественных местах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Правила поведения в театре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Правила поведения в общественном транспорте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места называют общественными?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816069"/>
              </p:ext>
            </p:extLst>
          </p:nvPr>
        </p:nvGraphicFramePr>
        <p:xfrm>
          <a:off x="251520" y="1772816"/>
          <a:ext cx="871296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1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07288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памятку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вести себя в театре»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2" y="1311747"/>
            <a:ext cx="7061340" cy="4940233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6251980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https://ok.ru/razvitie.detej/album/52761215107322/ 866409099002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299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 уроку окружающего мира во 2 классе по теме:  «Мы – зрители и пассажиры»  из раздела «Общение»</vt:lpstr>
      <vt:lpstr>Презентация PowerPoint</vt:lpstr>
      <vt:lpstr>Вывод</vt:lpstr>
      <vt:lpstr>Вывод</vt:lpstr>
      <vt:lpstr>Тема урока</vt:lpstr>
      <vt:lpstr>Цель урока</vt:lpstr>
      <vt:lpstr>План урока</vt:lpstr>
      <vt:lpstr>Какие места называют общественными?</vt:lpstr>
      <vt:lpstr>Составить памятку  «Как вести себя в театре»</vt:lpstr>
      <vt:lpstr>Правила поведения в театре</vt:lpstr>
      <vt:lpstr>Презентация PowerPoint</vt:lpstr>
      <vt:lpstr>Презентация PowerPoint</vt:lpstr>
      <vt:lpstr>Правила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Аппликации из листьев</dc:title>
  <dc:creator>Windows</dc:creator>
  <cp:lastModifiedBy>Комплюхтер</cp:lastModifiedBy>
  <cp:revision>60</cp:revision>
  <dcterms:created xsi:type="dcterms:W3CDTF">2019-10-09T15:45:13Z</dcterms:created>
  <dcterms:modified xsi:type="dcterms:W3CDTF">2020-04-01T06:21:52Z</dcterms:modified>
</cp:coreProperties>
</file>