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986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0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313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9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2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71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67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3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B5761-5148-B846-93A5-A7B701A0D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Фразеологизмы Древней Греции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EF590-6273-774B-8432-15795E312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2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A4F31-751A-2A42-A548-3D502805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70267-9815-2C46-8EFE-DD3D44121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22E9CC-7D62-2B4E-AFF4-083AF68E2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4" y="3043237"/>
            <a:ext cx="4667248" cy="35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9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5EA36-E15C-FA4C-9568-90EB1727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1FDA3-9BD2-EB41-A191-02D2D70C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3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16578-F953-014E-BFCD-340D50B7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980879"/>
            <a:ext cx="6591300" cy="3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82C07-7DB2-1A41-BFCD-ACD55378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5C0A2-0770-A74F-A54D-E0E0DF23F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4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E1908-C05B-9F4A-A108-AFFE90FB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73" y="2828925"/>
            <a:ext cx="2297913" cy="38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EAF11-ADFE-5649-A67A-D07CEE4F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80FDD-C9C5-854F-8BE6-6C3F8847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5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52A0D9-F07B-144A-A8ED-46C24D99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2861919"/>
            <a:ext cx="4071938" cy="38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20DC7-01C5-824A-8495-3564D14E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D7AD-B3F0-AF47-9D1D-8FC8849F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6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D9E1A2-DB73-E746-A284-24C5294F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967" y="2886074"/>
            <a:ext cx="2495108" cy="38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16174-99D1-C64C-AF10-97A0F686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Проверим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0CF0D-51BF-B746-B4B4-08722248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/>
              <a:t>1. Сизифов труд </a:t>
            </a:r>
          </a:p>
          <a:p>
            <a:pPr marL="0" indent="0">
              <a:buNone/>
            </a:pPr>
            <a:r>
              <a:rPr lang="ru-RU" sz="2400" b="1" i="1" dirty="0"/>
              <a:t>2. Авгиевы конюшни</a:t>
            </a:r>
          </a:p>
          <a:p>
            <a:pPr marL="0" indent="0">
              <a:buNone/>
            </a:pPr>
            <a:r>
              <a:rPr lang="ru-RU" sz="2400" b="1" i="1" dirty="0"/>
              <a:t>3. Танталовы муки </a:t>
            </a:r>
          </a:p>
          <a:p>
            <a:pPr marL="0" indent="0">
              <a:buNone/>
            </a:pPr>
            <a:r>
              <a:rPr lang="ru-RU" sz="2400" b="1" i="1" dirty="0"/>
              <a:t>4. Рог изобилия </a:t>
            </a:r>
          </a:p>
          <a:p>
            <a:pPr marL="0" indent="0">
              <a:buNone/>
            </a:pPr>
            <a:r>
              <a:rPr lang="ru-RU" sz="2400" b="1" i="1" dirty="0"/>
              <a:t>5. Дамоклов меч</a:t>
            </a:r>
          </a:p>
          <a:p>
            <a:pPr marL="0" indent="0">
              <a:buNone/>
            </a:pPr>
            <a:r>
              <a:rPr lang="ru-RU" sz="2400" b="1" i="1" dirty="0"/>
              <a:t>6. Муки Прометея </a:t>
            </a:r>
            <a:endParaRPr lang="ru-RU" sz="2400" dirty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95350A-5A1E-6B45-A021-56F85089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07" y="2286000"/>
            <a:ext cx="535206" cy="355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0FED3-68EB-B74E-A840-7F823BAD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719" y="2762696"/>
            <a:ext cx="575781" cy="382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16F94A-9B18-914E-B168-28142AA8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88" y="3350131"/>
            <a:ext cx="549318" cy="365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EFA57D-EAD5-1342-B6A3-A04754B8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3" y="3781890"/>
            <a:ext cx="486526" cy="3233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CEF3FF-9EBB-BE42-A69D-24E5A076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07" y="4286419"/>
            <a:ext cx="506412" cy="336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853D9F-341A-1D48-8A06-2F3B291C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26" y="4855401"/>
            <a:ext cx="509693" cy="3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0B34-AD77-CE40-8A68-D50EA2DF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Испытание 4</a:t>
            </a:r>
            <a:br>
              <a:rPr lang="ru-RU" sz="3600" dirty="0"/>
            </a:br>
            <a:r>
              <a:rPr lang="ru-RU" sz="3600" dirty="0"/>
              <a:t>Угадай фразеологизм по современному значению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F7BE-532F-4C43-A10D-ED86EB638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Разрешить какое-либо сложное, запутанное дело насильственным, прямолинейным способом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Дух благородства, мужества, таланта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Причина ссоры, вражды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Пользоваться плодами завоеванного успеха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Удачен или неудачен исход дела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580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C1850-7F17-C644-BC51-73B3CA81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4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550CE-9D8A-134F-9659-48B4B0F1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Разрубить гордиев узел</a:t>
            </a:r>
            <a:endParaRPr lang="ru-RU" sz="28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Прометеев огонь </a:t>
            </a:r>
            <a:endParaRPr lang="ru-RU" sz="28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Яблоко раздора</a:t>
            </a:r>
            <a:endParaRPr lang="ru-RU" sz="28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Пожинать лавры </a:t>
            </a:r>
            <a:endParaRPr lang="ru-RU" sz="28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Со щитом или на щите 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A1A28A-69A9-4C46-961E-36F41474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390746"/>
            <a:ext cx="406400" cy="2701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01BF1A-9F39-EE4E-B060-18786B80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2919130"/>
            <a:ext cx="423160" cy="2812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3E7FF2-782B-5B44-A114-4E664EF4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64" y="3519207"/>
            <a:ext cx="472886" cy="314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D75799-EB94-854A-B372-9719BF4F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50" y="4017271"/>
            <a:ext cx="447660" cy="2975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00B8C9-DD25-B649-A4F9-1303F0A1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925" y="4605138"/>
            <a:ext cx="434975" cy="2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EDA2-B2D9-D248-9D56-39E26409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5</a:t>
            </a:r>
            <a:br>
              <a:rPr lang="ru-RU" dirty="0"/>
            </a:br>
            <a:r>
              <a:rPr lang="ru-RU" dirty="0"/>
              <a:t>Узнай фразеологизм по описанию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E85BE-108E-4648-8E71-8897964F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Геракл смог очистить их хитроумным способом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С помощью него тиран Дионисий проучил своего завистливого вельможу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С помощью нее Тезей выбрался из жилища Минотавра – лабиринта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/>
              <a:t>Его надел на себя Аполлон в память о Дафне. Потом им венчали победителей музыкальных, поэтических и спортивных состязаний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211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DA679-DDA3-B34B-8A91-31F93992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5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F322E-27CA-BE4B-A64D-E11C324B8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3200" b="1" i="1" dirty="0"/>
              <a:t>Авгиевы конюшни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ru-RU" sz="3200" b="1" i="1" dirty="0"/>
              <a:t>Дамоклов меч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ru-RU" sz="3200" b="1" i="1" dirty="0"/>
              <a:t>Нить Ариадны 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ru-RU" sz="3200" b="1" i="1" dirty="0"/>
              <a:t>Лавровый венок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51B3D-FB47-1A45-8ADD-F3A52DF5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2366195"/>
            <a:ext cx="514350" cy="3418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CEB0BD-C671-F546-828D-2272D3EB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22" y="2971800"/>
            <a:ext cx="506327" cy="336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72325-10F8-754F-96B5-7E722A88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31108"/>
            <a:ext cx="546184" cy="363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9B4592-C7CC-2D42-A91F-F653DDF9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570" y="4237079"/>
            <a:ext cx="527758" cy="3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6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CED15-8F83-EF4F-ACE7-FA0F91DB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Начинаем викторину!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B9328-46EC-1344-9059-F5002F68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4570"/>
            <a:ext cx="9601200" cy="3592830"/>
          </a:xfrm>
        </p:spPr>
        <p:txBody>
          <a:bodyPr>
            <a:normAutofit fontScale="77500" lnSpcReduction="20000"/>
          </a:bodyPr>
          <a:lstStyle/>
          <a:p>
            <a:pPr marL="0" indent="457200">
              <a:buNone/>
            </a:pPr>
            <a:r>
              <a:rPr lang="ru-RU" sz="2400" b="1" dirty="0"/>
              <a:t>Древние греки очень любили олимпийские игры. Победители имели почетное звание лауреатов.</a:t>
            </a:r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endParaRPr lang="ru-RU" sz="2400" b="1" dirty="0"/>
          </a:p>
          <a:p>
            <a:pPr marL="0" indent="457200">
              <a:buNone/>
            </a:pPr>
            <a:r>
              <a:rPr lang="ru-RU" sz="2400" b="1" dirty="0"/>
              <a:t>Сегодня и мы отправимся к олимпийским вершинам.  Для этого нужно пройти несколько испытаний и показать свои знания по истории, легендам и мифам, фразеологизмам Древней Греции.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90C571-6ADE-0240-9EDA-74E0C207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0" y="2731770"/>
            <a:ext cx="5971118" cy="21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CB0A-573F-D145-BCC3-19463CD0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Мы на вершине!</a:t>
            </a:r>
            <a:br>
              <a:rPr lang="ru-RU" dirty="0"/>
            </a:br>
            <a:r>
              <a:rPr lang="ru-RU" dirty="0"/>
              <a:t>Подсчитайте листочки на Вашем лавровом венке!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2A444-0595-C344-B6AF-38148E50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/>
          </a:p>
          <a:p>
            <a:r>
              <a:rPr lang="ru-RU" sz="2800" b="1" dirty="0"/>
              <a:t>Лауреаты 1 степени – 18-20 лавровых листочков</a:t>
            </a:r>
          </a:p>
          <a:p>
            <a:r>
              <a:rPr lang="ru-RU" sz="2800" b="1" dirty="0"/>
              <a:t>Лауреаты 2 степени – 15-17 лавровых листочков</a:t>
            </a:r>
          </a:p>
          <a:p>
            <a:r>
              <a:rPr lang="ru-RU" sz="2800" b="1" dirty="0"/>
              <a:t>Лауреаты 3 степени – 12-14 лавровых листочков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F2A097F-77BD-7446-89D7-3692DEA5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862" y="557213"/>
            <a:ext cx="2047875" cy="20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4840B-3A8D-B84C-A2BD-18DA5CB4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Поздравляем!!!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1588E7-2A78-334A-81E8-BE1B8EB8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022" y="2286000"/>
            <a:ext cx="3896355" cy="3581400"/>
          </a:xfrm>
        </p:spPr>
      </p:pic>
    </p:spTree>
    <p:extLst>
      <p:ext uri="{BB962C8B-B14F-4D97-AF65-F5344CB8AC3E}">
        <p14:creationId xmlns:p14="http://schemas.microsoft.com/office/powerpoint/2010/main" val="204155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0F69C-BC23-444D-A067-2B6ACAE8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685799"/>
            <a:ext cx="9544050" cy="3357563"/>
          </a:xfrm>
        </p:spPr>
        <p:txBody>
          <a:bodyPr>
            <a:normAutofit/>
          </a:bodyPr>
          <a:lstStyle/>
          <a:p>
            <a:pPr algn="ctr"/>
            <a:br>
              <a:rPr lang="ru-RU" sz="4800" b="1" dirty="0"/>
            </a:br>
            <a:br>
              <a:rPr lang="ru-RU" sz="4800" b="1" dirty="0"/>
            </a:br>
            <a:r>
              <a:rPr lang="ru-RU" sz="48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6637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7BAC0-02D1-F544-B9F6-6DC3788F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Испытание 1</a:t>
            </a:r>
            <a:br>
              <a:rPr lang="ru-RU" dirty="0"/>
            </a:br>
            <a:r>
              <a:rPr lang="ru-RU" sz="4000" dirty="0"/>
              <a:t>Напиши происхождение фразеологизма и его значение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040CD-E631-6148-95BE-F0C19675A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  <a:p>
            <a:r>
              <a:rPr lang="ru-RU" sz="2800" b="1" dirty="0"/>
              <a:t>Для 1 варианта: </a:t>
            </a:r>
            <a:r>
              <a:rPr lang="ru-RU" sz="3600" b="1" dirty="0"/>
              <a:t>Ахиллесова пята</a:t>
            </a:r>
          </a:p>
          <a:p>
            <a:r>
              <a:rPr lang="ru-RU" sz="2800" b="1" dirty="0"/>
              <a:t>Для 2 варианта: </a:t>
            </a:r>
            <a:r>
              <a:rPr lang="ru-RU" sz="3600" b="1" dirty="0"/>
              <a:t>Сжечь корабли</a:t>
            </a:r>
          </a:p>
          <a:p>
            <a:r>
              <a:rPr lang="ru-RU" sz="2800" b="1" dirty="0"/>
              <a:t>Для 3 варианта: </a:t>
            </a:r>
            <a:r>
              <a:rPr lang="ru-RU" sz="3600" b="1" dirty="0"/>
              <a:t>Троянский конь</a:t>
            </a:r>
          </a:p>
        </p:txBody>
      </p:sp>
    </p:spTree>
    <p:extLst>
      <p:ext uri="{BB962C8B-B14F-4D97-AF65-F5344CB8AC3E}">
        <p14:creationId xmlns:p14="http://schemas.microsoft.com/office/powerpoint/2010/main" val="284756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C4D8D-AE38-774B-B7F6-586B1886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1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40636-ABCB-2C45-B073-A8C58E09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i="1" dirty="0"/>
              <a:t>Ахиллесова   пята</a:t>
            </a:r>
          </a:p>
          <a:p>
            <a:pPr marL="0" indent="0" algn="ctr">
              <a:buNone/>
            </a:pPr>
            <a:r>
              <a:rPr lang="ru-RU" b="1" i="1" dirty="0"/>
              <a:t>Происхождение </a:t>
            </a:r>
          </a:p>
          <a:p>
            <a:pPr marL="0" indent="457200">
              <a:buNone/>
            </a:pPr>
            <a:r>
              <a:rPr lang="ru-RU" b="1" dirty="0"/>
              <a:t>Ахилл — любимый герой множества легенд Древней Греции. Это непобедимый, отважный человек, которого не брали никакие вражеские стрелы.</a:t>
            </a:r>
          </a:p>
          <a:p>
            <a:pPr marL="0" indent="457200">
              <a:buNone/>
            </a:pPr>
            <a:r>
              <a:rPr lang="ru-RU" b="1" dirty="0"/>
              <a:t>Легенда рассказывает, что мать Ахилла Фетида, желая сделать сына неуязвимым, окунула мальчика в воды священной реки Стикс. Но, окуная, она держала его за пятку (пяту), и пятка оказалась незащищенной.</a:t>
            </a:r>
          </a:p>
          <a:p>
            <a:pPr marL="0" indent="457200">
              <a:buNone/>
            </a:pPr>
            <a:r>
              <a:rPr lang="ru-RU" b="1" dirty="0"/>
              <a:t>В одном из сражений Парис, противник Ахилла, пустил стрелу в пятку Ахилла и убил его.</a:t>
            </a:r>
          </a:p>
          <a:p>
            <a:pPr marL="0" indent="0" algn="ctr">
              <a:buNone/>
            </a:pPr>
            <a:r>
              <a:rPr lang="ru-RU" b="1" i="1" dirty="0"/>
              <a:t>Значение  </a:t>
            </a:r>
          </a:p>
          <a:p>
            <a:pPr marL="0" indent="457200">
              <a:buNone/>
            </a:pPr>
            <a:r>
              <a:rPr lang="ru-RU" b="1" dirty="0"/>
              <a:t>Всякое слабое, уязвимое место человека называют ахиллесовой пятой.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B6A06-8A23-CE4B-8B26-8579A03C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278" y="685800"/>
            <a:ext cx="2676835" cy="1853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6F0D04-B1C0-FF4B-ADA8-5198A6D0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64" y="5114924"/>
            <a:ext cx="398850" cy="265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0C4E64-8347-8C4C-B496-3EA2F66C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059" y="2766857"/>
            <a:ext cx="465219" cy="3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6387-4CE8-AD49-91FA-EFFE32EB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1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133EC-BB68-4841-BC40-8694AA0C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i="1" dirty="0"/>
              <a:t>Сжечь корабли</a:t>
            </a:r>
          </a:p>
          <a:p>
            <a:pPr marL="0" indent="0" algn="ctr">
              <a:buNone/>
            </a:pPr>
            <a:r>
              <a:rPr lang="ru-RU" sz="2400" b="1" i="1" dirty="0"/>
              <a:t>Происхождение </a:t>
            </a:r>
          </a:p>
          <a:p>
            <a:pPr marL="0" indent="457200" algn="just">
              <a:buNone/>
            </a:pPr>
            <a:r>
              <a:rPr lang="ru-RU" sz="2200" b="1" dirty="0"/>
              <a:t>Девять лет у стен неприступной Трои стояли воины-ахейцы под предводительством Агамемнона. Наконец ахейцам удалось пробраться в город и открыть ворота осаждающим. Город был взят.  Троянские воины обратились в бегство. </a:t>
            </a:r>
          </a:p>
          <a:p>
            <a:pPr marL="0" indent="457200" algn="just">
              <a:buNone/>
            </a:pPr>
            <a:r>
              <a:rPr lang="ru-RU" sz="2200" b="1" dirty="0"/>
              <a:t>И вот женщины-</a:t>
            </a:r>
            <a:r>
              <a:rPr lang="ru-RU" sz="2200" b="1" dirty="0" err="1"/>
              <a:t>троянки</a:t>
            </a:r>
            <a:r>
              <a:rPr lang="ru-RU" sz="2200" b="1" dirty="0"/>
              <a:t>, чтобы остановить позорное бегство своих мужей, сожгли стоявшие в гавани троянские корабли. Правда, это не помогло. Троя была разрушена, а ее защитники погибли. </a:t>
            </a:r>
          </a:p>
          <a:p>
            <a:pPr marL="0" indent="457200" algn="ctr">
              <a:buNone/>
            </a:pPr>
            <a:r>
              <a:rPr lang="ru-RU" sz="2200" b="1" i="1" dirty="0"/>
              <a:t>Значение </a:t>
            </a:r>
          </a:p>
          <a:p>
            <a:pPr marL="0" indent="457200" algn="just">
              <a:buNone/>
            </a:pPr>
            <a:r>
              <a:rPr lang="ru-RU" sz="2200" b="1" dirty="0"/>
              <a:t>Выражение «сжечь корабли» употребляют тогда, когда хотят сказать, что сделан решительный шаг, после которого нельзя отступить, вернуться к прежнему.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A4234-4353-9A44-A19C-5290F830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41" y="2686050"/>
            <a:ext cx="635296" cy="4222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59C21-009F-304C-9140-B49CA3A7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92" y="4614863"/>
            <a:ext cx="592308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AD835-D245-EF4E-A6F0-E7BE639F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1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77826-7755-FB4E-932D-E57DA5CEE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i="1" dirty="0"/>
              <a:t>Троянский конь</a:t>
            </a:r>
          </a:p>
          <a:p>
            <a:pPr marL="0" indent="0" algn="ctr">
              <a:buNone/>
            </a:pPr>
            <a:r>
              <a:rPr lang="ru-RU" b="1" i="1" dirty="0"/>
              <a:t>Происхождение </a:t>
            </a:r>
            <a:endParaRPr lang="ru-RU" dirty="0"/>
          </a:p>
          <a:p>
            <a:pPr marL="0" indent="457200" algn="just">
              <a:buNone/>
            </a:pPr>
            <a:r>
              <a:rPr lang="ru-RU" b="1" dirty="0"/>
              <a:t>По греческому преданию, огромный деревянный конь, в котором спрятались ахейские воины, осаждавшие Трою. Троянцы, не подозревая хитрости, ввезли его в Трою. Ночью ахейцы вышли из коня и впустили в город остальное войско.</a:t>
            </a:r>
          </a:p>
          <a:p>
            <a:pPr marL="0" indent="0" algn="ctr">
              <a:buNone/>
            </a:pPr>
            <a:r>
              <a:rPr lang="ru-RU" b="1" i="1" dirty="0"/>
              <a:t>Значение </a:t>
            </a:r>
          </a:p>
          <a:p>
            <a:pPr marL="0" indent="457200">
              <a:buNone/>
            </a:pPr>
            <a:r>
              <a:rPr lang="ru-RU" dirty="0"/>
              <a:t> </a:t>
            </a:r>
            <a:r>
              <a:rPr lang="ru-RU" b="1" dirty="0"/>
              <a:t>Выражение «троянский конь» стало нарицательным (дар врагу с целью его погубить,  хитрая ловушка, коварный, тайный замысел).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60C8E-128C-4A49-AE9B-E4566631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2876776"/>
            <a:ext cx="642938" cy="427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3DB59-5438-764B-8D86-2F1B3212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27" y="4314825"/>
            <a:ext cx="635295" cy="4222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BB3662-E965-6E4E-8FC7-DD03A75B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62" y="414337"/>
            <a:ext cx="3067049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A766-7F57-5A47-B806-2F28A960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2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7247E-96A6-0D4B-8355-23D8A8E5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/>
              <a:t>Какое историческое событие объединяет все выражения 1-го испытания?</a:t>
            </a:r>
          </a:p>
          <a:p>
            <a:pPr marL="0" lvl="0" indent="0">
              <a:buNone/>
            </a:pPr>
            <a:endParaRPr lang="ru-RU" sz="2800" dirty="0"/>
          </a:p>
          <a:p>
            <a:pPr lvl="0"/>
            <a:r>
              <a:rPr lang="ru-RU" sz="2800" b="1" dirty="0"/>
              <a:t>Назовите имя древнегреческого поэта-певца, который создал величайшие поэмы «Илиада» и «Одиссея».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65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ABAE8-71A3-624E-92E8-2868ED03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2</a:t>
            </a:r>
            <a:br>
              <a:rPr lang="ru-RU" dirty="0"/>
            </a:br>
            <a:r>
              <a:rPr lang="ru-RU" dirty="0"/>
              <a:t>Проверяем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A4463-A317-E74A-814C-BC87CD055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Троянская война 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3200" b="1" dirty="0"/>
              <a:t>Гомер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93403-C491-4048-AB60-A9F8E3E1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11" y="2356245"/>
            <a:ext cx="735013" cy="4885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C58DD-20FB-D841-B8AD-39343AD5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3" y="3599907"/>
            <a:ext cx="792161" cy="526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8DA18A-96D7-544A-B171-2D1D16E5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32" y="3314700"/>
            <a:ext cx="2308018" cy="3022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E49BF-5087-1843-B432-8527C999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88" y="2035426"/>
            <a:ext cx="4210229" cy="28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3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3B3-21AC-3D4F-A378-70F2F3C0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Испытание 3</a:t>
            </a:r>
            <a:br>
              <a:rPr lang="ru-RU" dirty="0"/>
            </a:br>
            <a:r>
              <a:rPr lang="ru-RU" dirty="0"/>
              <a:t>Угадай фразеологизм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F4D37-29FA-E44A-9650-A52D942FA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1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371A6-D84E-8142-BE4B-5E1CDC8C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41" y="2928397"/>
            <a:ext cx="5730717" cy="36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058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{4B2B93B2-AB10-4345-91BC-B0DDB625BBF7}tf10001120</Template>
  <TotalTime>360</TotalTime>
  <Words>609</Words>
  <Application>Microsoft Macintosh PowerPoint</Application>
  <PresentationFormat>Широкоэкранный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Franklin Gothic Book</vt:lpstr>
      <vt:lpstr>Обрезка</vt:lpstr>
      <vt:lpstr>Фразеологизмы Древней Греции</vt:lpstr>
      <vt:lpstr>Начинаем викторину!</vt:lpstr>
      <vt:lpstr>Испытание 1 Напиши происхождение фразеологизма и его значение</vt:lpstr>
      <vt:lpstr>Испытание 1 Проверяем себя</vt:lpstr>
      <vt:lpstr>Испытание 1 Проверяем себя</vt:lpstr>
      <vt:lpstr>Испытание 1 Проверяем себя</vt:lpstr>
      <vt:lpstr>Испытание 2 </vt:lpstr>
      <vt:lpstr>Испытание 2 Проверяем себя</vt:lpstr>
      <vt:lpstr>Испытание 3 Угадай фразеологизм</vt:lpstr>
      <vt:lpstr>Испытание 3 Угадай фразеологизм</vt:lpstr>
      <vt:lpstr>Испытание 3 Угадай фразеологизм</vt:lpstr>
      <vt:lpstr>Испытание 3 Угадай фразеологизм</vt:lpstr>
      <vt:lpstr>Испытание 3 Угадай фразеологизм</vt:lpstr>
      <vt:lpstr>Испытание 3 Угадай фразеологизм</vt:lpstr>
      <vt:lpstr>Испытание 3 Проверим себя</vt:lpstr>
      <vt:lpstr>Испытание 4 Угадай фразеологизм по современному значению</vt:lpstr>
      <vt:lpstr>Испытание 4 Проверяем себя</vt:lpstr>
      <vt:lpstr>Испытание 5 Узнай фразеологизм по описанию</vt:lpstr>
      <vt:lpstr>Испытание 5 Проверяем себя</vt:lpstr>
      <vt:lpstr>Мы на вершине! Подсчитайте листочки на Вашем лавровом венке!</vt:lpstr>
      <vt:lpstr>Поздравляем!!!</vt:lpstr>
      <vt:lpstr>  Спасибо за внимание!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21</cp:revision>
  <dcterms:created xsi:type="dcterms:W3CDTF">2020-03-24T08:53:08Z</dcterms:created>
  <dcterms:modified xsi:type="dcterms:W3CDTF">2020-03-26T10:00:52Z</dcterms:modified>
</cp:coreProperties>
</file>