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3976" y="-14356976"/>
            <a:ext cx="24288750" cy="334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79711"/>
            <a:ext cx="9757592" cy="1213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3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755576"/>
            <a:ext cx="7772401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2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115616"/>
            <a:ext cx="777240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309553"/>
            <a:ext cx="7772401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6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3" y="-2331640"/>
            <a:ext cx="7772401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3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115616"/>
            <a:ext cx="777240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7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043608"/>
            <a:ext cx="777240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7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2020-03-18T05:39:23Z</dcterms:created>
  <dcterms:modified xsi:type="dcterms:W3CDTF">2020-03-18T05:50:44Z</dcterms:modified>
</cp:coreProperties>
</file>