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1"/>
  </p:handoutMasterIdLst>
  <p:sldIdLst>
    <p:sldId id="257" r:id="rId2"/>
    <p:sldId id="295" r:id="rId3"/>
    <p:sldId id="297" r:id="rId4"/>
    <p:sldId id="296" r:id="rId5"/>
    <p:sldId id="298" r:id="rId6"/>
    <p:sldId id="300" r:id="rId7"/>
    <p:sldId id="302" r:id="rId8"/>
    <p:sldId id="301" r:id="rId9"/>
    <p:sldId id="303" r:id="rId10"/>
    <p:sldId id="259" r:id="rId11"/>
    <p:sldId id="261" r:id="rId12"/>
    <p:sldId id="262" r:id="rId13"/>
    <p:sldId id="263" r:id="rId14"/>
    <p:sldId id="264" r:id="rId15"/>
    <p:sldId id="265" r:id="rId16"/>
    <p:sldId id="266" r:id="rId17"/>
    <p:sldId id="268" r:id="rId18"/>
    <p:sldId id="269" r:id="rId19"/>
    <p:sldId id="270" r:id="rId20"/>
    <p:sldId id="271" r:id="rId21"/>
    <p:sldId id="272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87" r:id="rId30"/>
    <p:sldId id="273" r:id="rId31"/>
    <p:sldId id="274" r:id="rId32"/>
    <p:sldId id="275" r:id="rId33"/>
    <p:sldId id="276" r:id="rId34"/>
    <p:sldId id="277" r:id="rId35"/>
    <p:sldId id="278" r:id="rId36"/>
    <p:sldId id="304" r:id="rId37"/>
    <p:sldId id="306" r:id="rId38"/>
    <p:sldId id="305" r:id="rId39"/>
    <p:sldId id="280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52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51.wmf"/><Relationship Id="rId5" Type="http://schemas.openxmlformats.org/officeDocument/2006/relationships/image" Target="../media/image46.wmf"/><Relationship Id="rId4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E2FF5-4BA8-4E4E-A466-0A365FEFAFC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BE74B-6064-475C-826D-AF5CF2711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975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F24B2-83FA-4346-968C-1123267896A8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56161-8139-49C9-8748-84E6CFB85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9CADC-E798-4869-B416-DC96585CE6C6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B425-8704-49E1-9044-0E90F3D1C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1FB41-66E2-4827-95C4-4845D5FE098B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8D635-6345-49F0-BF28-23FE2F3B0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39A85-6083-4887-B1A0-7DA3156A285F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1629C-3669-4F80-A890-A299AB27B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B7E1C-988B-4424-A57A-AB01F76786BD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309A9-55E0-4C4A-8410-C07116A95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14357-14C2-4AAD-A112-A9D47E761557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09290-027C-4089-83B7-E8374C211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0BBEF-F848-4ACB-A7E2-B90C7556F465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83E12-433A-480A-AA9F-47773CDF1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703C1-F7EF-4F57-BE6D-AA37C3C3BC67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E6F66-7333-437F-97A5-D927C7956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F6E49-E14C-4027-9698-8FBB17FEAD48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BC1E3-715F-4D96-BE0A-1D7D268F4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0B568-6307-4120-8E80-6B9D74980166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8DDF1-8998-4DD7-AEF7-5C4900020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F51E4-8B2B-4540-8A08-25AB03C945DA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13DA3-C793-4C46-AF94-79285F10A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235C8B-D55E-4091-85D1-01CCF407A27A}" type="datetimeFigureOut">
              <a:rPr lang="ru-RU"/>
              <a:pPr>
                <a:defRPr/>
              </a:pPr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091775-56CA-4CD3-A43F-3FA9F0619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3.wmf"/><Relationship Id="rId3" Type="http://schemas.openxmlformats.org/officeDocument/2006/relationships/image" Target="../media/image1.jpe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6" Type="http://schemas.openxmlformats.org/officeDocument/2006/relationships/slide" Target="slide3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jpe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5.wmf"/><Relationship Id="rId10" Type="http://schemas.openxmlformats.org/officeDocument/2006/relationships/slide" Target="slide11.xml"/><Relationship Id="rId4" Type="http://schemas.openxmlformats.org/officeDocument/2006/relationships/oleObject" Target="../embeddings/oleObject7.bin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.jpe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.jpe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1.jpe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8.emf"/><Relationship Id="rId5" Type="http://schemas.openxmlformats.org/officeDocument/2006/relationships/image" Target="../media/image35.wmf"/><Relationship Id="rId10" Type="http://schemas.openxmlformats.org/officeDocument/2006/relationships/slide" Target="slide20.xml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1.jpe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9.wmf"/><Relationship Id="rId10" Type="http://schemas.openxmlformats.org/officeDocument/2006/relationships/slide" Target="slide18.xml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48.w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29.png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4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52.w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1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29.png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41.bin"/><Relationship Id="rId3" Type="http://schemas.openxmlformats.org/officeDocument/2006/relationships/image" Target="../media/image1.jpeg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5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57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8.wmf"/><Relationship Id="rId11" Type="http://schemas.openxmlformats.org/officeDocument/2006/relationships/image" Target="../media/image30.png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60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44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5" Type="http://schemas.openxmlformats.org/officeDocument/2006/relationships/image" Target="../media/image65.wmf"/><Relationship Id="rId10" Type="http://schemas.openxmlformats.org/officeDocument/2006/relationships/image" Target="../media/image63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47.bin"/><Relationship Id="rId14" Type="http://schemas.openxmlformats.org/officeDocument/2006/relationships/oleObject" Target="../embeddings/oleObject4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gif"/><Relationship Id="rId4" Type="http://schemas.openxmlformats.org/officeDocument/2006/relationships/image" Target="../media/image66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132"/>
          <p:cNvGrpSpPr>
            <a:grpSpLocks/>
          </p:cNvGrpSpPr>
          <p:nvPr/>
        </p:nvGrpSpPr>
        <p:grpSpPr bwMode="auto">
          <a:xfrm>
            <a:off x="0" y="0"/>
            <a:ext cx="9123363" cy="6858000"/>
            <a:chOff x="20638" y="0"/>
            <a:chExt cx="9123362" cy="6858000"/>
          </a:xfrm>
        </p:grpSpPr>
        <p:grpSp>
          <p:nvGrpSpPr>
            <p:cNvPr id="13386" name="Группа 116"/>
            <p:cNvGrpSpPr>
              <a:grpSpLocks/>
            </p:cNvGrpSpPr>
            <p:nvPr/>
          </p:nvGrpSpPr>
          <p:grpSpPr bwMode="auto">
            <a:xfrm>
              <a:off x="20638" y="26988"/>
              <a:ext cx="784225" cy="6638925"/>
              <a:chOff x="20638" y="26988"/>
              <a:chExt cx="784225" cy="6638925"/>
            </a:xfrm>
          </p:grpSpPr>
          <p:sp>
            <p:nvSpPr>
              <p:cNvPr id="13434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158750" y="1884363"/>
                <a:ext cx="292100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35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-1822794">
                <a:off x="133350" y="26988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36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1241425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37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142875" y="3071813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438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265113" y="614363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439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900" y="5443538"/>
                <a:ext cx="333375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3440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187326" y="2416175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41" name="WordArt 66"/>
              <p:cNvSpPr>
                <a:spLocks noChangeArrowheads="1" noChangeShapeType="1" noTextEdit="1"/>
              </p:cNvSpPr>
              <p:nvPr/>
            </p:nvSpPr>
            <p:spPr bwMode="auto">
              <a:xfrm rot="-1617823">
                <a:off x="127000" y="6032500"/>
                <a:ext cx="293688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42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4813300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43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75" y="4286250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85" name="Овал 84"/>
              <p:cNvSpPr/>
              <p:nvPr/>
            </p:nvSpPr>
            <p:spPr>
              <a:xfrm>
                <a:off x="214313" y="3786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3387" name="Группа 96"/>
            <p:cNvGrpSpPr>
              <a:grpSpLocks/>
            </p:cNvGrpSpPr>
            <p:nvPr/>
          </p:nvGrpSpPr>
          <p:grpSpPr bwMode="auto">
            <a:xfrm>
              <a:off x="585017" y="0"/>
              <a:ext cx="8412933" cy="781027"/>
              <a:chOff x="585017" y="0"/>
              <a:chExt cx="8412933" cy="781027"/>
            </a:xfrm>
          </p:grpSpPr>
          <p:sp>
            <p:nvSpPr>
              <p:cNvPr id="13417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13418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87" name="Прямоугольный треугольник 86"/>
              <p:cNvSpPr/>
              <p:nvPr/>
            </p:nvSpPr>
            <p:spPr>
              <a:xfrm rot="18886340">
                <a:off x="1505745" y="-103982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равильный пятиугольник 89"/>
              <p:cNvSpPr/>
              <p:nvPr/>
            </p:nvSpPr>
            <p:spPr>
              <a:xfrm rot="2542222">
                <a:off x="904876" y="111125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21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22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23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24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425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426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3427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28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29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30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02" name="Овал 101"/>
              <p:cNvSpPr/>
              <p:nvPr/>
            </p:nvSpPr>
            <p:spPr>
              <a:xfrm rot="5400000">
                <a:off x="3714751" y="357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32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96" name="Прямоугольный треугольник 95"/>
              <p:cNvSpPr/>
              <p:nvPr/>
            </p:nvSpPr>
            <p:spPr>
              <a:xfrm rot="13396078">
                <a:off x="5430837" y="184150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3388" name="Группа 97"/>
            <p:cNvGrpSpPr>
              <a:grpSpLocks/>
            </p:cNvGrpSpPr>
            <p:nvPr/>
          </p:nvGrpSpPr>
          <p:grpSpPr bwMode="auto">
            <a:xfrm>
              <a:off x="571472" y="6076973"/>
              <a:ext cx="8412933" cy="781027"/>
              <a:chOff x="585017" y="0"/>
              <a:chExt cx="8412933" cy="781027"/>
            </a:xfrm>
          </p:grpSpPr>
          <p:sp>
            <p:nvSpPr>
              <p:cNvPr id="13400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13401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01" name="Прямоугольный треугольник 100"/>
              <p:cNvSpPr/>
              <p:nvPr/>
            </p:nvSpPr>
            <p:spPr>
              <a:xfrm rot="18886340">
                <a:off x="1505002" y="-104004"/>
                <a:ext cx="342900" cy="557212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равильный пятиугольник 102"/>
              <p:cNvSpPr/>
              <p:nvPr/>
            </p:nvSpPr>
            <p:spPr>
              <a:xfrm rot="2542222">
                <a:off x="904133" y="111102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04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05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06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07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408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409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3410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11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12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13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14" name="Овал 113"/>
              <p:cNvSpPr/>
              <p:nvPr/>
            </p:nvSpPr>
            <p:spPr>
              <a:xfrm rot="5400000">
                <a:off x="3714008" y="357165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15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116" name="Прямоугольный треугольник 115"/>
              <p:cNvSpPr/>
              <p:nvPr/>
            </p:nvSpPr>
            <p:spPr>
              <a:xfrm rot="13396078">
                <a:off x="5430095" y="184127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3389" name="Группа 131"/>
            <p:cNvGrpSpPr>
              <a:grpSpLocks/>
            </p:cNvGrpSpPr>
            <p:nvPr/>
          </p:nvGrpSpPr>
          <p:grpSpPr bwMode="auto">
            <a:xfrm>
              <a:off x="8572528" y="664306"/>
              <a:ext cx="571472" cy="5550779"/>
              <a:chOff x="8572528" y="664306"/>
              <a:chExt cx="571472" cy="5550779"/>
            </a:xfrm>
          </p:grpSpPr>
          <p:sp>
            <p:nvSpPr>
              <p:cNvPr id="13390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8716935" y="1996713"/>
                <a:ext cx="319708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391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06047" y="1321519"/>
                <a:ext cx="351305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392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8715228" y="3177782"/>
                <a:ext cx="362542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393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8773970" y="664306"/>
                <a:ext cx="242283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39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8715871" y="2607274"/>
                <a:ext cx="339293" cy="500444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grpSp>
            <p:nvGrpSpPr>
              <p:cNvPr id="13395" name="Группа 130"/>
              <p:cNvGrpSpPr>
                <a:grpSpLocks/>
              </p:cNvGrpSpPr>
              <p:nvPr/>
            </p:nvGrpSpPr>
            <p:grpSpPr bwMode="auto">
              <a:xfrm>
                <a:off x="8572528" y="3857628"/>
                <a:ext cx="571472" cy="2357457"/>
                <a:chOff x="8572528" y="3857628"/>
                <a:chExt cx="571472" cy="2357457"/>
              </a:xfrm>
            </p:grpSpPr>
            <p:sp>
              <p:nvSpPr>
                <p:cNvPr id="13396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8608230" y="5679316"/>
                  <a:ext cx="500067" cy="571472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ru-RU" sz="3600" i="1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 Black"/>
                    </a:rPr>
                    <a:t>8</a:t>
                  </a:r>
                </a:p>
              </p:txBody>
            </p:sp>
            <p:sp>
              <p:nvSpPr>
                <p:cNvPr id="13397" name="WordArt 68"/>
                <p:cNvSpPr>
                  <a:spLocks noChangeArrowheads="1" noChangeShapeType="1" noTextEdit="1"/>
                </p:cNvSpPr>
                <p:nvPr/>
              </p:nvSpPr>
              <p:spPr bwMode="auto">
                <a:xfrm rot="-971353">
                  <a:off x="8706048" y="4893420"/>
                  <a:ext cx="351306" cy="671513"/>
                </a:xfrm>
                <a:prstGeom prst="rect">
                  <a:avLst/>
                </a:prstGeom>
              </p:spPr>
              <p:txBody>
                <a:bodyPr wrap="none" fromWordArt="1">
                  <a:prstTxWarp prst="textDoubleWave1">
                    <a:avLst>
                      <a:gd name="adj1" fmla="val 12259"/>
                      <a:gd name="adj2" fmla="val 0"/>
                    </a:avLst>
                  </a:prstTxWarp>
                </a:bodyPr>
                <a:lstStyle/>
                <a:p>
                  <a:pPr algn="ctr"/>
                  <a:r>
                    <a:rPr lang="ru-RU" sz="3600" kern="10" spc="-360">
                      <a:ln w="12700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solidFill>
                        <a:srgbClr val="33CCFF"/>
                      </a:solidFill>
                      <a:latin typeface="Impact"/>
                    </a:rPr>
                    <a:t>3</a:t>
                  </a:r>
                </a:p>
              </p:txBody>
            </p:sp>
            <p:sp>
              <p:nvSpPr>
                <p:cNvPr id="13398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 rot="731093">
                  <a:off x="8646950" y="4358012"/>
                  <a:ext cx="354140" cy="43815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7</a:t>
                  </a:r>
                </a:p>
              </p:txBody>
            </p:sp>
            <p:sp>
              <p:nvSpPr>
                <p:cNvPr id="129" name="Овал 128"/>
                <p:cNvSpPr/>
                <p:nvPr/>
              </p:nvSpPr>
              <p:spPr>
                <a:xfrm>
                  <a:off x="8715375" y="3857625"/>
                  <a:ext cx="428625" cy="3571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32" name="Rectangle 5"/>
          <p:cNvSpPr txBox="1">
            <a:spLocks noChangeArrowheads="1"/>
          </p:cNvSpPr>
          <p:nvPr/>
        </p:nvSpPr>
        <p:spPr>
          <a:xfrm>
            <a:off x="357158" y="714356"/>
            <a:ext cx="4214842" cy="1785938"/>
          </a:xfrm>
          <a:prstGeom prst="rect">
            <a:avLst/>
          </a:prstGeom>
          <a:noFill/>
        </p:spPr>
        <p:txBody>
          <a:bodyPr/>
          <a:lstStyle/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800" b="1" i="1" kern="0" dirty="0">
                <a:solidFill>
                  <a:srgbClr val="7030A0"/>
                </a:solidFill>
                <a:latin typeface="Monotype Corsiva" pitchFamily="66" charset="0"/>
              </a:rPr>
              <a:t>«Мало иметь хороший ум, главное хорошо его применять»</a:t>
            </a:r>
          </a:p>
          <a:p>
            <a:pPr marL="342900" indent="-342900" algn="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800" b="1" i="1" kern="0" dirty="0">
                <a:solidFill>
                  <a:srgbClr val="7030A0"/>
                </a:solidFill>
                <a:latin typeface="Monotype Corsiva" pitchFamily="66" charset="0"/>
              </a:rPr>
              <a:t>(Р. Декарт)</a:t>
            </a: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ru-RU" sz="6000" b="1" i="1" kern="0" dirty="0">
              <a:latin typeface="Monotype Corsiva" pitchFamily="66" charset="0"/>
            </a:endParaRPr>
          </a:p>
        </p:txBody>
      </p:sp>
      <p:pic>
        <p:nvPicPr>
          <p:cNvPr id="24578" name="Picture 2" descr="Картинки по запросу декарт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500306"/>
            <a:ext cx="3748058" cy="3152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utoUpdateAnimBg="0"/>
      <p:bldP spid="13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67"/>
          <p:cNvGrpSpPr>
            <a:grpSpLocks/>
          </p:cNvGrpSpPr>
          <p:nvPr/>
        </p:nvGrpSpPr>
        <p:grpSpPr bwMode="auto">
          <a:xfrm>
            <a:off x="20638" y="0"/>
            <a:ext cx="9123362" cy="6858000"/>
            <a:chOff x="20638" y="0"/>
            <a:chExt cx="9123362" cy="6858000"/>
          </a:xfrm>
        </p:grpSpPr>
        <p:grpSp>
          <p:nvGrpSpPr>
            <p:cNvPr id="15442" name="Группа 116"/>
            <p:cNvGrpSpPr>
              <a:grpSpLocks/>
            </p:cNvGrpSpPr>
            <p:nvPr/>
          </p:nvGrpSpPr>
          <p:grpSpPr bwMode="auto">
            <a:xfrm>
              <a:off x="20638" y="26988"/>
              <a:ext cx="784225" cy="6638925"/>
              <a:chOff x="20638" y="26988"/>
              <a:chExt cx="784225" cy="6638925"/>
            </a:xfrm>
          </p:grpSpPr>
          <p:sp>
            <p:nvSpPr>
              <p:cNvPr id="15490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158750" y="1884363"/>
                <a:ext cx="292100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5491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-1822794">
                <a:off x="133350" y="26988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5492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1241425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5493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142875" y="3071813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5494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265113" y="614363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5495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900" y="5443538"/>
                <a:ext cx="333375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5496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187326" y="2416175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5497" name="WordArt 66"/>
              <p:cNvSpPr>
                <a:spLocks noChangeArrowheads="1" noChangeShapeType="1" noTextEdit="1"/>
              </p:cNvSpPr>
              <p:nvPr/>
            </p:nvSpPr>
            <p:spPr bwMode="auto">
              <a:xfrm rot="-1617823">
                <a:off x="127000" y="6032500"/>
                <a:ext cx="293688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5498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4813300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5499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75" y="4286250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27" name="Овал 126"/>
              <p:cNvSpPr/>
              <p:nvPr/>
            </p:nvSpPr>
            <p:spPr>
              <a:xfrm>
                <a:off x="214313" y="3786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5443" name="Группа 96"/>
            <p:cNvGrpSpPr>
              <a:grpSpLocks/>
            </p:cNvGrpSpPr>
            <p:nvPr/>
          </p:nvGrpSpPr>
          <p:grpSpPr bwMode="auto">
            <a:xfrm>
              <a:off x="585017" y="0"/>
              <a:ext cx="8412933" cy="781027"/>
              <a:chOff x="585017" y="0"/>
              <a:chExt cx="8412933" cy="781027"/>
            </a:xfrm>
          </p:grpSpPr>
          <p:sp>
            <p:nvSpPr>
              <p:cNvPr id="15473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5474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15475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02" name="Прямоугольный треугольник 101"/>
              <p:cNvSpPr/>
              <p:nvPr/>
            </p:nvSpPr>
            <p:spPr>
              <a:xfrm rot="18886340">
                <a:off x="1505744" y="-103981"/>
                <a:ext cx="342900" cy="557212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равильный пятиугольник 102"/>
              <p:cNvSpPr/>
              <p:nvPr/>
            </p:nvSpPr>
            <p:spPr>
              <a:xfrm rot="2542222">
                <a:off x="904875" y="111125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478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5479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5480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5481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5482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5483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5484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5485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5486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14" name="Овал 113"/>
              <p:cNvSpPr/>
              <p:nvPr/>
            </p:nvSpPr>
            <p:spPr>
              <a:xfrm rot="5400000">
                <a:off x="3714750" y="357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488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116" name="Прямоугольный треугольник 115"/>
              <p:cNvSpPr/>
              <p:nvPr/>
            </p:nvSpPr>
            <p:spPr>
              <a:xfrm rot="13396078">
                <a:off x="5430838" y="184150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5444" name="Группа 97"/>
            <p:cNvGrpSpPr>
              <a:grpSpLocks/>
            </p:cNvGrpSpPr>
            <p:nvPr/>
          </p:nvGrpSpPr>
          <p:grpSpPr bwMode="auto">
            <a:xfrm>
              <a:off x="571472" y="6076973"/>
              <a:ext cx="8412933" cy="781027"/>
              <a:chOff x="585017" y="0"/>
              <a:chExt cx="8412933" cy="781027"/>
            </a:xfrm>
          </p:grpSpPr>
          <p:sp>
            <p:nvSpPr>
              <p:cNvPr id="15456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15457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85" name="Прямоугольный треугольник 84"/>
              <p:cNvSpPr/>
              <p:nvPr/>
            </p:nvSpPr>
            <p:spPr>
              <a:xfrm rot="18886340">
                <a:off x="1505002" y="-104005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равильный пятиугольник 85"/>
              <p:cNvSpPr/>
              <p:nvPr/>
            </p:nvSpPr>
            <p:spPr>
              <a:xfrm rot="2542222">
                <a:off x="904133" y="111102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460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5461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5462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5463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5464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5465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5466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5467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5468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5469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97" name="Овал 96"/>
              <p:cNvSpPr/>
              <p:nvPr/>
            </p:nvSpPr>
            <p:spPr>
              <a:xfrm rot="5400000">
                <a:off x="3714008" y="357165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471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99" name="Прямоугольный треугольник 98"/>
              <p:cNvSpPr/>
              <p:nvPr/>
            </p:nvSpPr>
            <p:spPr>
              <a:xfrm rot="13396078">
                <a:off x="5430095" y="184127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5445" name="Группа 131"/>
            <p:cNvGrpSpPr>
              <a:grpSpLocks/>
            </p:cNvGrpSpPr>
            <p:nvPr/>
          </p:nvGrpSpPr>
          <p:grpSpPr bwMode="auto">
            <a:xfrm>
              <a:off x="8572528" y="664306"/>
              <a:ext cx="571472" cy="5550779"/>
              <a:chOff x="8572528" y="664306"/>
              <a:chExt cx="571472" cy="5550779"/>
            </a:xfrm>
          </p:grpSpPr>
          <p:sp>
            <p:nvSpPr>
              <p:cNvPr id="15446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8716935" y="1996713"/>
                <a:ext cx="319708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5447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06047" y="1321519"/>
                <a:ext cx="351305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5448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8715228" y="3177782"/>
                <a:ext cx="362542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5449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8773970" y="664306"/>
                <a:ext cx="242283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5450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8715871" y="2607274"/>
                <a:ext cx="339293" cy="500444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grpSp>
            <p:nvGrpSpPr>
              <p:cNvPr id="15451" name="Группа 130"/>
              <p:cNvGrpSpPr>
                <a:grpSpLocks/>
              </p:cNvGrpSpPr>
              <p:nvPr/>
            </p:nvGrpSpPr>
            <p:grpSpPr bwMode="auto">
              <a:xfrm>
                <a:off x="8572528" y="3857628"/>
                <a:ext cx="571472" cy="2357457"/>
                <a:chOff x="8572528" y="3857628"/>
                <a:chExt cx="571472" cy="2357457"/>
              </a:xfrm>
            </p:grpSpPr>
            <p:sp>
              <p:nvSpPr>
                <p:cNvPr id="15452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8608230" y="5679316"/>
                  <a:ext cx="500067" cy="571472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ru-RU" sz="3600" i="1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 Black"/>
                    </a:rPr>
                    <a:t>8</a:t>
                  </a:r>
                </a:p>
              </p:txBody>
            </p:sp>
            <p:sp>
              <p:nvSpPr>
                <p:cNvPr id="15453" name="WordArt 68"/>
                <p:cNvSpPr>
                  <a:spLocks noChangeArrowheads="1" noChangeShapeType="1" noTextEdit="1"/>
                </p:cNvSpPr>
                <p:nvPr/>
              </p:nvSpPr>
              <p:spPr bwMode="auto">
                <a:xfrm rot="-971353">
                  <a:off x="8706048" y="4893420"/>
                  <a:ext cx="351306" cy="671513"/>
                </a:xfrm>
                <a:prstGeom prst="rect">
                  <a:avLst/>
                </a:prstGeom>
              </p:spPr>
              <p:txBody>
                <a:bodyPr wrap="none" fromWordArt="1">
                  <a:prstTxWarp prst="textDoubleWave1">
                    <a:avLst>
                      <a:gd name="adj1" fmla="val 12259"/>
                      <a:gd name="adj2" fmla="val 0"/>
                    </a:avLst>
                  </a:prstTxWarp>
                </a:bodyPr>
                <a:lstStyle/>
                <a:p>
                  <a:pPr algn="ctr"/>
                  <a:r>
                    <a:rPr lang="ru-RU" sz="3600" kern="10" spc="-360">
                      <a:ln w="12700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solidFill>
                        <a:srgbClr val="33CCFF"/>
                      </a:solidFill>
                      <a:latin typeface="Impact"/>
                    </a:rPr>
                    <a:t>3</a:t>
                  </a:r>
                </a:p>
              </p:txBody>
            </p:sp>
            <p:sp>
              <p:nvSpPr>
                <p:cNvPr id="15454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 rot="731093">
                  <a:off x="8646950" y="4358012"/>
                  <a:ext cx="354140" cy="43815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7</a:t>
                  </a:r>
                </a:p>
              </p:txBody>
            </p:sp>
            <p:sp>
              <p:nvSpPr>
                <p:cNvPr id="82" name="Овал 81"/>
                <p:cNvSpPr/>
                <p:nvPr/>
              </p:nvSpPr>
              <p:spPr>
                <a:xfrm>
                  <a:off x="8715375" y="3857625"/>
                  <a:ext cx="428625" cy="3571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5363" name="Группа 102"/>
          <p:cNvGrpSpPr>
            <a:grpSpLocks/>
          </p:cNvGrpSpPr>
          <p:nvPr/>
        </p:nvGrpSpPr>
        <p:grpSpPr bwMode="auto">
          <a:xfrm>
            <a:off x="397669" y="289506"/>
            <a:ext cx="8501062" cy="6072188"/>
            <a:chOff x="3500430" y="1857364"/>
            <a:chExt cx="5143536" cy="4071966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3500430" y="1857364"/>
              <a:ext cx="5143536" cy="4071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  <a:alpha val="8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15378" name="Группа 74"/>
            <p:cNvGrpSpPr>
              <a:grpSpLocks/>
            </p:cNvGrpSpPr>
            <p:nvPr/>
          </p:nvGrpSpPr>
          <p:grpSpPr bwMode="auto">
            <a:xfrm>
              <a:off x="3500430" y="1857362"/>
              <a:ext cx="5143536" cy="4001048"/>
              <a:chOff x="0" y="-797"/>
              <a:chExt cx="9146624" cy="6860473"/>
            </a:xfrm>
          </p:grpSpPr>
          <p:grpSp>
            <p:nvGrpSpPr>
              <p:cNvPr id="15379" name="Группа 41"/>
              <p:cNvGrpSpPr>
                <a:grpSpLocks/>
              </p:cNvGrpSpPr>
              <p:nvPr/>
            </p:nvGrpSpPr>
            <p:grpSpPr bwMode="auto">
              <a:xfrm>
                <a:off x="284560" y="-797"/>
                <a:ext cx="8577509" cy="6860473"/>
                <a:chOff x="284477" y="-796"/>
                <a:chExt cx="8575043" cy="6860473"/>
              </a:xfrm>
            </p:grpSpPr>
            <p:grpSp>
              <p:nvGrpSpPr>
                <p:cNvPr id="15408" name="Группа 11"/>
                <p:cNvGrpSpPr>
                  <a:grpSpLocks/>
                </p:cNvGrpSpPr>
                <p:nvPr/>
              </p:nvGrpSpPr>
              <p:grpSpPr bwMode="auto">
                <a:xfrm>
                  <a:off x="4284618" y="-795"/>
                  <a:ext cx="1718491" cy="6860471"/>
                  <a:chOff x="283296" y="-795"/>
                  <a:chExt cx="1718491" cy="6860471"/>
                </a:xfrm>
              </p:grpSpPr>
              <p:cxnSp>
                <p:nvCxnSpPr>
                  <p:cNvPr id="205" name="Прямая соединительная линия 2"/>
                  <p:cNvCxnSpPr/>
                  <p:nvPr/>
                </p:nvCxnSpPr>
                <p:spPr>
                  <a:xfrm rot="5400000">
                    <a:off x="-3145111" y="3430919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Прямая соединительная линия 3"/>
                  <p:cNvCxnSpPr/>
                  <p:nvPr/>
                </p:nvCxnSpPr>
                <p:spPr>
                  <a:xfrm rot="5400000">
                    <a:off x="-2857387" y="3428358"/>
                    <a:ext cx="6856122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Прямая соединительная линия 4"/>
                  <p:cNvCxnSpPr/>
                  <p:nvPr/>
                </p:nvCxnSpPr>
                <p:spPr>
                  <a:xfrm rot="5400000">
                    <a:off x="-2573197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Прямая соединительная линия 5"/>
                  <p:cNvCxnSpPr/>
                  <p:nvPr/>
                </p:nvCxnSpPr>
                <p:spPr>
                  <a:xfrm rot="5400000">
                    <a:off x="-2288033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Прямая соединительная линия 6"/>
                  <p:cNvCxnSpPr/>
                  <p:nvPr/>
                </p:nvCxnSpPr>
                <p:spPr>
                  <a:xfrm rot="5400000">
                    <a:off x="-2000309" y="3426532"/>
                    <a:ext cx="6859773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Прямая соединительная линия 7"/>
                  <p:cNvCxnSpPr/>
                  <p:nvPr/>
                </p:nvCxnSpPr>
                <p:spPr>
                  <a:xfrm rot="5400000">
                    <a:off x="-1743322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Прямая соединительная линия 8"/>
                  <p:cNvCxnSpPr/>
                  <p:nvPr/>
                </p:nvCxnSpPr>
                <p:spPr>
                  <a:xfrm rot="5400000">
                    <a:off x="-1458159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409" name="Группа 12"/>
                <p:cNvGrpSpPr>
                  <a:grpSpLocks/>
                </p:cNvGrpSpPr>
                <p:nvPr/>
              </p:nvGrpSpPr>
              <p:grpSpPr bwMode="auto">
                <a:xfrm>
                  <a:off x="2287451" y="-794"/>
                  <a:ext cx="1712683" cy="6860471"/>
                  <a:chOff x="286393" y="0"/>
                  <a:chExt cx="1712683" cy="6860471"/>
                </a:xfrm>
              </p:grpSpPr>
              <p:cxnSp>
                <p:nvCxnSpPr>
                  <p:cNvPr id="198" name="Прямая соединительная линия 197"/>
                  <p:cNvCxnSpPr/>
                  <p:nvPr/>
                </p:nvCxnSpPr>
                <p:spPr>
                  <a:xfrm rot="5400000">
                    <a:off x="-3142813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Прямая соединительная линия 198"/>
                  <p:cNvCxnSpPr/>
                  <p:nvPr/>
                </p:nvCxnSpPr>
                <p:spPr>
                  <a:xfrm rot="5400000">
                    <a:off x="-2857651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Прямая соединительная линия 199"/>
                  <p:cNvCxnSpPr/>
                  <p:nvPr/>
                </p:nvCxnSpPr>
                <p:spPr>
                  <a:xfrm rot="5400000">
                    <a:off x="-2568955" y="3424647"/>
                    <a:ext cx="6856122" cy="683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Прямая соединительная линия 200"/>
                  <p:cNvCxnSpPr/>
                  <p:nvPr/>
                </p:nvCxnSpPr>
                <p:spPr>
                  <a:xfrm rot="5400000">
                    <a:off x="-2282084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Прямая соединительная линия 201"/>
                  <p:cNvCxnSpPr/>
                  <p:nvPr/>
                </p:nvCxnSpPr>
                <p:spPr>
                  <a:xfrm rot="5400000">
                    <a:off x="-1713465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Прямая соединительная линия 202"/>
                  <p:cNvCxnSpPr/>
                  <p:nvPr/>
                </p:nvCxnSpPr>
                <p:spPr>
                  <a:xfrm rot="5400000">
                    <a:off x="-1428303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Прямая соединительная линия 203"/>
                  <p:cNvCxnSpPr/>
                  <p:nvPr/>
                </p:nvCxnSpPr>
                <p:spPr>
                  <a:xfrm rot="5400000">
                    <a:off x="-1996921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410" name="Группа 20"/>
                <p:cNvGrpSpPr>
                  <a:grpSpLocks/>
                </p:cNvGrpSpPr>
                <p:nvPr/>
              </p:nvGrpSpPr>
              <p:grpSpPr bwMode="auto">
                <a:xfrm>
                  <a:off x="284477" y="-796"/>
                  <a:ext cx="1718490" cy="6860473"/>
                  <a:chOff x="283683" y="-2"/>
                  <a:chExt cx="1718490" cy="6860473"/>
                </a:xfrm>
              </p:grpSpPr>
              <p:cxnSp>
                <p:nvCxnSpPr>
                  <p:cNvPr id="191" name="Прямая соединительная линия 190"/>
                  <p:cNvCxnSpPr/>
                  <p:nvPr/>
                </p:nvCxnSpPr>
                <p:spPr>
                  <a:xfrm rot="5400000">
                    <a:off x="-3145520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Прямая соединительная линия 191"/>
                  <p:cNvCxnSpPr/>
                  <p:nvPr/>
                </p:nvCxnSpPr>
                <p:spPr>
                  <a:xfrm rot="5400000">
                    <a:off x="-2857795" y="3427327"/>
                    <a:ext cx="6859773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Прямая соединительная линия 192"/>
                  <p:cNvCxnSpPr/>
                  <p:nvPr/>
                </p:nvCxnSpPr>
                <p:spPr>
                  <a:xfrm rot="5400000">
                    <a:off x="-2569953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Прямая соединительная линия 193"/>
                  <p:cNvCxnSpPr/>
                  <p:nvPr/>
                </p:nvCxnSpPr>
                <p:spPr>
                  <a:xfrm rot="5400000">
                    <a:off x="-2284790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Прямая соединительная линия 194"/>
                  <p:cNvCxnSpPr/>
                  <p:nvPr/>
                </p:nvCxnSpPr>
                <p:spPr>
                  <a:xfrm rot="5400000">
                    <a:off x="-1997065" y="3425500"/>
                    <a:ext cx="6856122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Прямая соединительная линия 195"/>
                  <p:cNvCxnSpPr/>
                  <p:nvPr/>
                </p:nvCxnSpPr>
                <p:spPr>
                  <a:xfrm rot="5400000">
                    <a:off x="-1711049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Прямая соединительная линия 196"/>
                  <p:cNvCxnSpPr/>
                  <p:nvPr/>
                </p:nvCxnSpPr>
                <p:spPr>
                  <a:xfrm rot="5400000">
                    <a:off x="-1425887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1" name="Прямая соединительная линия 180"/>
                <p:cNvCxnSpPr/>
                <p:nvPr/>
              </p:nvCxnSpPr>
              <p:spPr>
                <a:xfrm rot="5400000">
                  <a:off x="2857355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Прямая соединительная линия 181"/>
                <p:cNvCxnSpPr/>
                <p:nvPr/>
              </p:nvCxnSpPr>
              <p:spPr>
                <a:xfrm rot="5400000">
                  <a:off x="3142518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Прямая соединительная линия 182"/>
                <p:cNvCxnSpPr/>
                <p:nvPr/>
              </p:nvCxnSpPr>
              <p:spPr>
                <a:xfrm rot="5400000">
                  <a:off x="3429388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Прямая соединительная линия 183"/>
                <p:cNvCxnSpPr/>
                <p:nvPr/>
              </p:nvCxnSpPr>
              <p:spPr>
                <a:xfrm rot="5400000">
                  <a:off x="3713697" y="3426533"/>
                  <a:ext cx="6859773" cy="5122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Прямая соединительная линия 33"/>
                <p:cNvCxnSpPr/>
                <p:nvPr/>
              </p:nvCxnSpPr>
              <p:spPr>
                <a:xfrm rot="5400000">
                  <a:off x="4001422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Прямая соединительная линия 34"/>
                <p:cNvCxnSpPr/>
                <p:nvPr/>
              </p:nvCxnSpPr>
              <p:spPr>
                <a:xfrm rot="5400000">
                  <a:off x="4284877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Прямая соединительная линия 35"/>
                <p:cNvCxnSpPr/>
                <p:nvPr/>
              </p:nvCxnSpPr>
              <p:spPr>
                <a:xfrm rot="5400000">
                  <a:off x="4572602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Прямая соединительная линия 187"/>
                <p:cNvCxnSpPr/>
                <p:nvPr/>
              </p:nvCxnSpPr>
              <p:spPr>
                <a:xfrm rot="5400000">
                  <a:off x="4856910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Прямая соединительная линия 188"/>
                <p:cNvCxnSpPr/>
                <p:nvPr/>
              </p:nvCxnSpPr>
              <p:spPr>
                <a:xfrm rot="5400000">
                  <a:off x="5141219" y="3426533"/>
                  <a:ext cx="6859773" cy="5122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Прямая соединительная линия 189"/>
                <p:cNvCxnSpPr/>
                <p:nvPr/>
              </p:nvCxnSpPr>
              <p:spPr>
                <a:xfrm rot="5400000">
                  <a:off x="5428944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80" name="Группа 71"/>
              <p:cNvGrpSpPr>
                <a:grpSpLocks/>
              </p:cNvGrpSpPr>
              <p:nvPr/>
            </p:nvGrpSpPr>
            <p:grpSpPr bwMode="auto">
              <a:xfrm>
                <a:off x="0" y="284359"/>
                <a:ext cx="9146624" cy="6290160"/>
                <a:chOff x="0" y="284360"/>
                <a:chExt cx="9144000" cy="6290160"/>
              </a:xfrm>
            </p:grpSpPr>
            <p:grpSp>
              <p:nvGrpSpPr>
                <p:cNvPr id="15382" name="Группа 49"/>
                <p:cNvGrpSpPr>
                  <a:grpSpLocks/>
                </p:cNvGrpSpPr>
                <p:nvPr/>
              </p:nvGrpSpPr>
              <p:grpSpPr bwMode="auto">
                <a:xfrm>
                  <a:off x="0" y="284360"/>
                  <a:ext cx="9144000" cy="1144810"/>
                  <a:chOff x="0" y="284360"/>
                  <a:chExt cx="9144000" cy="1144810"/>
                </a:xfrm>
              </p:grpSpPr>
              <p:cxnSp>
                <p:nvCxnSpPr>
                  <p:cNvPr id="173" name="Прямая соединительная линия 172"/>
                  <p:cNvCxnSpPr/>
                  <p:nvPr/>
                </p:nvCxnSpPr>
                <p:spPr>
                  <a:xfrm>
                    <a:off x="0" y="283967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Прямая соединительная линия 173"/>
                  <p:cNvCxnSpPr/>
                  <p:nvPr/>
                </p:nvCxnSpPr>
                <p:spPr>
                  <a:xfrm>
                    <a:off x="0" y="568726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Прямая соединительная линия 174"/>
                  <p:cNvCxnSpPr/>
                  <p:nvPr/>
                </p:nvCxnSpPr>
                <p:spPr>
                  <a:xfrm>
                    <a:off x="0" y="853485"/>
                    <a:ext cx="9144000" cy="5477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Прямая соединительная линия 175"/>
                  <p:cNvCxnSpPr/>
                  <p:nvPr/>
                </p:nvCxnSpPr>
                <p:spPr>
                  <a:xfrm>
                    <a:off x="0" y="1143721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Прямая соединительная линия 176"/>
                  <p:cNvCxnSpPr/>
                  <p:nvPr/>
                </p:nvCxnSpPr>
                <p:spPr>
                  <a:xfrm>
                    <a:off x="0" y="1428480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383" name="Группа 50"/>
                <p:cNvGrpSpPr>
                  <a:grpSpLocks/>
                </p:cNvGrpSpPr>
                <p:nvPr/>
              </p:nvGrpSpPr>
              <p:grpSpPr bwMode="auto">
                <a:xfrm>
                  <a:off x="0" y="1714324"/>
                  <a:ext cx="9144000" cy="1144808"/>
                  <a:chOff x="0" y="285564"/>
                  <a:chExt cx="9144000" cy="1144808"/>
                </a:xfrm>
              </p:grpSpPr>
              <p:cxnSp>
                <p:nvCxnSpPr>
                  <p:cNvPr id="168" name="Прямая соединительная линия 167"/>
                  <p:cNvCxnSpPr/>
                  <p:nvPr/>
                </p:nvCxnSpPr>
                <p:spPr>
                  <a:xfrm>
                    <a:off x="0" y="25344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Прямая соединительная линия 168"/>
                  <p:cNvCxnSpPr/>
                  <p:nvPr/>
                </p:nvCxnSpPr>
                <p:spPr>
                  <a:xfrm>
                    <a:off x="0" y="569237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Прямая соединительная линия 169"/>
                  <p:cNvCxnSpPr/>
                  <p:nvPr/>
                </p:nvCxnSpPr>
                <p:spPr>
                  <a:xfrm>
                    <a:off x="0" y="855821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Прямая соединительная линия 170"/>
                  <p:cNvCxnSpPr/>
                  <p:nvPr/>
                </p:nvCxnSpPr>
                <p:spPr>
                  <a:xfrm>
                    <a:off x="0" y="114605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Прямая соединительная линия 171"/>
                  <p:cNvCxnSpPr/>
                  <p:nvPr/>
                </p:nvCxnSpPr>
                <p:spPr>
                  <a:xfrm>
                    <a:off x="0" y="1430816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384" name="Группа 56"/>
                <p:cNvGrpSpPr>
                  <a:grpSpLocks/>
                </p:cNvGrpSpPr>
                <p:nvPr/>
              </p:nvGrpSpPr>
              <p:grpSpPr bwMode="auto">
                <a:xfrm>
                  <a:off x="0" y="3144286"/>
                  <a:ext cx="9144000" cy="1144810"/>
                  <a:chOff x="0" y="286766"/>
                  <a:chExt cx="9144000" cy="1144810"/>
                </a:xfrm>
              </p:grpSpPr>
              <p:cxnSp>
                <p:nvCxnSpPr>
                  <p:cNvPr id="163" name="Прямая соединительная линия 162"/>
                  <p:cNvCxnSpPr/>
                  <p:nvPr/>
                </p:nvCxnSpPr>
                <p:spPr>
                  <a:xfrm>
                    <a:off x="0" y="286815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Прямая соединительная линия 163"/>
                  <p:cNvCxnSpPr/>
                  <p:nvPr/>
                </p:nvCxnSpPr>
                <p:spPr>
                  <a:xfrm>
                    <a:off x="0" y="571575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Прямая соединительная линия 164"/>
                  <p:cNvCxnSpPr/>
                  <p:nvPr/>
                </p:nvCxnSpPr>
                <p:spPr>
                  <a:xfrm>
                    <a:off x="0" y="856334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Прямая соединительная линия 165"/>
                  <p:cNvCxnSpPr/>
                  <p:nvPr/>
                </p:nvCxnSpPr>
                <p:spPr>
                  <a:xfrm>
                    <a:off x="0" y="1142918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Прямая соединительная линия 166"/>
                  <p:cNvCxnSpPr/>
                  <p:nvPr/>
                </p:nvCxnSpPr>
                <p:spPr>
                  <a:xfrm>
                    <a:off x="0" y="1431328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5" name="Прямая соединительная линия 10"/>
                <p:cNvCxnSpPr/>
                <p:nvPr/>
              </p:nvCxnSpPr>
              <p:spPr>
                <a:xfrm>
                  <a:off x="0" y="4569955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Прямая соединительная линия 155"/>
                <p:cNvCxnSpPr/>
                <p:nvPr/>
              </p:nvCxnSpPr>
              <p:spPr>
                <a:xfrm>
                  <a:off x="0" y="4858365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Прямая соединительная линия 156"/>
                <p:cNvCxnSpPr/>
                <p:nvPr/>
              </p:nvCxnSpPr>
              <p:spPr>
                <a:xfrm>
                  <a:off x="0" y="5144950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Прямая соединительная линия 157"/>
                <p:cNvCxnSpPr/>
                <p:nvPr/>
              </p:nvCxnSpPr>
              <p:spPr>
                <a:xfrm>
                  <a:off x="0" y="5429709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Прямая соединительная линия 158"/>
                <p:cNvCxnSpPr/>
                <p:nvPr/>
              </p:nvCxnSpPr>
              <p:spPr>
                <a:xfrm>
                  <a:off x="0" y="5714468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Прямая соединительная линия 159"/>
                <p:cNvCxnSpPr/>
                <p:nvPr/>
              </p:nvCxnSpPr>
              <p:spPr>
                <a:xfrm>
                  <a:off x="0" y="5999227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Прямая соединительная линия 160"/>
                <p:cNvCxnSpPr/>
                <p:nvPr/>
              </p:nvCxnSpPr>
              <p:spPr>
                <a:xfrm>
                  <a:off x="0" y="6283986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Прямая соединительная линия 161"/>
                <p:cNvCxnSpPr/>
                <p:nvPr/>
              </p:nvCxnSpPr>
              <p:spPr>
                <a:xfrm>
                  <a:off x="0" y="6570570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1" name="Прямая соединительная линия 150"/>
              <p:cNvCxnSpPr/>
              <p:nvPr/>
            </p:nvCxnSpPr>
            <p:spPr>
              <a:xfrm rot="5400000">
                <a:off x="4714965" y="3426530"/>
                <a:ext cx="6859773" cy="5125"/>
              </a:xfrm>
              <a:prstGeom prst="line">
                <a:avLst/>
              </a:prstGeom>
              <a:ln w="19050">
                <a:solidFill>
                  <a:srgbClr val="FF0000">
                    <a:alpha val="8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364" name="Группа 142"/>
          <p:cNvGrpSpPr>
            <a:grpSpLocks/>
          </p:cNvGrpSpPr>
          <p:nvPr/>
        </p:nvGrpSpPr>
        <p:grpSpPr bwMode="auto">
          <a:xfrm>
            <a:off x="714375" y="714375"/>
            <a:ext cx="5514975" cy="5357813"/>
            <a:chOff x="1500166" y="714356"/>
            <a:chExt cx="5515056" cy="5357850"/>
          </a:xfrm>
        </p:grpSpPr>
        <p:cxnSp>
          <p:nvCxnSpPr>
            <p:cNvPr id="129" name="Прямая со стрелкой 128"/>
            <p:cNvCxnSpPr/>
            <p:nvPr/>
          </p:nvCxnSpPr>
          <p:spPr>
            <a:xfrm>
              <a:off x="1500166" y="3357562"/>
              <a:ext cx="5500769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 стрелкой 130"/>
            <p:cNvCxnSpPr/>
            <p:nvPr/>
          </p:nvCxnSpPr>
          <p:spPr>
            <a:xfrm rot="5400000" flipH="1" flipV="1">
              <a:off x="1465261" y="3463925"/>
              <a:ext cx="521497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3" name="TextBox 131"/>
            <p:cNvSpPr txBox="1">
              <a:spLocks noChangeArrowheads="1"/>
            </p:cNvSpPr>
            <p:nvPr/>
          </p:nvSpPr>
          <p:spPr bwMode="auto">
            <a:xfrm>
              <a:off x="6715140" y="3500438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х</a:t>
              </a:r>
            </a:p>
          </p:txBody>
        </p:sp>
        <p:sp>
          <p:nvSpPr>
            <p:cNvPr id="15374" name="TextBox 132"/>
            <p:cNvSpPr txBox="1">
              <a:spLocks noChangeArrowheads="1"/>
            </p:cNvSpPr>
            <p:nvPr/>
          </p:nvSpPr>
          <p:spPr bwMode="auto">
            <a:xfrm>
              <a:off x="3714744" y="714356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у</a:t>
              </a:r>
            </a:p>
          </p:txBody>
        </p:sp>
        <p:cxnSp>
          <p:nvCxnSpPr>
            <p:cNvPr id="135" name="Прямая соединительная линия 134"/>
            <p:cNvCxnSpPr/>
            <p:nvPr/>
          </p:nvCxnSpPr>
          <p:spPr>
            <a:xfrm rot="5400000">
              <a:off x="1857376" y="2714614"/>
              <a:ext cx="4357718" cy="150020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Полилиния 141"/>
            <p:cNvSpPr/>
            <p:nvPr/>
          </p:nvSpPr>
          <p:spPr>
            <a:xfrm>
              <a:off x="3429007" y="1500174"/>
              <a:ext cx="1558948" cy="4392642"/>
            </a:xfrm>
            <a:custGeom>
              <a:avLst/>
              <a:gdLst>
                <a:gd name="connsiteX0" fmla="*/ 0 w 1422400"/>
                <a:gd name="connsiteY0" fmla="*/ 0 h 4064000"/>
                <a:gd name="connsiteX1" fmla="*/ 1422400 w 1422400"/>
                <a:gd name="connsiteY1" fmla="*/ 4054764 h 4064000"/>
                <a:gd name="connsiteX2" fmla="*/ 1413164 w 1422400"/>
                <a:gd name="connsiteY2" fmla="*/ 4064000 h 4064000"/>
                <a:gd name="connsiteX0" fmla="*/ 0 w 1422400"/>
                <a:gd name="connsiteY0" fmla="*/ 0 h 4064000"/>
                <a:gd name="connsiteX1" fmla="*/ 1422400 w 1422400"/>
                <a:gd name="connsiteY1" fmla="*/ 4054764 h 4064000"/>
                <a:gd name="connsiteX2" fmla="*/ 1413164 w 1422400"/>
                <a:gd name="connsiteY2" fmla="*/ 4064000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2400" h="4064000">
                  <a:moveTo>
                    <a:pt x="0" y="0"/>
                  </a:moveTo>
                  <a:lnTo>
                    <a:pt x="1422400" y="4054764"/>
                  </a:lnTo>
                  <a:lnTo>
                    <a:pt x="1413164" y="406400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4" name="Полилиния 143"/>
          <p:cNvSpPr/>
          <p:nvPr/>
        </p:nvSpPr>
        <p:spPr>
          <a:xfrm>
            <a:off x="1643063" y="2000250"/>
            <a:ext cx="3857625" cy="3643313"/>
          </a:xfrm>
          <a:custGeom>
            <a:avLst/>
            <a:gdLst>
              <a:gd name="connsiteX0" fmla="*/ 0 w 1126837"/>
              <a:gd name="connsiteY0" fmla="*/ 1052946 h 1052946"/>
              <a:gd name="connsiteX1" fmla="*/ 1126837 w 1126837"/>
              <a:gd name="connsiteY1" fmla="*/ 0 h 1052946"/>
              <a:gd name="connsiteX2" fmla="*/ 1126837 w 1126837"/>
              <a:gd name="connsiteY2" fmla="*/ 0 h 1052946"/>
              <a:gd name="connsiteX3" fmla="*/ 1117600 w 1126837"/>
              <a:gd name="connsiteY3" fmla="*/ 0 h 105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837" h="1052946">
                <a:moveTo>
                  <a:pt x="0" y="1052946"/>
                </a:moveTo>
                <a:lnTo>
                  <a:pt x="1126837" y="0"/>
                </a:lnTo>
                <a:lnTo>
                  <a:pt x="1126837" y="0"/>
                </a:lnTo>
                <a:lnTo>
                  <a:pt x="1117600" y="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6" name="Прямоугольник 12"/>
          <p:cNvSpPr>
            <a:spLocks noChangeArrowheads="1"/>
          </p:cNvSpPr>
          <p:nvPr/>
        </p:nvSpPr>
        <p:spPr bwMode="auto">
          <a:xfrm>
            <a:off x="714376" y="428625"/>
            <a:ext cx="7429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изображены графики следующих функций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7" name="Прямоугольник 12"/>
          <p:cNvSpPr>
            <a:spLocks noChangeArrowheads="1"/>
          </p:cNvSpPr>
          <p:nvPr/>
        </p:nvSpPr>
        <p:spPr bwMode="auto">
          <a:xfrm>
            <a:off x="4857750" y="4724400"/>
            <a:ext cx="35124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каким номером находится график каждой функции?</a:t>
            </a:r>
          </a:p>
        </p:txBody>
      </p:sp>
      <p:sp>
        <p:nvSpPr>
          <p:cNvPr id="147" name="Овал 146"/>
          <p:cNvSpPr/>
          <p:nvPr/>
        </p:nvSpPr>
        <p:spPr>
          <a:xfrm>
            <a:off x="1571625" y="5000625"/>
            <a:ext cx="485775" cy="4857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1</a:t>
            </a:r>
          </a:p>
        </p:txBody>
      </p:sp>
      <p:sp>
        <p:nvSpPr>
          <p:cNvPr id="148" name="Овал 147"/>
          <p:cNvSpPr/>
          <p:nvPr/>
        </p:nvSpPr>
        <p:spPr>
          <a:xfrm>
            <a:off x="2428875" y="1214438"/>
            <a:ext cx="485775" cy="4857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2</a:t>
            </a:r>
          </a:p>
        </p:txBody>
      </p:sp>
      <p:sp>
        <p:nvSpPr>
          <p:cNvPr id="149" name="Овал 148"/>
          <p:cNvSpPr/>
          <p:nvPr/>
        </p:nvSpPr>
        <p:spPr>
          <a:xfrm>
            <a:off x="3786188" y="1428750"/>
            <a:ext cx="485775" cy="4857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31236" y="1302305"/>
            <a:ext cx="219643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= 3Х,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= - 3Х,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= Х – 3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2" name="Группа 67"/>
          <p:cNvGrpSpPr>
            <a:grpSpLocks/>
          </p:cNvGrpSpPr>
          <p:nvPr/>
        </p:nvGrpSpPr>
        <p:grpSpPr bwMode="auto">
          <a:xfrm>
            <a:off x="20638" y="0"/>
            <a:ext cx="9123362" cy="6858000"/>
            <a:chOff x="20638" y="0"/>
            <a:chExt cx="9123362" cy="6858000"/>
          </a:xfrm>
        </p:grpSpPr>
        <p:grpSp>
          <p:nvGrpSpPr>
            <p:cNvPr id="1108" name="Группа 116"/>
            <p:cNvGrpSpPr>
              <a:grpSpLocks/>
            </p:cNvGrpSpPr>
            <p:nvPr/>
          </p:nvGrpSpPr>
          <p:grpSpPr bwMode="auto">
            <a:xfrm>
              <a:off x="20638" y="26988"/>
              <a:ext cx="784225" cy="6638925"/>
              <a:chOff x="20638" y="26988"/>
              <a:chExt cx="784225" cy="6638925"/>
            </a:xfrm>
          </p:grpSpPr>
          <p:sp>
            <p:nvSpPr>
              <p:cNvPr id="1156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158750" y="1884363"/>
                <a:ext cx="292100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157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-1822794">
                <a:off x="133350" y="26988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158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1241425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159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142875" y="3071813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160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265113" y="614363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161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900" y="5443538"/>
                <a:ext cx="333375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162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187326" y="2416175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163" name="WordArt 66"/>
              <p:cNvSpPr>
                <a:spLocks noChangeArrowheads="1" noChangeShapeType="1" noTextEdit="1"/>
              </p:cNvSpPr>
              <p:nvPr/>
            </p:nvSpPr>
            <p:spPr bwMode="auto">
              <a:xfrm rot="-1617823">
                <a:off x="127000" y="6032500"/>
                <a:ext cx="293688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164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4813300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165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75" y="4286250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27" name="Овал 126"/>
              <p:cNvSpPr/>
              <p:nvPr/>
            </p:nvSpPr>
            <p:spPr>
              <a:xfrm>
                <a:off x="214313" y="3786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109" name="Группа 96"/>
            <p:cNvGrpSpPr>
              <a:grpSpLocks/>
            </p:cNvGrpSpPr>
            <p:nvPr/>
          </p:nvGrpSpPr>
          <p:grpSpPr bwMode="auto">
            <a:xfrm>
              <a:off x="585017" y="0"/>
              <a:ext cx="8412933" cy="781027"/>
              <a:chOff x="585017" y="0"/>
              <a:chExt cx="8412933" cy="781027"/>
            </a:xfrm>
          </p:grpSpPr>
          <p:sp>
            <p:nvSpPr>
              <p:cNvPr id="1139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1140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02" name="Прямоугольный треугольник 101"/>
              <p:cNvSpPr/>
              <p:nvPr/>
            </p:nvSpPr>
            <p:spPr>
              <a:xfrm rot="18886340">
                <a:off x="1505744" y="-103981"/>
                <a:ext cx="342900" cy="557212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равильный пятиугольник 102"/>
              <p:cNvSpPr/>
              <p:nvPr/>
            </p:nvSpPr>
            <p:spPr>
              <a:xfrm rot="2542222">
                <a:off x="904875" y="111125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43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14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145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146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147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148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149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150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151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152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14" name="Овал 113"/>
              <p:cNvSpPr/>
              <p:nvPr/>
            </p:nvSpPr>
            <p:spPr>
              <a:xfrm rot="5400000">
                <a:off x="3714750" y="357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54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116" name="Прямоугольный треугольник 115"/>
              <p:cNvSpPr/>
              <p:nvPr/>
            </p:nvSpPr>
            <p:spPr>
              <a:xfrm rot="13396078">
                <a:off x="5430838" y="184150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110" name="Группа 97"/>
            <p:cNvGrpSpPr>
              <a:grpSpLocks/>
            </p:cNvGrpSpPr>
            <p:nvPr/>
          </p:nvGrpSpPr>
          <p:grpSpPr bwMode="auto">
            <a:xfrm>
              <a:off x="571472" y="6076973"/>
              <a:ext cx="8412933" cy="781027"/>
              <a:chOff x="585017" y="0"/>
              <a:chExt cx="8412933" cy="781027"/>
            </a:xfrm>
          </p:grpSpPr>
          <p:sp>
            <p:nvSpPr>
              <p:cNvPr id="1122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1123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85" name="Прямоугольный треугольник 84"/>
              <p:cNvSpPr/>
              <p:nvPr/>
            </p:nvSpPr>
            <p:spPr>
              <a:xfrm rot="18886340">
                <a:off x="1505002" y="-104005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равильный пятиугольник 85"/>
              <p:cNvSpPr/>
              <p:nvPr/>
            </p:nvSpPr>
            <p:spPr>
              <a:xfrm rot="2542222">
                <a:off x="904133" y="111102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26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127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128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129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130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131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132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133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134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135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97" name="Овал 96"/>
              <p:cNvSpPr/>
              <p:nvPr/>
            </p:nvSpPr>
            <p:spPr>
              <a:xfrm rot="5400000">
                <a:off x="3714008" y="357165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37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99" name="Прямоугольный треугольник 98"/>
              <p:cNvSpPr/>
              <p:nvPr/>
            </p:nvSpPr>
            <p:spPr>
              <a:xfrm rot="13396078">
                <a:off x="5430095" y="184127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111" name="Группа 131"/>
            <p:cNvGrpSpPr>
              <a:grpSpLocks/>
            </p:cNvGrpSpPr>
            <p:nvPr/>
          </p:nvGrpSpPr>
          <p:grpSpPr bwMode="auto">
            <a:xfrm>
              <a:off x="8572528" y="664306"/>
              <a:ext cx="571472" cy="5550779"/>
              <a:chOff x="8572528" y="664306"/>
              <a:chExt cx="571472" cy="5550779"/>
            </a:xfrm>
          </p:grpSpPr>
          <p:sp>
            <p:nvSpPr>
              <p:cNvPr id="1112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8716935" y="1996713"/>
                <a:ext cx="319708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113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06047" y="1321519"/>
                <a:ext cx="351305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114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8715228" y="3177782"/>
                <a:ext cx="362542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115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8773970" y="664306"/>
                <a:ext cx="242283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116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8715871" y="2607274"/>
                <a:ext cx="339293" cy="500444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grpSp>
            <p:nvGrpSpPr>
              <p:cNvPr id="1117" name="Группа 130"/>
              <p:cNvGrpSpPr>
                <a:grpSpLocks/>
              </p:cNvGrpSpPr>
              <p:nvPr/>
            </p:nvGrpSpPr>
            <p:grpSpPr bwMode="auto">
              <a:xfrm>
                <a:off x="8572528" y="3857628"/>
                <a:ext cx="571472" cy="2357457"/>
                <a:chOff x="8572528" y="3857628"/>
                <a:chExt cx="571472" cy="2357457"/>
              </a:xfrm>
            </p:grpSpPr>
            <p:sp>
              <p:nvSpPr>
                <p:cNvPr id="1118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8608230" y="5679316"/>
                  <a:ext cx="500067" cy="571472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ru-RU" sz="3600" i="1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 Black"/>
                    </a:rPr>
                    <a:t>8</a:t>
                  </a:r>
                </a:p>
              </p:txBody>
            </p:sp>
            <p:sp>
              <p:nvSpPr>
                <p:cNvPr id="1119" name="WordArt 68"/>
                <p:cNvSpPr>
                  <a:spLocks noChangeArrowheads="1" noChangeShapeType="1" noTextEdit="1"/>
                </p:cNvSpPr>
                <p:nvPr/>
              </p:nvSpPr>
              <p:spPr bwMode="auto">
                <a:xfrm rot="-971353">
                  <a:off x="8706048" y="4893420"/>
                  <a:ext cx="351306" cy="671513"/>
                </a:xfrm>
                <a:prstGeom prst="rect">
                  <a:avLst/>
                </a:prstGeom>
              </p:spPr>
              <p:txBody>
                <a:bodyPr wrap="none" fromWordArt="1">
                  <a:prstTxWarp prst="textDoubleWave1">
                    <a:avLst>
                      <a:gd name="adj1" fmla="val 12259"/>
                      <a:gd name="adj2" fmla="val 0"/>
                    </a:avLst>
                  </a:prstTxWarp>
                </a:bodyPr>
                <a:lstStyle/>
                <a:p>
                  <a:pPr algn="ctr"/>
                  <a:r>
                    <a:rPr lang="ru-RU" sz="3600" kern="10" spc="-360">
                      <a:ln w="12700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solidFill>
                        <a:srgbClr val="33CCFF"/>
                      </a:solidFill>
                      <a:latin typeface="Impact"/>
                    </a:rPr>
                    <a:t>3</a:t>
                  </a:r>
                </a:p>
              </p:txBody>
            </p:sp>
            <p:sp>
              <p:nvSpPr>
                <p:cNvPr id="1120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 rot="731093">
                  <a:off x="8646950" y="4358012"/>
                  <a:ext cx="354140" cy="43815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7</a:t>
                  </a:r>
                </a:p>
              </p:txBody>
            </p:sp>
            <p:sp>
              <p:nvSpPr>
                <p:cNvPr id="82" name="Овал 81"/>
                <p:cNvSpPr/>
                <p:nvPr/>
              </p:nvSpPr>
              <p:spPr>
                <a:xfrm>
                  <a:off x="8715375" y="3857625"/>
                  <a:ext cx="428625" cy="3571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3" name="Группа 102"/>
          <p:cNvGrpSpPr>
            <a:grpSpLocks/>
          </p:cNvGrpSpPr>
          <p:nvPr/>
        </p:nvGrpSpPr>
        <p:grpSpPr bwMode="auto">
          <a:xfrm>
            <a:off x="395288" y="260350"/>
            <a:ext cx="8501062" cy="6072188"/>
            <a:chOff x="3500430" y="1857364"/>
            <a:chExt cx="5143536" cy="407196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500430" y="1857364"/>
              <a:ext cx="5143536" cy="4071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  <a:alpha val="8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1044" name="Группа 74"/>
            <p:cNvGrpSpPr>
              <a:grpSpLocks/>
            </p:cNvGrpSpPr>
            <p:nvPr/>
          </p:nvGrpSpPr>
          <p:grpSpPr bwMode="auto">
            <a:xfrm>
              <a:off x="3500430" y="1857362"/>
              <a:ext cx="5143536" cy="4001048"/>
              <a:chOff x="0" y="-797"/>
              <a:chExt cx="9146624" cy="6860473"/>
            </a:xfrm>
          </p:grpSpPr>
          <p:grpSp>
            <p:nvGrpSpPr>
              <p:cNvPr id="1045" name="Группа 41"/>
              <p:cNvGrpSpPr>
                <a:grpSpLocks/>
              </p:cNvGrpSpPr>
              <p:nvPr/>
            </p:nvGrpSpPr>
            <p:grpSpPr bwMode="auto">
              <a:xfrm>
                <a:off x="284560" y="-797"/>
                <a:ext cx="8577509" cy="6860473"/>
                <a:chOff x="284477" y="-796"/>
                <a:chExt cx="8575043" cy="6860473"/>
              </a:xfrm>
            </p:grpSpPr>
            <p:grpSp>
              <p:nvGrpSpPr>
                <p:cNvPr id="1074" name="Группа 11"/>
                <p:cNvGrpSpPr>
                  <a:grpSpLocks/>
                </p:cNvGrpSpPr>
                <p:nvPr/>
              </p:nvGrpSpPr>
              <p:grpSpPr bwMode="auto">
                <a:xfrm>
                  <a:off x="4284618" y="-795"/>
                  <a:ext cx="1718491" cy="6860471"/>
                  <a:chOff x="283296" y="-795"/>
                  <a:chExt cx="1718491" cy="6860471"/>
                </a:xfrm>
              </p:grpSpPr>
              <p:cxnSp>
                <p:nvCxnSpPr>
                  <p:cNvPr id="61" name="Прямая соединительная линия 2"/>
                  <p:cNvCxnSpPr/>
                  <p:nvPr/>
                </p:nvCxnSpPr>
                <p:spPr>
                  <a:xfrm rot="5400000">
                    <a:off x="-3145111" y="3430919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Прямая соединительная линия 3"/>
                  <p:cNvCxnSpPr/>
                  <p:nvPr/>
                </p:nvCxnSpPr>
                <p:spPr>
                  <a:xfrm rot="5400000">
                    <a:off x="-2857387" y="3428358"/>
                    <a:ext cx="6856122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Прямая соединительная линия 4"/>
                  <p:cNvCxnSpPr/>
                  <p:nvPr/>
                </p:nvCxnSpPr>
                <p:spPr>
                  <a:xfrm rot="5400000">
                    <a:off x="-2573197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Прямая соединительная линия 5"/>
                  <p:cNvCxnSpPr/>
                  <p:nvPr/>
                </p:nvCxnSpPr>
                <p:spPr>
                  <a:xfrm rot="5400000">
                    <a:off x="-2288033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Прямая соединительная линия 6"/>
                  <p:cNvCxnSpPr/>
                  <p:nvPr/>
                </p:nvCxnSpPr>
                <p:spPr>
                  <a:xfrm rot="5400000">
                    <a:off x="-2000309" y="3426532"/>
                    <a:ext cx="6859773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Прямая соединительная линия 7"/>
                  <p:cNvCxnSpPr/>
                  <p:nvPr/>
                </p:nvCxnSpPr>
                <p:spPr>
                  <a:xfrm rot="5400000">
                    <a:off x="-1743322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Прямая соединительная линия 8"/>
                  <p:cNvCxnSpPr/>
                  <p:nvPr/>
                </p:nvCxnSpPr>
                <p:spPr>
                  <a:xfrm rot="5400000">
                    <a:off x="-1458159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75" name="Группа 12"/>
                <p:cNvGrpSpPr>
                  <a:grpSpLocks/>
                </p:cNvGrpSpPr>
                <p:nvPr/>
              </p:nvGrpSpPr>
              <p:grpSpPr bwMode="auto">
                <a:xfrm>
                  <a:off x="2287451" y="-794"/>
                  <a:ext cx="1712683" cy="6860471"/>
                  <a:chOff x="286393" y="0"/>
                  <a:chExt cx="1712683" cy="6860471"/>
                </a:xfrm>
              </p:grpSpPr>
              <p:cxnSp>
                <p:nvCxnSpPr>
                  <p:cNvPr id="54" name="Прямая соединительная линия 53"/>
                  <p:cNvCxnSpPr/>
                  <p:nvPr/>
                </p:nvCxnSpPr>
                <p:spPr>
                  <a:xfrm rot="5400000">
                    <a:off x="-3142813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Прямая соединительная линия 54"/>
                  <p:cNvCxnSpPr/>
                  <p:nvPr/>
                </p:nvCxnSpPr>
                <p:spPr>
                  <a:xfrm rot="5400000">
                    <a:off x="-2857651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Прямая соединительная линия 55"/>
                  <p:cNvCxnSpPr/>
                  <p:nvPr/>
                </p:nvCxnSpPr>
                <p:spPr>
                  <a:xfrm rot="5400000">
                    <a:off x="-2568955" y="3424647"/>
                    <a:ext cx="6856122" cy="683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Прямая соединительная линия 56"/>
                  <p:cNvCxnSpPr/>
                  <p:nvPr/>
                </p:nvCxnSpPr>
                <p:spPr>
                  <a:xfrm rot="5400000">
                    <a:off x="-2282084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Прямая соединительная линия 58"/>
                  <p:cNvCxnSpPr/>
                  <p:nvPr/>
                </p:nvCxnSpPr>
                <p:spPr>
                  <a:xfrm rot="5400000">
                    <a:off x="-1713465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Прямая соединительная линия 59"/>
                  <p:cNvCxnSpPr/>
                  <p:nvPr/>
                </p:nvCxnSpPr>
                <p:spPr>
                  <a:xfrm rot="5400000">
                    <a:off x="-1428303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Прямая соединительная линия 57"/>
                  <p:cNvCxnSpPr/>
                  <p:nvPr/>
                </p:nvCxnSpPr>
                <p:spPr>
                  <a:xfrm rot="5400000">
                    <a:off x="-1996921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76" name="Группа 20"/>
                <p:cNvGrpSpPr>
                  <a:grpSpLocks/>
                </p:cNvGrpSpPr>
                <p:nvPr/>
              </p:nvGrpSpPr>
              <p:grpSpPr bwMode="auto">
                <a:xfrm>
                  <a:off x="284477" y="-796"/>
                  <a:ext cx="1718490" cy="6860473"/>
                  <a:chOff x="283683" y="-2"/>
                  <a:chExt cx="1718490" cy="6860473"/>
                </a:xfrm>
              </p:grpSpPr>
              <p:cxnSp>
                <p:nvCxnSpPr>
                  <p:cNvPr id="47" name="Прямая соединительная линия 46"/>
                  <p:cNvCxnSpPr/>
                  <p:nvPr/>
                </p:nvCxnSpPr>
                <p:spPr>
                  <a:xfrm rot="5400000">
                    <a:off x="-3145520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Прямая соединительная линия 47"/>
                  <p:cNvCxnSpPr/>
                  <p:nvPr/>
                </p:nvCxnSpPr>
                <p:spPr>
                  <a:xfrm rot="5400000">
                    <a:off x="-2857795" y="3427327"/>
                    <a:ext cx="6859773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Прямая соединительная линия 48"/>
                  <p:cNvCxnSpPr/>
                  <p:nvPr/>
                </p:nvCxnSpPr>
                <p:spPr>
                  <a:xfrm rot="5400000">
                    <a:off x="-2569953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Прямая соединительная линия 49"/>
                  <p:cNvCxnSpPr/>
                  <p:nvPr/>
                </p:nvCxnSpPr>
                <p:spPr>
                  <a:xfrm rot="5400000">
                    <a:off x="-2284790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Прямая соединительная линия 50"/>
                  <p:cNvCxnSpPr/>
                  <p:nvPr/>
                </p:nvCxnSpPr>
                <p:spPr>
                  <a:xfrm rot="5400000">
                    <a:off x="-1997065" y="3425500"/>
                    <a:ext cx="6856122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Прямая соединительная линия 51"/>
                  <p:cNvCxnSpPr/>
                  <p:nvPr/>
                </p:nvCxnSpPr>
                <p:spPr>
                  <a:xfrm rot="5400000">
                    <a:off x="-1711049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Прямая соединительная линия 52"/>
                  <p:cNvCxnSpPr/>
                  <p:nvPr/>
                </p:nvCxnSpPr>
                <p:spPr>
                  <a:xfrm rot="5400000">
                    <a:off x="-1425887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rot="5400000">
                  <a:off x="2857355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>
                <a:xfrm rot="5400000">
                  <a:off x="3142518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 rot="5400000">
                  <a:off x="3429388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 rot="5400000">
                  <a:off x="3713697" y="3426533"/>
                  <a:ext cx="6859773" cy="5122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33"/>
                <p:cNvCxnSpPr/>
                <p:nvPr/>
              </p:nvCxnSpPr>
              <p:spPr>
                <a:xfrm rot="5400000">
                  <a:off x="4001422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34"/>
                <p:cNvCxnSpPr/>
                <p:nvPr/>
              </p:nvCxnSpPr>
              <p:spPr>
                <a:xfrm rot="5400000">
                  <a:off x="4284877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единительная линия 35"/>
                <p:cNvCxnSpPr/>
                <p:nvPr/>
              </p:nvCxnSpPr>
              <p:spPr>
                <a:xfrm rot="5400000">
                  <a:off x="4572602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Прямая соединительная линия 43"/>
                <p:cNvCxnSpPr/>
                <p:nvPr/>
              </p:nvCxnSpPr>
              <p:spPr>
                <a:xfrm rot="5400000">
                  <a:off x="4856910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единительная линия 44"/>
                <p:cNvCxnSpPr/>
                <p:nvPr/>
              </p:nvCxnSpPr>
              <p:spPr>
                <a:xfrm rot="5400000">
                  <a:off x="5141219" y="3426533"/>
                  <a:ext cx="6859773" cy="5122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rot="5400000">
                  <a:off x="5428944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6" name="Группа 71"/>
              <p:cNvGrpSpPr>
                <a:grpSpLocks/>
              </p:cNvGrpSpPr>
              <p:nvPr/>
            </p:nvGrpSpPr>
            <p:grpSpPr bwMode="auto">
              <a:xfrm>
                <a:off x="0" y="284359"/>
                <a:ext cx="9146624" cy="6290160"/>
                <a:chOff x="0" y="284360"/>
                <a:chExt cx="9144000" cy="6290160"/>
              </a:xfrm>
            </p:grpSpPr>
            <p:grpSp>
              <p:nvGrpSpPr>
                <p:cNvPr id="1048" name="Группа 49"/>
                <p:cNvGrpSpPr>
                  <a:grpSpLocks/>
                </p:cNvGrpSpPr>
                <p:nvPr/>
              </p:nvGrpSpPr>
              <p:grpSpPr bwMode="auto">
                <a:xfrm>
                  <a:off x="0" y="284360"/>
                  <a:ext cx="9144000" cy="1144810"/>
                  <a:chOff x="0" y="284360"/>
                  <a:chExt cx="9144000" cy="1144810"/>
                </a:xfrm>
              </p:grpSpPr>
              <p:cxnSp>
                <p:nvCxnSpPr>
                  <p:cNvPr id="29" name="Прямая соединительная линия 28"/>
                  <p:cNvCxnSpPr/>
                  <p:nvPr/>
                </p:nvCxnSpPr>
                <p:spPr>
                  <a:xfrm>
                    <a:off x="0" y="283967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Прямая соединительная линия 29"/>
                  <p:cNvCxnSpPr/>
                  <p:nvPr/>
                </p:nvCxnSpPr>
                <p:spPr>
                  <a:xfrm>
                    <a:off x="0" y="568726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Прямая соединительная линия 30"/>
                  <p:cNvCxnSpPr/>
                  <p:nvPr/>
                </p:nvCxnSpPr>
                <p:spPr>
                  <a:xfrm>
                    <a:off x="0" y="853485"/>
                    <a:ext cx="9144000" cy="5477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Прямая соединительная линия 31"/>
                  <p:cNvCxnSpPr/>
                  <p:nvPr/>
                </p:nvCxnSpPr>
                <p:spPr>
                  <a:xfrm>
                    <a:off x="0" y="1143721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Прямая соединительная линия 32"/>
                  <p:cNvCxnSpPr/>
                  <p:nvPr/>
                </p:nvCxnSpPr>
                <p:spPr>
                  <a:xfrm>
                    <a:off x="0" y="1428480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49" name="Группа 50"/>
                <p:cNvGrpSpPr>
                  <a:grpSpLocks/>
                </p:cNvGrpSpPr>
                <p:nvPr/>
              </p:nvGrpSpPr>
              <p:grpSpPr bwMode="auto">
                <a:xfrm>
                  <a:off x="0" y="1714324"/>
                  <a:ext cx="9144000" cy="1144808"/>
                  <a:chOff x="0" y="285564"/>
                  <a:chExt cx="9144000" cy="1144808"/>
                </a:xfrm>
              </p:grpSpPr>
              <p:cxnSp>
                <p:nvCxnSpPr>
                  <p:cNvPr id="24" name="Прямая соединительная линия 23"/>
                  <p:cNvCxnSpPr/>
                  <p:nvPr/>
                </p:nvCxnSpPr>
                <p:spPr>
                  <a:xfrm>
                    <a:off x="0" y="25344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Прямая соединительная линия 24"/>
                  <p:cNvCxnSpPr/>
                  <p:nvPr/>
                </p:nvCxnSpPr>
                <p:spPr>
                  <a:xfrm>
                    <a:off x="0" y="569237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Прямая соединительная линия 25"/>
                  <p:cNvCxnSpPr/>
                  <p:nvPr/>
                </p:nvCxnSpPr>
                <p:spPr>
                  <a:xfrm>
                    <a:off x="0" y="855821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Прямая соединительная линия 26"/>
                  <p:cNvCxnSpPr/>
                  <p:nvPr/>
                </p:nvCxnSpPr>
                <p:spPr>
                  <a:xfrm>
                    <a:off x="0" y="114605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Прямая соединительная линия 27"/>
                  <p:cNvCxnSpPr/>
                  <p:nvPr/>
                </p:nvCxnSpPr>
                <p:spPr>
                  <a:xfrm>
                    <a:off x="0" y="1430816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50" name="Группа 56"/>
                <p:cNvGrpSpPr>
                  <a:grpSpLocks/>
                </p:cNvGrpSpPr>
                <p:nvPr/>
              </p:nvGrpSpPr>
              <p:grpSpPr bwMode="auto">
                <a:xfrm>
                  <a:off x="0" y="3144286"/>
                  <a:ext cx="9144000" cy="1144810"/>
                  <a:chOff x="0" y="286766"/>
                  <a:chExt cx="9144000" cy="1144810"/>
                </a:xfrm>
              </p:grpSpPr>
              <p:cxnSp>
                <p:nvCxnSpPr>
                  <p:cNvPr id="19" name="Прямая соединительная линия 18"/>
                  <p:cNvCxnSpPr/>
                  <p:nvPr/>
                </p:nvCxnSpPr>
                <p:spPr>
                  <a:xfrm>
                    <a:off x="0" y="286815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Прямая соединительная линия 19"/>
                  <p:cNvCxnSpPr/>
                  <p:nvPr/>
                </p:nvCxnSpPr>
                <p:spPr>
                  <a:xfrm>
                    <a:off x="0" y="571575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Прямая соединительная линия 20"/>
                  <p:cNvCxnSpPr/>
                  <p:nvPr/>
                </p:nvCxnSpPr>
                <p:spPr>
                  <a:xfrm>
                    <a:off x="0" y="856334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Прямая соединительная линия 21"/>
                  <p:cNvCxnSpPr/>
                  <p:nvPr/>
                </p:nvCxnSpPr>
                <p:spPr>
                  <a:xfrm>
                    <a:off x="0" y="1142918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Прямая соединительная линия 22"/>
                  <p:cNvCxnSpPr/>
                  <p:nvPr/>
                </p:nvCxnSpPr>
                <p:spPr>
                  <a:xfrm>
                    <a:off x="0" y="1431328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>
                  <a:off x="0" y="4569955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0" y="4858365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0" y="5144950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0" y="5429709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>
                  <a:off x="0" y="5714468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>
                  <a:off x="0" y="5999227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>
                  <a:off x="0" y="6283986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>
                  <a:off x="0" y="6570570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Прямая соединительная линия 6"/>
              <p:cNvCxnSpPr/>
              <p:nvPr/>
            </p:nvCxnSpPr>
            <p:spPr>
              <a:xfrm rot="5400000">
                <a:off x="4714965" y="3426530"/>
                <a:ext cx="6859773" cy="5125"/>
              </a:xfrm>
              <a:prstGeom prst="line">
                <a:avLst/>
              </a:prstGeom>
              <a:ln w="19050">
                <a:solidFill>
                  <a:srgbClr val="FF0000">
                    <a:alpha val="8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8" name="AutoShape 5"/>
          <p:cNvSpPr>
            <a:spLocks noChangeArrowheads="1"/>
          </p:cNvSpPr>
          <p:nvPr/>
        </p:nvSpPr>
        <p:spPr bwMode="auto">
          <a:xfrm>
            <a:off x="611188" y="333375"/>
            <a:ext cx="7358062" cy="1152525"/>
          </a:xfrm>
          <a:prstGeom prst="roundRect">
            <a:avLst>
              <a:gd name="adj" fmla="val 16667"/>
            </a:avLst>
          </a:prstGeom>
          <a:solidFill>
            <a:srgbClr val="FFFF99">
              <a:alpha val="56078"/>
            </a:srgbClr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</a:rPr>
              <a:t>Постройте в одной системе координат</a:t>
            </a:r>
          </a:p>
          <a:p>
            <a:pPr algn="ctr"/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</a:rPr>
              <a:t>графики функций:</a:t>
            </a:r>
          </a:p>
        </p:txBody>
      </p:sp>
      <p:graphicFrame>
        <p:nvGraphicFramePr>
          <p:cNvPr id="129" name="Object 8"/>
          <p:cNvGraphicFramePr>
            <a:graphicFrameLocks noChangeAspect="1"/>
          </p:cNvGraphicFramePr>
          <p:nvPr/>
        </p:nvGraphicFramePr>
        <p:xfrm>
          <a:off x="428625" y="2071688"/>
          <a:ext cx="197326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Формула" r:id="rId4" imgW="660113" imgH="203112" progId="Equation.3">
                  <p:embed/>
                </p:oleObj>
              </mc:Choice>
              <mc:Fallback>
                <p:oleObj name="Формула" r:id="rId4" imgW="660113" imgH="203112" progId="Equation.3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071688"/>
                        <a:ext cx="1973263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17"/>
          <p:cNvGraphicFramePr>
            <a:graphicFrameLocks noChangeAspect="1"/>
          </p:cNvGraphicFramePr>
          <p:nvPr/>
        </p:nvGraphicFramePr>
        <p:xfrm>
          <a:off x="2500313" y="2071688"/>
          <a:ext cx="1674812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Формула" r:id="rId6" imgW="444307" imgH="203112" progId="Equation.3">
                  <p:embed/>
                </p:oleObj>
              </mc:Choice>
              <mc:Fallback>
                <p:oleObj name="Формула" r:id="rId6" imgW="444307" imgH="203112" progId="Equation.3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2071688"/>
                        <a:ext cx="1674812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20"/>
          <p:cNvGraphicFramePr>
            <a:graphicFrameLocks noChangeAspect="1"/>
          </p:cNvGraphicFramePr>
          <p:nvPr/>
        </p:nvGraphicFramePr>
        <p:xfrm>
          <a:off x="1143000" y="2571750"/>
          <a:ext cx="1973263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Формула" r:id="rId8" imgW="660113" imgH="203112" progId="Equation.3">
                  <p:embed/>
                </p:oleObj>
              </mc:Choice>
              <mc:Fallback>
                <p:oleObj name="Формула" r:id="rId8" imgW="660113" imgH="203112" progId="Equation.3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71750"/>
                        <a:ext cx="1973263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ct 27"/>
          <p:cNvGraphicFramePr>
            <a:graphicFrameLocks noChangeAspect="1"/>
          </p:cNvGraphicFramePr>
          <p:nvPr/>
        </p:nvGraphicFramePr>
        <p:xfrm>
          <a:off x="4429125" y="2071688"/>
          <a:ext cx="2128838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Формула" r:id="rId10" imgW="736600" imgH="203200" progId="Equation.3">
                  <p:embed/>
                </p:oleObj>
              </mc:Choice>
              <mc:Fallback>
                <p:oleObj name="Формула" r:id="rId10" imgW="736600" imgH="203200" progId="Equation.3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2071688"/>
                        <a:ext cx="2128838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ct 28"/>
          <p:cNvGraphicFramePr>
            <a:graphicFrameLocks noChangeAspect="1"/>
          </p:cNvGraphicFramePr>
          <p:nvPr/>
        </p:nvGraphicFramePr>
        <p:xfrm>
          <a:off x="5357813" y="2571750"/>
          <a:ext cx="22002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Формула" r:id="rId12" imgW="736600" imgH="203200" progId="Equation.3">
                  <p:embed/>
                </p:oleObj>
              </mc:Choice>
              <mc:Fallback>
                <p:oleObj name="Формула" r:id="rId12" imgW="736600" imgH="203200" progId="Equation.3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3" y="2571750"/>
                        <a:ext cx="2200275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29"/>
          <p:cNvGraphicFramePr>
            <a:graphicFrameLocks noChangeAspect="1"/>
          </p:cNvGraphicFramePr>
          <p:nvPr/>
        </p:nvGraphicFramePr>
        <p:xfrm>
          <a:off x="6643688" y="2071688"/>
          <a:ext cx="178276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Формула" r:id="rId14" imgW="533169" imgH="203112" progId="Equation.3">
                  <p:embed/>
                </p:oleObj>
              </mc:Choice>
              <mc:Fallback>
                <p:oleObj name="Формула" r:id="rId14" imgW="533169" imgH="203112" progId="Equation.3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2071688"/>
                        <a:ext cx="1782762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5" name="Прямая соединительная линия 134"/>
          <p:cNvCxnSpPr/>
          <p:nvPr/>
        </p:nvCxnSpPr>
        <p:spPr>
          <a:xfrm rot="5400000">
            <a:off x="3464719" y="2464594"/>
            <a:ext cx="16430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9"/>
          <p:cNvSpPr txBox="1">
            <a:spLocks noChangeArrowheads="1"/>
          </p:cNvSpPr>
          <p:nvPr/>
        </p:nvSpPr>
        <p:spPr bwMode="auto">
          <a:xfrm>
            <a:off x="1571625" y="1571625"/>
            <a:ext cx="132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Calibri" pitchFamily="34" charset="0"/>
              </a:rPr>
              <a:t>1 пара</a:t>
            </a:r>
          </a:p>
        </p:txBody>
      </p:sp>
      <p:sp>
        <p:nvSpPr>
          <p:cNvPr id="139" name="TextBox 22"/>
          <p:cNvSpPr txBox="1">
            <a:spLocks noChangeArrowheads="1"/>
          </p:cNvSpPr>
          <p:nvPr/>
        </p:nvSpPr>
        <p:spPr bwMode="auto">
          <a:xfrm>
            <a:off x="5857875" y="1571625"/>
            <a:ext cx="132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Calibri" pitchFamily="34" charset="0"/>
              </a:rPr>
              <a:t>2 пара</a:t>
            </a:r>
          </a:p>
        </p:txBody>
      </p:sp>
      <p:sp>
        <p:nvSpPr>
          <p:cNvPr id="141" name="AutoShape 22"/>
          <p:cNvSpPr>
            <a:spLocks noChangeArrowheads="1"/>
          </p:cNvSpPr>
          <p:nvPr/>
        </p:nvSpPr>
        <p:spPr bwMode="auto">
          <a:xfrm>
            <a:off x="785813" y="3357563"/>
            <a:ext cx="7143750" cy="576262"/>
          </a:xfrm>
          <a:prstGeom prst="roundRect">
            <a:avLst>
              <a:gd name="adj" fmla="val 16667"/>
            </a:avLst>
          </a:prstGeom>
          <a:solidFill>
            <a:srgbClr val="FFFF99">
              <a:alpha val="5607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</a:rPr>
              <a:t>Ответьте на вопросы:</a:t>
            </a:r>
          </a:p>
        </p:txBody>
      </p:sp>
      <p:sp>
        <p:nvSpPr>
          <p:cNvPr id="142" name="Text Box 23"/>
          <p:cNvSpPr txBox="1">
            <a:spLocks noChangeArrowheads="1"/>
          </p:cNvSpPr>
          <p:nvPr/>
        </p:nvSpPr>
        <p:spPr bwMode="auto">
          <a:xfrm>
            <a:off x="500063" y="4143375"/>
            <a:ext cx="7429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latin typeface="Times New Roman" pitchFamily="18" charset="0"/>
              </a:rPr>
              <a:t>1) Чему равен  коэффициент  </a:t>
            </a:r>
            <a:r>
              <a:rPr lang="en-US" sz="2800" b="1" i="1" dirty="0">
                <a:latin typeface="Times New Roman" pitchFamily="18" charset="0"/>
              </a:rPr>
              <a:t>k</a:t>
            </a:r>
            <a:r>
              <a:rPr lang="ru-RU" sz="2800" b="1" i="1" dirty="0">
                <a:latin typeface="Times New Roman" pitchFamily="18" charset="0"/>
              </a:rPr>
              <a:t>  у каждой  функции?</a:t>
            </a:r>
          </a:p>
        </p:txBody>
      </p:sp>
      <p:sp>
        <p:nvSpPr>
          <p:cNvPr id="143" name="Text Box 24"/>
          <p:cNvSpPr txBox="1">
            <a:spLocks noChangeArrowheads="1"/>
          </p:cNvSpPr>
          <p:nvPr/>
        </p:nvSpPr>
        <p:spPr bwMode="auto">
          <a:xfrm>
            <a:off x="500063" y="5072063"/>
            <a:ext cx="72151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latin typeface="Times New Roman" pitchFamily="18" charset="0"/>
              </a:rPr>
              <a:t>2) Каково взаимное расположение графиков функций?</a:t>
            </a:r>
          </a:p>
        </p:txBody>
      </p:sp>
      <p:sp>
        <p:nvSpPr>
          <p:cNvPr id="145" name="Управляющая кнопка: настраиваемая 144">
            <a:hlinkClick r:id="" action="ppaction://hlinkshowjump?jump=nextslide" highlightClick="1"/>
          </p:cNvPr>
          <p:cNvSpPr/>
          <p:nvPr/>
        </p:nvSpPr>
        <p:spPr>
          <a:xfrm>
            <a:off x="6143625" y="5857875"/>
            <a:ext cx="1785938" cy="428625"/>
          </a:xfrm>
          <a:prstGeom prst="actionButtonBlank">
            <a:avLst/>
          </a:prstGeom>
          <a:solidFill>
            <a:srgbClr val="FFFF00">
              <a:alpha val="34902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Проверка</a:t>
            </a:r>
          </a:p>
        </p:txBody>
      </p:sp>
      <p:sp>
        <p:nvSpPr>
          <p:cNvPr id="146" name="Управляющая кнопка: далее 145">
            <a:hlinkClick r:id="rId16" action="ppaction://hlinksldjump" highlightClick="1"/>
          </p:cNvPr>
          <p:cNvSpPr/>
          <p:nvPr/>
        </p:nvSpPr>
        <p:spPr>
          <a:xfrm>
            <a:off x="8001000" y="5857875"/>
            <a:ext cx="285750" cy="400050"/>
          </a:xfrm>
          <a:prstGeom prst="actionButtonForwardNex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900"/>
                            </p:stCondLst>
                            <p:childTnLst>
                              <p:par>
                                <p:cTn id="4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00"/>
                            </p:stCondLst>
                            <p:childTnLst>
                              <p:par>
                                <p:cTn id="5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9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8" grpId="0"/>
      <p:bldP spid="139" grpId="0"/>
      <p:bldP spid="141" grpId="0" animBg="1"/>
      <p:bldP spid="142" grpId="0"/>
      <p:bldP spid="143" grpId="0"/>
      <p:bldP spid="1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Группа 3"/>
          <p:cNvGrpSpPr>
            <a:grpSpLocks/>
          </p:cNvGrpSpPr>
          <p:nvPr/>
        </p:nvGrpSpPr>
        <p:grpSpPr bwMode="auto">
          <a:xfrm>
            <a:off x="20638" y="0"/>
            <a:ext cx="9123362" cy="6858000"/>
            <a:chOff x="20638" y="0"/>
            <a:chExt cx="9123362" cy="6858000"/>
          </a:xfrm>
        </p:grpSpPr>
        <p:grpSp>
          <p:nvGrpSpPr>
            <p:cNvPr id="2170" name="Группа 116"/>
            <p:cNvGrpSpPr>
              <a:grpSpLocks/>
            </p:cNvGrpSpPr>
            <p:nvPr/>
          </p:nvGrpSpPr>
          <p:grpSpPr bwMode="auto">
            <a:xfrm>
              <a:off x="20638" y="26988"/>
              <a:ext cx="784225" cy="6638925"/>
              <a:chOff x="20638" y="26988"/>
              <a:chExt cx="784225" cy="6638925"/>
            </a:xfrm>
          </p:grpSpPr>
          <p:sp>
            <p:nvSpPr>
              <p:cNvPr id="2218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158750" y="1884363"/>
                <a:ext cx="292100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219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-1822794">
                <a:off x="133350" y="26988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220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1241425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221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142875" y="3071813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222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265113" y="614363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223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900" y="5443538"/>
                <a:ext cx="333375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222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187326" y="2416175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225" name="WordArt 66"/>
              <p:cNvSpPr>
                <a:spLocks noChangeArrowheads="1" noChangeShapeType="1" noTextEdit="1"/>
              </p:cNvSpPr>
              <p:nvPr/>
            </p:nvSpPr>
            <p:spPr bwMode="auto">
              <a:xfrm rot="-1617823">
                <a:off x="127000" y="6032500"/>
                <a:ext cx="293688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226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4813300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227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75" y="4286250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214313" y="3786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171" name="Группа 96"/>
            <p:cNvGrpSpPr>
              <a:grpSpLocks/>
            </p:cNvGrpSpPr>
            <p:nvPr/>
          </p:nvGrpSpPr>
          <p:grpSpPr bwMode="auto">
            <a:xfrm>
              <a:off x="585017" y="0"/>
              <a:ext cx="8412933" cy="781027"/>
              <a:chOff x="585017" y="0"/>
              <a:chExt cx="8412933" cy="781027"/>
            </a:xfrm>
          </p:grpSpPr>
          <p:sp>
            <p:nvSpPr>
              <p:cNvPr id="2201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2202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8" name="Прямоугольный треугольник 37"/>
              <p:cNvSpPr/>
              <p:nvPr/>
            </p:nvSpPr>
            <p:spPr>
              <a:xfrm rot="18886340">
                <a:off x="1505744" y="-103981"/>
                <a:ext cx="342900" cy="557212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Правильный пятиугольник 38"/>
              <p:cNvSpPr/>
              <p:nvPr/>
            </p:nvSpPr>
            <p:spPr>
              <a:xfrm rot="2542222">
                <a:off x="904875" y="111125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05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206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207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208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209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210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2211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212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213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214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50" name="Овал 49"/>
              <p:cNvSpPr/>
              <p:nvPr/>
            </p:nvSpPr>
            <p:spPr>
              <a:xfrm rot="5400000">
                <a:off x="3714750" y="357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16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52" name="Прямоугольный треугольник 51"/>
              <p:cNvSpPr/>
              <p:nvPr/>
            </p:nvSpPr>
            <p:spPr>
              <a:xfrm rot="13396078">
                <a:off x="5430838" y="184150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172" name="Группа 97"/>
            <p:cNvGrpSpPr>
              <a:grpSpLocks/>
            </p:cNvGrpSpPr>
            <p:nvPr/>
          </p:nvGrpSpPr>
          <p:grpSpPr bwMode="auto">
            <a:xfrm>
              <a:off x="571472" y="6076973"/>
              <a:ext cx="8412933" cy="781027"/>
              <a:chOff x="585017" y="0"/>
              <a:chExt cx="8412933" cy="781027"/>
            </a:xfrm>
          </p:grpSpPr>
          <p:sp>
            <p:nvSpPr>
              <p:cNvPr id="2184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2185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21" name="Прямоугольный треугольник 20"/>
              <p:cNvSpPr/>
              <p:nvPr/>
            </p:nvSpPr>
            <p:spPr>
              <a:xfrm rot="18886340">
                <a:off x="1505002" y="-104005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" name="Правильный пятиугольник 21"/>
              <p:cNvSpPr/>
              <p:nvPr/>
            </p:nvSpPr>
            <p:spPr>
              <a:xfrm rot="2542222">
                <a:off x="904133" y="111102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88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189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190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191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192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193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219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195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196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197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3" name="Овал 32"/>
              <p:cNvSpPr/>
              <p:nvPr/>
            </p:nvSpPr>
            <p:spPr>
              <a:xfrm rot="5400000">
                <a:off x="3714008" y="357165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99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35" name="Прямоугольный треугольник 34"/>
              <p:cNvSpPr/>
              <p:nvPr/>
            </p:nvSpPr>
            <p:spPr>
              <a:xfrm rot="13396078">
                <a:off x="5430095" y="184127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173" name="Группа 131"/>
            <p:cNvGrpSpPr>
              <a:grpSpLocks/>
            </p:cNvGrpSpPr>
            <p:nvPr/>
          </p:nvGrpSpPr>
          <p:grpSpPr bwMode="auto">
            <a:xfrm>
              <a:off x="8572528" y="664306"/>
              <a:ext cx="571472" cy="5550779"/>
              <a:chOff x="8572528" y="664306"/>
              <a:chExt cx="571472" cy="5550779"/>
            </a:xfrm>
          </p:grpSpPr>
          <p:sp>
            <p:nvSpPr>
              <p:cNvPr id="2174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8716935" y="1996713"/>
                <a:ext cx="319708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175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06047" y="1321519"/>
                <a:ext cx="351305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176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8715228" y="3177782"/>
                <a:ext cx="362542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177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8773970" y="664306"/>
                <a:ext cx="242283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178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8715871" y="2607274"/>
                <a:ext cx="339293" cy="500444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grpSp>
            <p:nvGrpSpPr>
              <p:cNvPr id="2179" name="Группа 130"/>
              <p:cNvGrpSpPr>
                <a:grpSpLocks/>
              </p:cNvGrpSpPr>
              <p:nvPr/>
            </p:nvGrpSpPr>
            <p:grpSpPr bwMode="auto">
              <a:xfrm>
                <a:off x="8572528" y="3857628"/>
                <a:ext cx="571472" cy="2357457"/>
                <a:chOff x="8572528" y="3857628"/>
                <a:chExt cx="571472" cy="2357457"/>
              </a:xfrm>
            </p:grpSpPr>
            <p:sp>
              <p:nvSpPr>
                <p:cNvPr id="2180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8608230" y="5679316"/>
                  <a:ext cx="500067" cy="571472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ru-RU" sz="3600" i="1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 Black"/>
                    </a:rPr>
                    <a:t>8</a:t>
                  </a:r>
                </a:p>
              </p:txBody>
            </p:sp>
            <p:sp>
              <p:nvSpPr>
                <p:cNvPr id="2181" name="WordArt 68"/>
                <p:cNvSpPr>
                  <a:spLocks noChangeArrowheads="1" noChangeShapeType="1" noTextEdit="1"/>
                </p:cNvSpPr>
                <p:nvPr/>
              </p:nvSpPr>
              <p:spPr bwMode="auto">
                <a:xfrm rot="-971353">
                  <a:off x="8706048" y="4893420"/>
                  <a:ext cx="351306" cy="671513"/>
                </a:xfrm>
                <a:prstGeom prst="rect">
                  <a:avLst/>
                </a:prstGeom>
              </p:spPr>
              <p:txBody>
                <a:bodyPr wrap="none" fromWordArt="1">
                  <a:prstTxWarp prst="textDoubleWave1">
                    <a:avLst>
                      <a:gd name="adj1" fmla="val 12259"/>
                      <a:gd name="adj2" fmla="val 0"/>
                    </a:avLst>
                  </a:prstTxWarp>
                </a:bodyPr>
                <a:lstStyle/>
                <a:p>
                  <a:pPr algn="ctr"/>
                  <a:r>
                    <a:rPr lang="ru-RU" sz="3600" kern="10" spc="-360">
                      <a:ln w="12700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solidFill>
                        <a:srgbClr val="33CCFF"/>
                      </a:solidFill>
                      <a:latin typeface="Impact"/>
                    </a:rPr>
                    <a:t>3</a:t>
                  </a:r>
                </a:p>
              </p:txBody>
            </p:sp>
            <p:sp>
              <p:nvSpPr>
                <p:cNvPr id="2182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 rot="731093">
                  <a:off x="8646950" y="4358012"/>
                  <a:ext cx="354140" cy="43815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7</a:t>
                  </a:r>
                </a:p>
              </p:txBody>
            </p:sp>
            <p:sp>
              <p:nvSpPr>
                <p:cNvPr id="18" name="Овал 17"/>
                <p:cNvSpPr/>
                <p:nvPr/>
              </p:nvSpPr>
              <p:spPr>
                <a:xfrm>
                  <a:off x="8715375" y="3857625"/>
                  <a:ext cx="428625" cy="3571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2053" name="Группа 102"/>
          <p:cNvGrpSpPr>
            <a:grpSpLocks/>
          </p:cNvGrpSpPr>
          <p:nvPr/>
        </p:nvGrpSpPr>
        <p:grpSpPr bwMode="auto">
          <a:xfrm>
            <a:off x="395288" y="549275"/>
            <a:ext cx="8501062" cy="6072188"/>
            <a:chOff x="3500430" y="1857364"/>
            <a:chExt cx="5143536" cy="4071966"/>
          </a:xfrm>
        </p:grpSpPr>
        <p:sp>
          <p:nvSpPr>
            <p:cNvPr id="185" name="Прямоугольник 184"/>
            <p:cNvSpPr/>
            <p:nvPr/>
          </p:nvSpPr>
          <p:spPr>
            <a:xfrm>
              <a:off x="3500430" y="1857364"/>
              <a:ext cx="5143536" cy="4071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  <a:alpha val="8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2106" name="Группа 74"/>
            <p:cNvGrpSpPr>
              <a:grpSpLocks/>
            </p:cNvGrpSpPr>
            <p:nvPr/>
          </p:nvGrpSpPr>
          <p:grpSpPr bwMode="auto">
            <a:xfrm>
              <a:off x="3500430" y="1857362"/>
              <a:ext cx="5143536" cy="4001048"/>
              <a:chOff x="0" y="-797"/>
              <a:chExt cx="9146624" cy="6860473"/>
            </a:xfrm>
          </p:grpSpPr>
          <p:grpSp>
            <p:nvGrpSpPr>
              <p:cNvPr id="2107" name="Группа 41"/>
              <p:cNvGrpSpPr>
                <a:grpSpLocks/>
              </p:cNvGrpSpPr>
              <p:nvPr/>
            </p:nvGrpSpPr>
            <p:grpSpPr bwMode="auto">
              <a:xfrm>
                <a:off x="284560" y="-797"/>
                <a:ext cx="8577509" cy="6860473"/>
                <a:chOff x="284477" y="-796"/>
                <a:chExt cx="8575043" cy="6860473"/>
              </a:xfrm>
            </p:grpSpPr>
            <p:grpSp>
              <p:nvGrpSpPr>
                <p:cNvPr id="2136" name="Группа 11"/>
                <p:cNvGrpSpPr>
                  <a:grpSpLocks/>
                </p:cNvGrpSpPr>
                <p:nvPr/>
              </p:nvGrpSpPr>
              <p:grpSpPr bwMode="auto">
                <a:xfrm>
                  <a:off x="4284618" y="-795"/>
                  <a:ext cx="1718491" cy="6860471"/>
                  <a:chOff x="283296" y="-795"/>
                  <a:chExt cx="1718491" cy="6860471"/>
                </a:xfrm>
              </p:grpSpPr>
              <p:cxnSp>
                <p:nvCxnSpPr>
                  <p:cNvPr id="243" name="Прямая соединительная линия 2"/>
                  <p:cNvCxnSpPr/>
                  <p:nvPr/>
                </p:nvCxnSpPr>
                <p:spPr>
                  <a:xfrm rot="5400000">
                    <a:off x="-3145111" y="3430919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Прямая соединительная линия 3"/>
                  <p:cNvCxnSpPr/>
                  <p:nvPr/>
                </p:nvCxnSpPr>
                <p:spPr>
                  <a:xfrm rot="5400000">
                    <a:off x="-2857387" y="3428358"/>
                    <a:ext cx="6856122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Прямая соединительная линия 4"/>
                  <p:cNvCxnSpPr/>
                  <p:nvPr/>
                </p:nvCxnSpPr>
                <p:spPr>
                  <a:xfrm rot="5400000">
                    <a:off x="-2573197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Прямая соединительная линия 5"/>
                  <p:cNvCxnSpPr/>
                  <p:nvPr/>
                </p:nvCxnSpPr>
                <p:spPr>
                  <a:xfrm rot="5400000">
                    <a:off x="-2288033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Прямая соединительная линия 6"/>
                  <p:cNvCxnSpPr/>
                  <p:nvPr/>
                </p:nvCxnSpPr>
                <p:spPr>
                  <a:xfrm rot="5400000">
                    <a:off x="-2000309" y="3426532"/>
                    <a:ext cx="6859773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Прямая соединительная линия 7"/>
                  <p:cNvCxnSpPr/>
                  <p:nvPr/>
                </p:nvCxnSpPr>
                <p:spPr>
                  <a:xfrm rot="5400000">
                    <a:off x="-1743322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Прямая соединительная линия 8"/>
                  <p:cNvCxnSpPr/>
                  <p:nvPr/>
                </p:nvCxnSpPr>
                <p:spPr>
                  <a:xfrm rot="5400000">
                    <a:off x="-1458159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37" name="Группа 12"/>
                <p:cNvGrpSpPr>
                  <a:grpSpLocks/>
                </p:cNvGrpSpPr>
                <p:nvPr/>
              </p:nvGrpSpPr>
              <p:grpSpPr bwMode="auto">
                <a:xfrm>
                  <a:off x="2287451" y="-794"/>
                  <a:ext cx="1712683" cy="6860471"/>
                  <a:chOff x="286393" y="0"/>
                  <a:chExt cx="1712683" cy="6860471"/>
                </a:xfrm>
              </p:grpSpPr>
              <p:cxnSp>
                <p:nvCxnSpPr>
                  <p:cNvPr id="236" name="Прямая соединительная линия 235"/>
                  <p:cNvCxnSpPr/>
                  <p:nvPr/>
                </p:nvCxnSpPr>
                <p:spPr>
                  <a:xfrm rot="5400000">
                    <a:off x="-3142813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Прямая соединительная линия 236"/>
                  <p:cNvCxnSpPr/>
                  <p:nvPr/>
                </p:nvCxnSpPr>
                <p:spPr>
                  <a:xfrm rot="5400000">
                    <a:off x="-2857651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Прямая соединительная линия 237"/>
                  <p:cNvCxnSpPr/>
                  <p:nvPr/>
                </p:nvCxnSpPr>
                <p:spPr>
                  <a:xfrm rot="5400000">
                    <a:off x="-2568955" y="3424647"/>
                    <a:ext cx="6856122" cy="683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Прямая соединительная линия 238"/>
                  <p:cNvCxnSpPr/>
                  <p:nvPr/>
                </p:nvCxnSpPr>
                <p:spPr>
                  <a:xfrm rot="5400000">
                    <a:off x="-2282084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Прямая соединительная линия 239"/>
                  <p:cNvCxnSpPr/>
                  <p:nvPr/>
                </p:nvCxnSpPr>
                <p:spPr>
                  <a:xfrm rot="5400000">
                    <a:off x="-1713465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Прямая соединительная линия 240"/>
                  <p:cNvCxnSpPr/>
                  <p:nvPr/>
                </p:nvCxnSpPr>
                <p:spPr>
                  <a:xfrm rot="5400000">
                    <a:off x="-1428303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Прямая соединительная линия 241"/>
                  <p:cNvCxnSpPr/>
                  <p:nvPr/>
                </p:nvCxnSpPr>
                <p:spPr>
                  <a:xfrm rot="5400000">
                    <a:off x="-1996921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38" name="Группа 20"/>
                <p:cNvGrpSpPr>
                  <a:grpSpLocks/>
                </p:cNvGrpSpPr>
                <p:nvPr/>
              </p:nvGrpSpPr>
              <p:grpSpPr bwMode="auto">
                <a:xfrm>
                  <a:off x="284477" y="-796"/>
                  <a:ext cx="1718490" cy="6860473"/>
                  <a:chOff x="283683" y="-2"/>
                  <a:chExt cx="1718490" cy="6860473"/>
                </a:xfrm>
              </p:grpSpPr>
              <p:cxnSp>
                <p:nvCxnSpPr>
                  <p:cNvPr id="229" name="Прямая соединительная линия 228"/>
                  <p:cNvCxnSpPr/>
                  <p:nvPr/>
                </p:nvCxnSpPr>
                <p:spPr>
                  <a:xfrm rot="5400000">
                    <a:off x="-3145520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Прямая соединительная линия 229"/>
                  <p:cNvCxnSpPr/>
                  <p:nvPr/>
                </p:nvCxnSpPr>
                <p:spPr>
                  <a:xfrm rot="5400000">
                    <a:off x="-2857795" y="3427327"/>
                    <a:ext cx="6859773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Прямая соединительная линия 230"/>
                  <p:cNvCxnSpPr/>
                  <p:nvPr/>
                </p:nvCxnSpPr>
                <p:spPr>
                  <a:xfrm rot="5400000">
                    <a:off x="-2569953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Прямая соединительная линия 231"/>
                  <p:cNvCxnSpPr/>
                  <p:nvPr/>
                </p:nvCxnSpPr>
                <p:spPr>
                  <a:xfrm rot="5400000">
                    <a:off x="-2284790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Прямая соединительная линия 232"/>
                  <p:cNvCxnSpPr/>
                  <p:nvPr/>
                </p:nvCxnSpPr>
                <p:spPr>
                  <a:xfrm rot="5400000">
                    <a:off x="-1997065" y="3425500"/>
                    <a:ext cx="6856122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Прямая соединительная линия 233"/>
                  <p:cNvCxnSpPr/>
                  <p:nvPr/>
                </p:nvCxnSpPr>
                <p:spPr>
                  <a:xfrm rot="5400000">
                    <a:off x="-1711049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Прямая соединительная линия 234"/>
                  <p:cNvCxnSpPr/>
                  <p:nvPr/>
                </p:nvCxnSpPr>
                <p:spPr>
                  <a:xfrm rot="5400000">
                    <a:off x="-1425887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9" name="Прямая соединительная линия 218"/>
                <p:cNvCxnSpPr/>
                <p:nvPr/>
              </p:nvCxnSpPr>
              <p:spPr>
                <a:xfrm rot="5400000">
                  <a:off x="2857355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Прямая соединительная линия 219"/>
                <p:cNvCxnSpPr/>
                <p:nvPr/>
              </p:nvCxnSpPr>
              <p:spPr>
                <a:xfrm rot="5400000">
                  <a:off x="3142518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Прямая соединительная линия 220"/>
                <p:cNvCxnSpPr/>
                <p:nvPr/>
              </p:nvCxnSpPr>
              <p:spPr>
                <a:xfrm rot="5400000">
                  <a:off x="3429388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Прямая соединительная линия 221"/>
                <p:cNvCxnSpPr/>
                <p:nvPr/>
              </p:nvCxnSpPr>
              <p:spPr>
                <a:xfrm rot="5400000">
                  <a:off x="3713697" y="3426533"/>
                  <a:ext cx="6859773" cy="5122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Прямая соединительная линия 33"/>
                <p:cNvCxnSpPr/>
                <p:nvPr/>
              </p:nvCxnSpPr>
              <p:spPr>
                <a:xfrm rot="5400000">
                  <a:off x="4001422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Прямая соединительная линия 34"/>
                <p:cNvCxnSpPr/>
                <p:nvPr/>
              </p:nvCxnSpPr>
              <p:spPr>
                <a:xfrm rot="5400000">
                  <a:off x="4284877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Прямая соединительная линия 35"/>
                <p:cNvCxnSpPr/>
                <p:nvPr/>
              </p:nvCxnSpPr>
              <p:spPr>
                <a:xfrm rot="5400000">
                  <a:off x="4572602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Прямая соединительная линия 225"/>
                <p:cNvCxnSpPr/>
                <p:nvPr/>
              </p:nvCxnSpPr>
              <p:spPr>
                <a:xfrm rot="5400000">
                  <a:off x="4856910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Прямая соединительная линия 226"/>
                <p:cNvCxnSpPr/>
                <p:nvPr/>
              </p:nvCxnSpPr>
              <p:spPr>
                <a:xfrm rot="5400000">
                  <a:off x="5141219" y="3426533"/>
                  <a:ext cx="6859773" cy="5122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Прямая соединительная линия 227"/>
                <p:cNvCxnSpPr/>
                <p:nvPr/>
              </p:nvCxnSpPr>
              <p:spPr>
                <a:xfrm rot="5400000">
                  <a:off x="5428944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8" name="Группа 71"/>
              <p:cNvGrpSpPr>
                <a:grpSpLocks/>
              </p:cNvGrpSpPr>
              <p:nvPr/>
            </p:nvGrpSpPr>
            <p:grpSpPr bwMode="auto">
              <a:xfrm>
                <a:off x="0" y="284359"/>
                <a:ext cx="9146624" cy="6290160"/>
                <a:chOff x="0" y="284360"/>
                <a:chExt cx="9144000" cy="6290160"/>
              </a:xfrm>
            </p:grpSpPr>
            <p:grpSp>
              <p:nvGrpSpPr>
                <p:cNvPr id="2110" name="Группа 49"/>
                <p:cNvGrpSpPr>
                  <a:grpSpLocks/>
                </p:cNvGrpSpPr>
                <p:nvPr/>
              </p:nvGrpSpPr>
              <p:grpSpPr bwMode="auto">
                <a:xfrm>
                  <a:off x="0" y="284360"/>
                  <a:ext cx="9144000" cy="1144810"/>
                  <a:chOff x="0" y="284360"/>
                  <a:chExt cx="9144000" cy="1144810"/>
                </a:xfrm>
              </p:grpSpPr>
              <p:cxnSp>
                <p:nvCxnSpPr>
                  <p:cNvPr id="211" name="Прямая соединительная линия 210"/>
                  <p:cNvCxnSpPr/>
                  <p:nvPr/>
                </p:nvCxnSpPr>
                <p:spPr>
                  <a:xfrm>
                    <a:off x="0" y="283967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Прямая соединительная линия 211"/>
                  <p:cNvCxnSpPr/>
                  <p:nvPr/>
                </p:nvCxnSpPr>
                <p:spPr>
                  <a:xfrm>
                    <a:off x="0" y="568726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Прямая соединительная линия 212"/>
                  <p:cNvCxnSpPr/>
                  <p:nvPr/>
                </p:nvCxnSpPr>
                <p:spPr>
                  <a:xfrm>
                    <a:off x="0" y="853485"/>
                    <a:ext cx="9144000" cy="5477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Прямая соединительная линия 213"/>
                  <p:cNvCxnSpPr/>
                  <p:nvPr/>
                </p:nvCxnSpPr>
                <p:spPr>
                  <a:xfrm>
                    <a:off x="0" y="1143721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Прямая соединительная линия 214"/>
                  <p:cNvCxnSpPr/>
                  <p:nvPr/>
                </p:nvCxnSpPr>
                <p:spPr>
                  <a:xfrm>
                    <a:off x="0" y="1428480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11" name="Группа 50"/>
                <p:cNvGrpSpPr>
                  <a:grpSpLocks/>
                </p:cNvGrpSpPr>
                <p:nvPr/>
              </p:nvGrpSpPr>
              <p:grpSpPr bwMode="auto">
                <a:xfrm>
                  <a:off x="0" y="1714324"/>
                  <a:ext cx="9144000" cy="1144808"/>
                  <a:chOff x="0" y="285564"/>
                  <a:chExt cx="9144000" cy="1144808"/>
                </a:xfrm>
              </p:grpSpPr>
              <p:cxnSp>
                <p:nvCxnSpPr>
                  <p:cNvPr id="206" name="Прямая соединительная линия 205"/>
                  <p:cNvCxnSpPr/>
                  <p:nvPr/>
                </p:nvCxnSpPr>
                <p:spPr>
                  <a:xfrm>
                    <a:off x="0" y="25344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Прямая соединительная линия 206"/>
                  <p:cNvCxnSpPr/>
                  <p:nvPr/>
                </p:nvCxnSpPr>
                <p:spPr>
                  <a:xfrm>
                    <a:off x="0" y="569237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Прямая соединительная линия 207"/>
                  <p:cNvCxnSpPr/>
                  <p:nvPr/>
                </p:nvCxnSpPr>
                <p:spPr>
                  <a:xfrm>
                    <a:off x="0" y="855821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Прямая соединительная линия 208"/>
                  <p:cNvCxnSpPr/>
                  <p:nvPr/>
                </p:nvCxnSpPr>
                <p:spPr>
                  <a:xfrm>
                    <a:off x="0" y="114605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Прямая соединительная линия 209"/>
                  <p:cNvCxnSpPr/>
                  <p:nvPr/>
                </p:nvCxnSpPr>
                <p:spPr>
                  <a:xfrm>
                    <a:off x="0" y="1430816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12" name="Группа 56"/>
                <p:cNvGrpSpPr>
                  <a:grpSpLocks/>
                </p:cNvGrpSpPr>
                <p:nvPr/>
              </p:nvGrpSpPr>
              <p:grpSpPr bwMode="auto">
                <a:xfrm>
                  <a:off x="0" y="3144286"/>
                  <a:ext cx="9144000" cy="1144810"/>
                  <a:chOff x="0" y="286766"/>
                  <a:chExt cx="9144000" cy="1144810"/>
                </a:xfrm>
              </p:grpSpPr>
              <p:cxnSp>
                <p:nvCxnSpPr>
                  <p:cNvPr id="201" name="Прямая соединительная линия 200"/>
                  <p:cNvCxnSpPr/>
                  <p:nvPr/>
                </p:nvCxnSpPr>
                <p:spPr>
                  <a:xfrm>
                    <a:off x="0" y="286815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Прямая соединительная линия 201"/>
                  <p:cNvCxnSpPr/>
                  <p:nvPr/>
                </p:nvCxnSpPr>
                <p:spPr>
                  <a:xfrm>
                    <a:off x="0" y="571575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Прямая соединительная линия 202"/>
                  <p:cNvCxnSpPr/>
                  <p:nvPr/>
                </p:nvCxnSpPr>
                <p:spPr>
                  <a:xfrm>
                    <a:off x="0" y="856334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Прямая соединительная линия 203"/>
                  <p:cNvCxnSpPr/>
                  <p:nvPr/>
                </p:nvCxnSpPr>
                <p:spPr>
                  <a:xfrm>
                    <a:off x="0" y="1142918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Прямая соединительная линия 204"/>
                  <p:cNvCxnSpPr/>
                  <p:nvPr/>
                </p:nvCxnSpPr>
                <p:spPr>
                  <a:xfrm>
                    <a:off x="0" y="1431328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3" name="Прямая соединительная линия 10"/>
                <p:cNvCxnSpPr/>
                <p:nvPr/>
              </p:nvCxnSpPr>
              <p:spPr>
                <a:xfrm>
                  <a:off x="0" y="4569955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Прямая соединительная линия 193"/>
                <p:cNvCxnSpPr/>
                <p:nvPr/>
              </p:nvCxnSpPr>
              <p:spPr>
                <a:xfrm>
                  <a:off x="0" y="4858365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Прямая соединительная линия 194"/>
                <p:cNvCxnSpPr/>
                <p:nvPr/>
              </p:nvCxnSpPr>
              <p:spPr>
                <a:xfrm>
                  <a:off x="0" y="5144950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Прямая соединительная линия 195"/>
                <p:cNvCxnSpPr/>
                <p:nvPr/>
              </p:nvCxnSpPr>
              <p:spPr>
                <a:xfrm>
                  <a:off x="0" y="5429709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Прямая соединительная линия 196"/>
                <p:cNvCxnSpPr/>
                <p:nvPr/>
              </p:nvCxnSpPr>
              <p:spPr>
                <a:xfrm>
                  <a:off x="0" y="5714468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Прямая соединительная линия 197"/>
                <p:cNvCxnSpPr/>
                <p:nvPr/>
              </p:nvCxnSpPr>
              <p:spPr>
                <a:xfrm>
                  <a:off x="0" y="5999227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Прямая соединительная линия 198"/>
                <p:cNvCxnSpPr/>
                <p:nvPr/>
              </p:nvCxnSpPr>
              <p:spPr>
                <a:xfrm>
                  <a:off x="0" y="6283986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Прямая соединительная линия 199"/>
                <p:cNvCxnSpPr/>
                <p:nvPr/>
              </p:nvCxnSpPr>
              <p:spPr>
                <a:xfrm>
                  <a:off x="0" y="6570570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9" name="Прямая соединительная линия 188"/>
              <p:cNvCxnSpPr/>
              <p:nvPr/>
            </p:nvCxnSpPr>
            <p:spPr>
              <a:xfrm rot="5400000">
                <a:off x="4714965" y="3426530"/>
                <a:ext cx="6859773" cy="5125"/>
              </a:xfrm>
              <a:prstGeom prst="line">
                <a:avLst/>
              </a:prstGeom>
              <a:ln w="19050">
                <a:solidFill>
                  <a:srgbClr val="FF0000">
                    <a:alpha val="8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54" name="Группа 139"/>
          <p:cNvGrpSpPr>
            <a:grpSpLocks/>
          </p:cNvGrpSpPr>
          <p:nvPr/>
        </p:nvGrpSpPr>
        <p:grpSpPr bwMode="auto">
          <a:xfrm>
            <a:off x="4572000" y="1285875"/>
            <a:ext cx="3657600" cy="4143375"/>
            <a:chOff x="571472" y="1285860"/>
            <a:chExt cx="3657668" cy="4143404"/>
          </a:xfrm>
        </p:grpSpPr>
        <p:cxnSp>
          <p:nvCxnSpPr>
            <p:cNvPr id="141" name="Прямая со стрелкой 140"/>
            <p:cNvCxnSpPr/>
            <p:nvPr/>
          </p:nvCxnSpPr>
          <p:spPr>
            <a:xfrm>
              <a:off x="571472" y="3429000"/>
              <a:ext cx="3571941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 стрелкой 141"/>
            <p:cNvCxnSpPr/>
            <p:nvPr/>
          </p:nvCxnSpPr>
          <p:spPr>
            <a:xfrm rot="5400000" flipH="1" flipV="1">
              <a:off x="179376" y="3392488"/>
              <a:ext cx="4071965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3" name="TextBox 142"/>
            <p:cNvSpPr txBox="1">
              <a:spLocks noChangeArrowheads="1"/>
            </p:cNvSpPr>
            <p:nvPr/>
          </p:nvSpPr>
          <p:spPr bwMode="auto">
            <a:xfrm>
              <a:off x="3929058" y="3500438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х</a:t>
              </a:r>
            </a:p>
          </p:txBody>
        </p:sp>
        <p:sp>
          <p:nvSpPr>
            <p:cNvPr id="2104" name="TextBox 143"/>
            <p:cNvSpPr txBox="1">
              <a:spLocks noChangeArrowheads="1"/>
            </p:cNvSpPr>
            <p:nvPr/>
          </p:nvSpPr>
          <p:spPr bwMode="auto">
            <a:xfrm>
              <a:off x="1857356" y="1285860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у</a:t>
              </a:r>
            </a:p>
          </p:txBody>
        </p:sp>
      </p:grpSp>
      <p:sp>
        <p:nvSpPr>
          <p:cNvPr id="145" name="Полилиния 144"/>
          <p:cNvSpPr/>
          <p:nvPr/>
        </p:nvSpPr>
        <p:spPr>
          <a:xfrm>
            <a:off x="785813" y="1571625"/>
            <a:ext cx="1857375" cy="3571875"/>
          </a:xfrm>
          <a:custGeom>
            <a:avLst/>
            <a:gdLst>
              <a:gd name="connsiteX0" fmla="*/ 533400 w 533400"/>
              <a:gd name="connsiteY0" fmla="*/ 0 h 1023257"/>
              <a:gd name="connsiteX1" fmla="*/ 0 w 533400"/>
              <a:gd name="connsiteY1" fmla="*/ 1023257 h 1023257"/>
              <a:gd name="connsiteX2" fmla="*/ 0 w 533400"/>
              <a:gd name="connsiteY2" fmla="*/ 1023257 h 102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023257">
                <a:moveTo>
                  <a:pt x="533400" y="0"/>
                </a:moveTo>
                <a:lnTo>
                  <a:pt x="0" y="1023257"/>
                </a:lnTo>
                <a:lnTo>
                  <a:pt x="0" y="1023257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056" name="Группа 146"/>
          <p:cNvGrpSpPr>
            <a:grpSpLocks/>
          </p:cNvGrpSpPr>
          <p:nvPr/>
        </p:nvGrpSpPr>
        <p:grpSpPr bwMode="auto">
          <a:xfrm>
            <a:off x="571500" y="1285875"/>
            <a:ext cx="3657600" cy="4143375"/>
            <a:chOff x="571472" y="1285860"/>
            <a:chExt cx="3657668" cy="4143404"/>
          </a:xfrm>
        </p:grpSpPr>
        <p:grpSp>
          <p:nvGrpSpPr>
            <p:cNvPr id="2095" name="Группа 138"/>
            <p:cNvGrpSpPr>
              <a:grpSpLocks/>
            </p:cNvGrpSpPr>
            <p:nvPr/>
          </p:nvGrpSpPr>
          <p:grpSpPr bwMode="auto">
            <a:xfrm>
              <a:off x="571472" y="1285860"/>
              <a:ext cx="3657668" cy="4143404"/>
              <a:chOff x="571472" y="1285860"/>
              <a:chExt cx="3657668" cy="4143404"/>
            </a:xfrm>
          </p:grpSpPr>
          <p:cxnSp>
            <p:nvCxnSpPr>
              <p:cNvPr id="131" name="Прямая со стрелкой 130"/>
              <p:cNvCxnSpPr/>
              <p:nvPr/>
            </p:nvCxnSpPr>
            <p:spPr>
              <a:xfrm>
                <a:off x="571472" y="3429000"/>
                <a:ext cx="3571941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 стрелкой 133"/>
              <p:cNvCxnSpPr/>
              <p:nvPr/>
            </p:nvCxnSpPr>
            <p:spPr>
              <a:xfrm rot="5400000" flipH="1" flipV="1">
                <a:off x="179376" y="3392488"/>
                <a:ext cx="4071965" cy="158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9" name="TextBox 136"/>
              <p:cNvSpPr txBox="1">
                <a:spLocks noChangeArrowheads="1"/>
              </p:cNvSpPr>
              <p:nvPr/>
            </p:nvSpPr>
            <p:spPr bwMode="auto">
              <a:xfrm>
                <a:off x="3929058" y="3500438"/>
                <a:ext cx="3000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>
                    <a:latin typeface="Calibri" pitchFamily="34" charset="0"/>
                  </a:rPr>
                  <a:t>х</a:t>
                </a:r>
              </a:p>
            </p:txBody>
          </p:sp>
          <p:sp>
            <p:nvSpPr>
              <p:cNvPr id="2100" name="TextBox 137"/>
              <p:cNvSpPr txBox="1">
                <a:spLocks noChangeArrowheads="1"/>
              </p:cNvSpPr>
              <p:nvPr/>
            </p:nvSpPr>
            <p:spPr bwMode="auto">
              <a:xfrm>
                <a:off x="1857356" y="1285860"/>
                <a:ext cx="3000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>
                    <a:latin typeface="Calibri" pitchFamily="34" charset="0"/>
                  </a:rPr>
                  <a:t>у</a:t>
                </a:r>
              </a:p>
            </p:txBody>
          </p:sp>
        </p:grpSp>
        <p:sp>
          <p:nvSpPr>
            <p:cNvPr id="2096" name="TextBox 145"/>
            <p:cNvSpPr txBox="1">
              <a:spLocks noChangeArrowheads="1"/>
            </p:cNvSpPr>
            <p:nvPr/>
          </p:nvSpPr>
          <p:spPr bwMode="auto">
            <a:xfrm>
              <a:off x="2143108" y="3357562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2057" name="TextBox 147"/>
          <p:cNvSpPr txBox="1">
            <a:spLocks noChangeArrowheads="1"/>
          </p:cNvSpPr>
          <p:nvPr/>
        </p:nvSpPr>
        <p:spPr bwMode="auto">
          <a:xfrm>
            <a:off x="928688" y="500063"/>
            <a:ext cx="632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Единичный отрезок – одна клетка тетради.</a:t>
            </a:r>
          </a:p>
        </p:txBody>
      </p:sp>
      <p:sp>
        <p:nvSpPr>
          <p:cNvPr id="149" name="Полилиния 148"/>
          <p:cNvSpPr/>
          <p:nvPr/>
        </p:nvSpPr>
        <p:spPr>
          <a:xfrm>
            <a:off x="1285875" y="1571625"/>
            <a:ext cx="1928813" cy="3643313"/>
          </a:xfrm>
          <a:custGeom>
            <a:avLst/>
            <a:gdLst>
              <a:gd name="connsiteX0" fmla="*/ 0 w 1055914"/>
              <a:gd name="connsiteY0" fmla="*/ 1992085 h 1992085"/>
              <a:gd name="connsiteX1" fmla="*/ 1055914 w 1055914"/>
              <a:gd name="connsiteY1" fmla="*/ 0 h 1992085"/>
              <a:gd name="connsiteX2" fmla="*/ 1055914 w 1055914"/>
              <a:gd name="connsiteY2" fmla="*/ 0 h 1992085"/>
              <a:gd name="connsiteX3" fmla="*/ 1055914 w 1055914"/>
              <a:gd name="connsiteY3" fmla="*/ 0 h 199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5914" h="1992085">
                <a:moveTo>
                  <a:pt x="0" y="1992085"/>
                </a:moveTo>
                <a:lnTo>
                  <a:pt x="1055914" y="0"/>
                </a:lnTo>
                <a:lnTo>
                  <a:pt x="1055914" y="0"/>
                </a:lnTo>
                <a:lnTo>
                  <a:pt x="1055914" y="0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0" name="Полилиния 149"/>
          <p:cNvSpPr/>
          <p:nvPr/>
        </p:nvSpPr>
        <p:spPr>
          <a:xfrm>
            <a:off x="1571625" y="1643063"/>
            <a:ext cx="1857375" cy="3500437"/>
          </a:xfrm>
          <a:custGeom>
            <a:avLst/>
            <a:gdLst>
              <a:gd name="connsiteX0" fmla="*/ 0 w 1404257"/>
              <a:gd name="connsiteY0" fmla="*/ 2601686 h 2601686"/>
              <a:gd name="connsiteX1" fmla="*/ 1404257 w 1404257"/>
              <a:gd name="connsiteY1" fmla="*/ 0 h 260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4257" h="2601686">
                <a:moveTo>
                  <a:pt x="0" y="2601686"/>
                </a:moveTo>
                <a:lnTo>
                  <a:pt x="1404257" y="0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9" name="TextBox 158"/>
          <p:cNvSpPr txBox="1">
            <a:spLocks noChangeArrowheads="1"/>
          </p:cNvSpPr>
          <p:nvPr/>
        </p:nvSpPr>
        <p:spPr bwMode="auto">
          <a:xfrm rot="-3660795">
            <a:off x="1289844" y="2413794"/>
            <a:ext cx="1165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У =2х + 4</a:t>
            </a:r>
          </a:p>
        </p:txBody>
      </p:sp>
      <p:sp>
        <p:nvSpPr>
          <p:cNvPr id="160" name="TextBox 159"/>
          <p:cNvSpPr txBox="1">
            <a:spLocks noChangeArrowheads="1"/>
          </p:cNvSpPr>
          <p:nvPr/>
        </p:nvSpPr>
        <p:spPr bwMode="auto">
          <a:xfrm rot="-3660795">
            <a:off x="2205038" y="2049463"/>
            <a:ext cx="833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У =2х </a:t>
            </a:r>
          </a:p>
        </p:txBody>
      </p:sp>
      <p:sp>
        <p:nvSpPr>
          <p:cNvPr id="161" name="TextBox 160"/>
          <p:cNvSpPr txBox="1">
            <a:spLocks noChangeArrowheads="1"/>
          </p:cNvSpPr>
          <p:nvPr/>
        </p:nvSpPr>
        <p:spPr bwMode="auto">
          <a:xfrm rot="-3660795">
            <a:off x="2670969" y="2342356"/>
            <a:ext cx="111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У =2х - 2</a:t>
            </a:r>
          </a:p>
        </p:txBody>
      </p:sp>
      <p:sp>
        <p:nvSpPr>
          <p:cNvPr id="162" name="Полилиния 161"/>
          <p:cNvSpPr/>
          <p:nvPr/>
        </p:nvSpPr>
        <p:spPr>
          <a:xfrm>
            <a:off x="5715000" y="1428750"/>
            <a:ext cx="2000250" cy="3786188"/>
          </a:xfrm>
          <a:custGeom>
            <a:avLst/>
            <a:gdLst>
              <a:gd name="connsiteX0" fmla="*/ 0 w 587828"/>
              <a:gd name="connsiteY0" fmla="*/ 0 h 1132114"/>
              <a:gd name="connsiteX1" fmla="*/ 587828 w 587828"/>
              <a:gd name="connsiteY1" fmla="*/ 1132114 h 1132114"/>
              <a:gd name="connsiteX2" fmla="*/ 587828 w 587828"/>
              <a:gd name="connsiteY2" fmla="*/ 1132114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7828" h="1132114">
                <a:moveTo>
                  <a:pt x="0" y="0"/>
                </a:moveTo>
                <a:lnTo>
                  <a:pt x="587828" y="1132114"/>
                </a:lnTo>
                <a:lnTo>
                  <a:pt x="587828" y="1132114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" name="TextBox 162"/>
          <p:cNvSpPr txBox="1">
            <a:spLocks noChangeArrowheads="1"/>
          </p:cNvSpPr>
          <p:nvPr/>
        </p:nvSpPr>
        <p:spPr bwMode="auto">
          <a:xfrm rot="3728678">
            <a:off x="5982494" y="2480469"/>
            <a:ext cx="1381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У = - 2х + 4</a:t>
            </a:r>
          </a:p>
        </p:txBody>
      </p:sp>
      <p:sp>
        <p:nvSpPr>
          <p:cNvPr id="164" name="Полилиния 163"/>
          <p:cNvSpPr/>
          <p:nvPr/>
        </p:nvSpPr>
        <p:spPr>
          <a:xfrm>
            <a:off x="5143500" y="1428750"/>
            <a:ext cx="2071688" cy="3929063"/>
          </a:xfrm>
          <a:custGeom>
            <a:avLst/>
            <a:gdLst>
              <a:gd name="connsiteX0" fmla="*/ 0 w 903515"/>
              <a:gd name="connsiteY0" fmla="*/ 0 h 1632857"/>
              <a:gd name="connsiteX1" fmla="*/ 903515 w 903515"/>
              <a:gd name="connsiteY1" fmla="*/ 1632857 h 1632857"/>
              <a:gd name="connsiteX2" fmla="*/ 903515 w 903515"/>
              <a:gd name="connsiteY2" fmla="*/ 1632857 h 16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3515" h="1632857">
                <a:moveTo>
                  <a:pt x="0" y="0"/>
                </a:moveTo>
                <a:lnTo>
                  <a:pt x="903515" y="1632857"/>
                </a:lnTo>
                <a:lnTo>
                  <a:pt x="903515" y="1632857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7" name="TextBox 166"/>
          <p:cNvSpPr txBox="1">
            <a:spLocks noChangeArrowheads="1"/>
          </p:cNvSpPr>
          <p:nvPr/>
        </p:nvSpPr>
        <p:spPr bwMode="auto">
          <a:xfrm rot="3631023">
            <a:off x="5447506" y="2275682"/>
            <a:ext cx="1006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У = -2х </a:t>
            </a:r>
          </a:p>
        </p:txBody>
      </p:sp>
      <p:sp>
        <p:nvSpPr>
          <p:cNvPr id="168" name="TextBox 167"/>
          <p:cNvSpPr txBox="1">
            <a:spLocks noChangeArrowheads="1"/>
          </p:cNvSpPr>
          <p:nvPr/>
        </p:nvSpPr>
        <p:spPr bwMode="auto">
          <a:xfrm rot="3709098">
            <a:off x="4765675" y="2609850"/>
            <a:ext cx="1322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У = - 2х - 2</a:t>
            </a:r>
          </a:p>
        </p:txBody>
      </p:sp>
      <p:sp>
        <p:nvSpPr>
          <p:cNvPr id="169" name="Полилиния 168"/>
          <p:cNvSpPr/>
          <p:nvPr/>
        </p:nvSpPr>
        <p:spPr>
          <a:xfrm>
            <a:off x="4857750" y="1428750"/>
            <a:ext cx="2143125" cy="3929063"/>
          </a:xfrm>
          <a:custGeom>
            <a:avLst/>
            <a:gdLst>
              <a:gd name="connsiteX0" fmla="*/ 827314 w 827314"/>
              <a:gd name="connsiteY0" fmla="*/ 1545771 h 1545771"/>
              <a:gd name="connsiteX1" fmla="*/ 0 w 827314"/>
              <a:gd name="connsiteY1" fmla="*/ 0 h 1545771"/>
              <a:gd name="connsiteX2" fmla="*/ 0 w 827314"/>
              <a:gd name="connsiteY2" fmla="*/ 0 h 1545771"/>
              <a:gd name="connsiteX3" fmla="*/ 0 w 827314"/>
              <a:gd name="connsiteY3" fmla="*/ 0 h 154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314" h="1545771">
                <a:moveTo>
                  <a:pt x="827314" y="1545771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4" name="Группа 181"/>
          <p:cNvGrpSpPr>
            <a:grpSpLocks/>
          </p:cNvGrpSpPr>
          <p:nvPr/>
        </p:nvGrpSpPr>
        <p:grpSpPr bwMode="auto">
          <a:xfrm>
            <a:off x="571500" y="4786313"/>
            <a:ext cx="6607175" cy="785812"/>
            <a:chOff x="285721" y="4643446"/>
            <a:chExt cx="6607215" cy="785818"/>
          </a:xfrm>
        </p:grpSpPr>
        <p:grpSp>
          <p:nvGrpSpPr>
            <p:cNvPr id="2089" name="Group 32"/>
            <p:cNvGrpSpPr>
              <a:grpSpLocks/>
            </p:cNvGrpSpPr>
            <p:nvPr/>
          </p:nvGrpSpPr>
          <p:grpSpPr bwMode="auto">
            <a:xfrm>
              <a:off x="1142975" y="4714884"/>
              <a:ext cx="1223962" cy="714380"/>
              <a:chOff x="2335" y="3022"/>
              <a:chExt cx="771" cy="635"/>
            </a:xfrm>
          </p:grpSpPr>
          <p:sp>
            <p:nvSpPr>
              <p:cNvPr id="2094" name="Rectangle 24"/>
              <p:cNvSpPr>
                <a:spLocks noChangeArrowheads="1"/>
              </p:cNvSpPr>
              <p:nvPr/>
            </p:nvSpPr>
            <p:spPr bwMode="auto">
              <a:xfrm>
                <a:off x="2335" y="3022"/>
                <a:ext cx="771" cy="635"/>
              </a:xfrm>
              <a:prstGeom prst="rect">
                <a:avLst/>
              </a:prstGeom>
              <a:solidFill>
                <a:srgbClr val="FFFF00">
                  <a:alpha val="63136"/>
                </a:srgbClr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3600" b="1" i="1">
                  <a:latin typeface="Times New Roman" pitchFamily="18" charset="0"/>
                </a:endParaRPr>
              </a:p>
            </p:txBody>
          </p:sp>
          <p:graphicFrame>
            <p:nvGraphicFramePr>
              <p:cNvPr id="2051" name="Object 25"/>
              <p:cNvGraphicFramePr>
                <a:graphicFrameLocks noChangeAspect="1"/>
              </p:cNvGraphicFramePr>
              <p:nvPr/>
            </p:nvGraphicFramePr>
            <p:xfrm>
              <a:off x="2380" y="3086"/>
              <a:ext cx="666" cy="5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86" name="Формула" r:id="rId4" imgW="355138" imgH="177569" progId="Equation.3">
                      <p:embed/>
                    </p:oleObj>
                  </mc:Choice>
                  <mc:Fallback>
                    <p:oleObj name="Формула" r:id="rId4" imgW="355138" imgH="177569" progId="Equation.3">
                      <p:embed/>
                      <p:pic>
                        <p:nvPicPr>
                          <p:cNvPr id="0" name="Picture 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80" y="3086"/>
                            <a:ext cx="666" cy="50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090" name="Oval 28"/>
            <p:cNvSpPr>
              <a:spLocks noChangeArrowheads="1"/>
            </p:cNvSpPr>
            <p:nvPr/>
          </p:nvSpPr>
          <p:spPr bwMode="auto">
            <a:xfrm>
              <a:off x="285721" y="4714884"/>
              <a:ext cx="720725" cy="698500"/>
            </a:xfrm>
            <a:prstGeom prst="ellips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 b="1">
                  <a:latin typeface="Times New Roman" pitchFamily="18" charset="0"/>
                </a:rPr>
                <a:t>1)</a:t>
              </a:r>
            </a:p>
          </p:txBody>
        </p:sp>
        <p:sp>
          <p:nvSpPr>
            <p:cNvPr id="2091" name="Oval 28"/>
            <p:cNvSpPr>
              <a:spLocks noChangeArrowheads="1"/>
            </p:cNvSpPr>
            <p:nvPr/>
          </p:nvSpPr>
          <p:spPr bwMode="auto">
            <a:xfrm>
              <a:off x="4572024" y="4643446"/>
              <a:ext cx="720725" cy="698500"/>
            </a:xfrm>
            <a:prstGeom prst="ellips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 b="1">
                  <a:latin typeface="Times New Roman" pitchFamily="18" charset="0"/>
                </a:rPr>
                <a:t>1)</a:t>
              </a:r>
            </a:p>
          </p:txBody>
        </p:sp>
        <p:grpSp>
          <p:nvGrpSpPr>
            <p:cNvPr id="2092" name="Group 32"/>
            <p:cNvGrpSpPr>
              <a:grpSpLocks/>
            </p:cNvGrpSpPr>
            <p:nvPr/>
          </p:nvGrpSpPr>
          <p:grpSpPr bwMode="auto">
            <a:xfrm>
              <a:off x="5572137" y="4643446"/>
              <a:ext cx="1320799" cy="714380"/>
              <a:chOff x="1660" y="3022"/>
              <a:chExt cx="832" cy="635"/>
            </a:xfrm>
          </p:grpSpPr>
          <p:sp>
            <p:nvSpPr>
              <p:cNvPr id="2093" name="Rectangle 24"/>
              <p:cNvSpPr>
                <a:spLocks noChangeArrowheads="1"/>
              </p:cNvSpPr>
              <p:nvPr/>
            </p:nvSpPr>
            <p:spPr bwMode="auto">
              <a:xfrm>
                <a:off x="1660" y="3022"/>
                <a:ext cx="816" cy="635"/>
              </a:xfrm>
              <a:prstGeom prst="rect">
                <a:avLst/>
              </a:prstGeom>
              <a:solidFill>
                <a:srgbClr val="FFFF00">
                  <a:alpha val="59999"/>
                </a:srgbClr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3600" b="1" i="1">
                  <a:latin typeface="Times New Roman" pitchFamily="18" charset="0"/>
                </a:endParaRPr>
              </a:p>
            </p:txBody>
          </p:sp>
          <p:graphicFrame>
            <p:nvGraphicFramePr>
              <p:cNvPr id="2050" name="Object 48"/>
              <p:cNvGraphicFramePr>
                <a:graphicFrameLocks noChangeAspect="1"/>
              </p:cNvGraphicFramePr>
              <p:nvPr/>
            </p:nvGraphicFramePr>
            <p:xfrm>
              <a:off x="1660" y="3086"/>
              <a:ext cx="832" cy="5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87" name="Формула" r:id="rId6" imgW="444114" imgH="177646" progId="Equation.3">
                      <p:embed/>
                    </p:oleObj>
                  </mc:Choice>
                  <mc:Fallback>
                    <p:oleObj name="Формула" r:id="rId6" imgW="444114" imgH="177646" progId="Equation.3">
                      <p:embed/>
                      <p:pic>
                        <p:nvPicPr>
                          <p:cNvPr id="0" name="Picture 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60" y="3086"/>
                            <a:ext cx="832" cy="50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7" name="Группа 182"/>
          <p:cNvGrpSpPr>
            <a:grpSpLocks/>
          </p:cNvGrpSpPr>
          <p:nvPr/>
        </p:nvGrpSpPr>
        <p:grpSpPr bwMode="auto">
          <a:xfrm>
            <a:off x="1857375" y="5786438"/>
            <a:ext cx="4071938" cy="698500"/>
            <a:chOff x="1857356" y="5786454"/>
            <a:chExt cx="4071953" cy="698500"/>
          </a:xfrm>
        </p:grpSpPr>
        <p:sp>
          <p:nvSpPr>
            <p:cNvPr id="2087" name="Oval 29"/>
            <p:cNvSpPr>
              <a:spLocks noChangeArrowheads="1"/>
            </p:cNvSpPr>
            <p:nvPr/>
          </p:nvSpPr>
          <p:spPr bwMode="auto">
            <a:xfrm>
              <a:off x="1857356" y="5786454"/>
              <a:ext cx="720725" cy="698500"/>
            </a:xfrm>
            <a:prstGeom prst="ellips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 b="1">
                  <a:latin typeface="Times New Roman" pitchFamily="18" charset="0"/>
                </a:rPr>
                <a:t>2)</a:t>
              </a:r>
            </a:p>
          </p:txBody>
        </p:sp>
        <p:sp>
          <p:nvSpPr>
            <p:cNvPr id="2088" name="Rectangle 34"/>
            <p:cNvSpPr>
              <a:spLocks noChangeArrowheads="1"/>
            </p:cNvSpPr>
            <p:nvPr/>
          </p:nvSpPr>
          <p:spPr bwMode="auto">
            <a:xfrm>
              <a:off x="2714594" y="5786470"/>
              <a:ext cx="3214715" cy="677863"/>
            </a:xfrm>
            <a:prstGeom prst="rect">
              <a:avLst/>
            </a:prstGeom>
            <a:solidFill>
              <a:srgbClr val="FFFF00">
                <a:alpha val="45097"/>
              </a:srgbClr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600" b="1" i="1">
                  <a:latin typeface="Times New Roman" pitchFamily="18" charset="0"/>
                </a:rPr>
                <a:t>Параллельны</a:t>
              </a:r>
            </a:p>
          </p:txBody>
        </p:sp>
      </p:grpSp>
      <p:grpSp>
        <p:nvGrpSpPr>
          <p:cNvPr id="28" name="Группа 184"/>
          <p:cNvGrpSpPr>
            <a:grpSpLocks/>
          </p:cNvGrpSpPr>
          <p:nvPr/>
        </p:nvGrpSpPr>
        <p:grpSpPr bwMode="auto">
          <a:xfrm>
            <a:off x="5786438" y="3143250"/>
            <a:ext cx="1143000" cy="571500"/>
            <a:chOff x="6286512" y="2357430"/>
            <a:chExt cx="1357322" cy="500066"/>
          </a:xfrm>
        </p:grpSpPr>
        <p:sp>
          <p:nvSpPr>
            <p:cNvPr id="174" name="Дуга 173"/>
            <p:cNvSpPr/>
            <p:nvPr/>
          </p:nvSpPr>
          <p:spPr>
            <a:xfrm>
              <a:off x="6286512" y="2357430"/>
              <a:ext cx="356296" cy="500066"/>
            </a:xfrm>
            <a:prstGeom prst="arc">
              <a:avLst>
                <a:gd name="adj1" fmla="val 14638894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5" name="Дуга 174"/>
            <p:cNvSpPr/>
            <p:nvPr/>
          </p:nvSpPr>
          <p:spPr>
            <a:xfrm>
              <a:off x="7287536" y="2357430"/>
              <a:ext cx="356298" cy="500066"/>
            </a:xfrm>
            <a:prstGeom prst="arc">
              <a:avLst>
                <a:gd name="adj1" fmla="val 14638894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6" name="Дуга 175"/>
            <p:cNvSpPr/>
            <p:nvPr/>
          </p:nvSpPr>
          <p:spPr>
            <a:xfrm>
              <a:off x="6573058" y="2357430"/>
              <a:ext cx="356296" cy="500066"/>
            </a:xfrm>
            <a:prstGeom prst="arc">
              <a:avLst>
                <a:gd name="adj1" fmla="val 14638894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9" name="Группа 183"/>
          <p:cNvGrpSpPr>
            <a:grpSpLocks/>
          </p:cNvGrpSpPr>
          <p:nvPr/>
        </p:nvGrpSpPr>
        <p:grpSpPr bwMode="auto">
          <a:xfrm>
            <a:off x="1428750" y="3071813"/>
            <a:ext cx="1285875" cy="714375"/>
            <a:chOff x="1357290" y="2285992"/>
            <a:chExt cx="1643074" cy="642942"/>
          </a:xfrm>
        </p:grpSpPr>
        <p:sp>
          <p:nvSpPr>
            <p:cNvPr id="178" name="Дуга 177"/>
            <p:cNvSpPr/>
            <p:nvPr/>
          </p:nvSpPr>
          <p:spPr>
            <a:xfrm>
              <a:off x="2428331" y="2285992"/>
              <a:ext cx="572033" cy="642942"/>
            </a:xfrm>
            <a:prstGeom prst="arc">
              <a:avLst>
                <a:gd name="adj1" fmla="val 17896214"/>
                <a:gd name="adj2" fmla="val 0"/>
              </a:avLst>
            </a:prstGeom>
            <a:solidFill>
              <a:srgbClr val="33CCFF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9" name="Дуга 178"/>
            <p:cNvSpPr/>
            <p:nvPr/>
          </p:nvSpPr>
          <p:spPr>
            <a:xfrm>
              <a:off x="2071317" y="2285992"/>
              <a:ext cx="572033" cy="642942"/>
            </a:xfrm>
            <a:prstGeom prst="arc">
              <a:avLst>
                <a:gd name="adj1" fmla="val 17896214"/>
                <a:gd name="adj2" fmla="val 0"/>
              </a:avLst>
            </a:prstGeom>
            <a:solidFill>
              <a:srgbClr val="33CCFF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0" name="Дуга 179"/>
            <p:cNvSpPr/>
            <p:nvPr/>
          </p:nvSpPr>
          <p:spPr>
            <a:xfrm>
              <a:off x="1357290" y="2285992"/>
              <a:ext cx="643031" cy="642942"/>
            </a:xfrm>
            <a:prstGeom prst="arc">
              <a:avLst>
                <a:gd name="adj1" fmla="val 17896214"/>
                <a:gd name="adj2" fmla="val 0"/>
              </a:avLst>
            </a:prstGeom>
            <a:solidFill>
              <a:srgbClr val="33CCFF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81" name="Freeform 21" descr="Дуб"/>
          <p:cNvSpPr>
            <a:spLocks/>
          </p:cNvSpPr>
          <p:nvPr/>
        </p:nvSpPr>
        <p:spPr bwMode="auto">
          <a:xfrm rot="8449328">
            <a:off x="1746250" y="2424113"/>
            <a:ext cx="1906588" cy="3494087"/>
          </a:xfrm>
          <a:custGeom>
            <a:avLst/>
            <a:gdLst>
              <a:gd name="T0" fmla="*/ 2147483647 w 1438"/>
              <a:gd name="T1" fmla="*/ 2147483647 h 2634"/>
              <a:gd name="T2" fmla="*/ 2147483647 w 1438"/>
              <a:gd name="T3" fmla="*/ 2147483647 h 2634"/>
              <a:gd name="T4" fmla="*/ 2147483647 w 1438"/>
              <a:gd name="T5" fmla="*/ 2147483647 h 2634"/>
              <a:gd name="T6" fmla="*/ 2147483647 w 1438"/>
              <a:gd name="T7" fmla="*/ 2147483647 h 2634"/>
              <a:gd name="T8" fmla="*/ 2147483647 w 1438"/>
              <a:gd name="T9" fmla="*/ 2147483647 h 2634"/>
              <a:gd name="T10" fmla="*/ 2147483647 w 1438"/>
              <a:gd name="T11" fmla="*/ 2147483647 h 2634"/>
              <a:gd name="T12" fmla="*/ 2147483647 w 1438"/>
              <a:gd name="T13" fmla="*/ 2147483647 h 2634"/>
              <a:gd name="T14" fmla="*/ 2147483647 w 1438"/>
              <a:gd name="T15" fmla="*/ 0 h 2634"/>
              <a:gd name="T16" fmla="*/ 2147483647 w 1438"/>
              <a:gd name="T17" fmla="*/ 2147483647 h 2634"/>
              <a:gd name="T18" fmla="*/ 2147483647 w 1438"/>
              <a:gd name="T19" fmla="*/ 2147483647 h 2634"/>
              <a:gd name="T20" fmla="*/ 2147483647 w 1438"/>
              <a:gd name="T21" fmla="*/ 2147483647 h 2634"/>
              <a:gd name="T22" fmla="*/ 0 w 1438"/>
              <a:gd name="T23" fmla="*/ 2147483647 h 2634"/>
              <a:gd name="T24" fmla="*/ 2147483647 w 1438"/>
              <a:gd name="T25" fmla="*/ 2147483647 h 263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38"/>
              <a:gd name="T40" fmla="*/ 0 h 2634"/>
              <a:gd name="T41" fmla="*/ 1438 w 1438"/>
              <a:gd name="T42" fmla="*/ 2634 h 263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38" h="2634">
                <a:moveTo>
                  <a:pt x="566" y="8"/>
                </a:moveTo>
                <a:lnTo>
                  <a:pt x="1438" y="2016"/>
                </a:lnTo>
                <a:lnTo>
                  <a:pt x="1190" y="1912"/>
                </a:lnTo>
                <a:lnTo>
                  <a:pt x="280" y="2296"/>
                </a:lnTo>
                <a:lnTo>
                  <a:pt x="14" y="2617"/>
                </a:lnTo>
                <a:lnTo>
                  <a:pt x="275" y="2307"/>
                </a:lnTo>
                <a:lnTo>
                  <a:pt x="623" y="621"/>
                </a:lnTo>
                <a:lnTo>
                  <a:pt x="566" y="0"/>
                </a:lnTo>
                <a:lnTo>
                  <a:pt x="633" y="624"/>
                </a:lnTo>
                <a:lnTo>
                  <a:pt x="1184" y="1920"/>
                </a:lnTo>
                <a:lnTo>
                  <a:pt x="1430" y="2016"/>
                </a:lnTo>
                <a:lnTo>
                  <a:pt x="0" y="2634"/>
                </a:lnTo>
                <a:lnTo>
                  <a:pt x="566" y="8"/>
                </a:lnTo>
                <a:close/>
              </a:path>
            </a:pathLst>
          </a:custGeom>
          <a:blipFill dpi="0" rotWithShape="1">
            <a:blip r:embed="rId8" cstate="print"/>
            <a:srcRect/>
            <a:tile tx="0" ty="0" sx="100000" sy="100000" flip="none" algn="tl"/>
          </a:blip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grpSp>
        <p:nvGrpSpPr>
          <p:cNvPr id="30" name="Group 343"/>
          <p:cNvGrpSpPr>
            <a:grpSpLocks/>
          </p:cNvGrpSpPr>
          <p:nvPr/>
        </p:nvGrpSpPr>
        <p:grpSpPr bwMode="auto">
          <a:xfrm rot="1605569">
            <a:off x="-188913" y="4714875"/>
            <a:ext cx="6176963" cy="631825"/>
            <a:chOff x="249" y="3747"/>
            <a:chExt cx="3946" cy="398"/>
          </a:xfrm>
        </p:grpSpPr>
        <p:sp>
          <p:nvSpPr>
            <p:cNvPr id="2077" name="Freeform 344" descr="Папирус"/>
            <p:cNvSpPr>
              <a:spLocks/>
            </p:cNvSpPr>
            <p:nvPr/>
          </p:nvSpPr>
          <p:spPr bwMode="auto">
            <a:xfrm>
              <a:off x="297" y="3792"/>
              <a:ext cx="3880" cy="353"/>
            </a:xfrm>
            <a:custGeom>
              <a:avLst/>
              <a:gdLst>
                <a:gd name="T0" fmla="*/ 0 w 3880"/>
                <a:gd name="T1" fmla="*/ 0 h 344"/>
                <a:gd name="T2" fmla="*/ 0 w 3880"/>
                <a:gd name="T3" fmla="*/ 533 h 344"/>
                <a:gd name="T4" fmla="*/ 3872 w 3880"/>
                <a:gd name="T5" fmla="*/ 533 h 344"/>
                <a:gd name="T6" fmla="*/ 3880 w 3880"/>
                <a:gd name="T7" fmla="*/ 0 h 344"/>
                <a:gd name="T8" fmla="*/ 0 w 3880"/>
                <a:gd name="T9" fmla="*/ 0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80"/>
                <a:gd name="T16" fmla="*/ 0 h 344"/>
                <a:gd name="T17" fmla="*/ 3880 w 3880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80" h="344">
                  <a:moveTo>
                    <a:pt x="0" y="0"/>
                  </a:moveTo>
                  <a:lnTo>
                    <a:pt x="0" y="344"/>
                  </a:lnTo>
                  <a:lnTo>
                    <a:pt x="3872" y="344"/>
                  </a:lnTo>
                  <a:lnTo>
                    <a:pt x="388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9" cstate="print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78" name="Oval 345"/>
            <p:cNvSpPr>
              <a:spLocks noChangeArrowheads="1"/>
            </p:cNvSpPr>
            <p:nvPr/>
          </p:nvSpPr>
          <p:spPr bwMode="auto">
            <a:xfrm rot="-4023734">
              <a:off x="475" y="3925"/>
              <a:ext cx="94" cy="8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79" name="Text Box 346"/>
            <p:cNvSpPr txBox="1">
              <a:spLocks noChangeArrowheads="1"/>
            </p:cNvSpPr>
            <p:nvPr/>
          </p:nvSpPr>
          <p:spPr bwMode="auto">
            <a:xfrm rot="10800000">
              <a:off x="293" y="3747"/>
              <a:ext cx="390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Calibri" pitchFamily="34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endParaRPr lang="ru-RU" sz="9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080" name="Text Box 347"/>
            <p:cNvSpPr txBox="1">
              <a:spLocks noChangeArrowheads="1"/>
            </p:cNvSpPr>
            <p:nvPr/>
          </p:nvSpPr>
          <p:spPr bwMode="auto">
            <a:xfrm>
              <a:off x="249" y="3883"/>
              <a:ext cx="3903" cy="14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ru-RU" sz="900" b="1">
                  <a:solidFill>
                    <a:srgbClr val="000000"/>
                  </a:solidFill>
                  <a:latin typeface="Tahoma" pitchFamily="34" charset="0"/>
                </a:rPr>
                <a:t>   </a:t>
              </a:r>
              <a:r>
                <a:rPr lang="en-US" sz="900" b="1">
                  <a:solidFill>
                    <a:srgbClr val="000000"/>
                  </a:solidFill>
                  <a:latin typeface="Tahoma" pitchFamily="34" charset="0"/>
                </a:rPr>
                <a:t>0      </a:t>
              </a:r>
              <a:r>
                <a:rPr lang="ru-RU" sz="900" b="1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900" b="1">
                  <a:solidFill>
                    <a:srgbClr val="000000"/>
                  </a:solidFill>
                  <a:latin typeface="Tahoma" pitchFamily="34" charset="0"/>
                </a:rPr>
                <a:t> 1     </a:t>
              </a:r>
              <a:r>
                <a:rPr lang="ru-RU" sz="900" b="1">
                  <a:solidFill>
                    <a:srgbClr val="000000"/>
                  </a:solidFill>
                  <a:latin typeface="Tahoma" pitchFamily="34" charset="0"/>
                </a:rPr>
                <a:t>  </a:t>
              </a:r>
              <a:r>
                <a:rPr lang="en-US" sz="900" b="1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ru-RU" sz="900" b="1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900" b="1">
                  <a:solidFill>
                    <a:srgbClr val="000000"/>
                  </a:solidFill>
                  <a:latin typeface="Tahoma" pitchFamily="34" charset="0"/>
                </a:rPr>
                <a:t>2      </a:t>
              </a:r>
              <a:r>
                <a:rPr lang="ru-RU" sz="900" b="1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900" b="1">
                  <a:solidFill>
                    <a:srgbClr val="000000"/>
                  </a:solidFill>
                  <a:latin typeface="Tahoma" pitchFamily="34" charset="0"/>
                </a:rPr>
                <a:t> 3       </a:t>
              </a:r>
              <a:r>
                <a:rPr lang="ru-RU" sz="900" b="1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900" b="1">
                  <a:solidFill>
                    <a:srgbClr val="000000"/>
                  </a:solidFill>
                  <a:latin typeface="Tahoma" pitchFamily="34" charset="0"/>
                </a:rPr>
                <a:t>4       </a:t>
              </a:r>
              <a:r>
                <a:rPr lang="ru-RU" sz="900" b="1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900" b="1">
                  <a:solidFill>
                    <a:srgbClr val="000000"/>
                  </a:solidFill>
                  <a:latin typeface="Tahoma" pitchFamily="34" charset="0"/>
                </a:rPr>
                <a:t> 5        </a:t>
              </a:r>
              <a:r>
                <a:rPr lang="ru-RU" sz="900" b="1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900" b="1">
                  <a:solidFill>
                    <a:srgbClr val="000000"/>
                  </a:solidFill>
                  <a:latin typeface="Tahoma" pitchFamily="34" charset="0"/>
                </a:rPr>
                <a:t>6        7        8        </a:t>
              </a:r>
              <a:r>
                <a:rPr lang="ru-RU" sz="900" b="1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900" b="1">
                  <a:solidFill>
                    <a:srgbClr val="000000"/>
                  </a:solidFill>
                  <a:latin typeface="Tahoma" pitchFamily="34" charset="0"/>
                </a:rPr>
                <a:t>9       10      11      12       13      14      15      16   </a:t>
              </a:r>
              <a:endParaRPr lang="ru-RU" sz="900" b="1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82" name="TextBox 181"/>
          <p:cNvSpPr txBox="1">
            <a:spLocks noChangeArrowheads="1"/>
          </p:cNvSpPr>
          <p:nvPr/>
        </p:nvSpPr>
        <p:spPr bwMode="auto">
          <a:xfrm>
            <a:off x="357188" y="5929313"/>
            <a:ext cx="7829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Отличаются ли углы наклона графиков к оси ОХ?</a:t>
            </a:r>
          </a:p>
        </p:txBody>
      </p:sp>
      <p:sp>
        <p:nvSpPr>
          <p:cNvPr id="250" name="Управляющая кнопка: возврат 249">
            <a:hlinkClick r:id="rId10" action="ppaction://hlinksldjump" highlightClick="1"/>
          </p:cNvPr>
          <p:cNvSpPr/>
          <p:nvPr/>
        </p:nvSpPr>
        <p:spPr>
          <a:xfrm>
            <a:off x="8459788" y="6165850"/>
            <a:ext cx="395287" cy="420688"/>
          </a:xfrm>
          <a:prstGeom prst="actionButtonReturn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04635 0.0317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06997 0.04213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60" grpId="0"/>
      <p:bldP spid="161" grpId="0"/>
      <p:bldP spid="163" grpId="0"/>
      <p:bldP spid="167" grpId="0"/>
      <p:bldP spid="168" grpId="0"/>
      <p:bldP spid="181" grpId="0" animBg="1"/>
      <p:bldP spid="181" grpId="1" animBg="1"/>
      <p:bldP spid="181" grpId="2" animBg="1"/>
      <p:bldP spid="181" grpId="3" animBg="1"/>
      <p:bldP spid="1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1"/>
          <p:cNvGrpSpPr>
            <a:grpSpLocks/>
          </p:cNvGrpSpPr>
          <p:nvPr/>
        </p:nvGrpSpPr>
        <p:grpSpPr bwMode="auto">
          <a:xfrm>
            <a:off x="20638" y="0"/>
            <a:ext cx="9123362" cy="6858000"/>
            <a:chOff x="20638" y="0"/>
            <a:chExt cx="9123362" cy="6858000"/>
          </a:xfrm>
        </p:grpSpPr>
        <p:grpSp>
          <p:nvGrpSpPr>
            <p:cNvPr id="17484" name="Группа 116"/>
            <p:cNvGrpSpPr>
              <a:grpSpLocks/>
            </p:cNvGrpSpPr>
            <p:nvPr/>
          </p:nvGrpSpPr>
          <p:grpSpPr bwMode="auto">
            <a:xfrm>
              <a:off x="20638" y="26988"/>
              <a:ext cx="784225" cy="6638925"/>
              <a:chOff x="20638" y="26988"/>
              <a:chExt cx="784225" cy="6638925"/>
            </a:xfrm>
          </p:grpSpPr>
          <p:sp>
            <p:nvSpPr>
              <p:cNvPr id="17532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158750" y="1884363"/>
                <a:ext cx="292100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7533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-1822794">
                <a:off x="133350" y="26988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7534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1241425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7535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142875" y="3071813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7536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265113" y="614363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7537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900" y="5443538"/>
                <a:ext cx="333375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7538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187326" y="2416175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7539" name="WordArt 66"/>
              <p:cNvSpPr>
                <a:spLocks noChangeArrowheads="1" noChangeShapeType="1" noTextEdit="1"/>
              </p:cNvSpPr>
              <p:nvPr/>
            </p:nvSpPr>
            <p:spPr bwMode="auto">
              <a:xfrm rot="-1617823">
                <a:off x="127000" y="6032500"/>
                <a:ext cx="293688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7540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4813300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7541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75" y="4286250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214313" y="3786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7485" name="Группа 96"/>
            <p:cNvGrpSpPr>
              <a:grpSpLocks/>
            </p:cNvGrpSpPr>
            <p:nvPr/>
          </p:nvGrpSpPr>
          <p:grpSpPr bwMode="auto">
            <a:xfrm>
              <a:off x="585017" y="0"/>
              <a:ext cx="8412933" cy="781027"/>
              <a:chOff x="585017" y="0"/>
              <a:chExt cx="8412933" cy="781027"/>
            </a:xfrm>
          </p:grpSpPr>
          <p:sp>
            <p:nvSpPr>
              <p:cNvPr id="17515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17516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rot="18886340">
                <a:off x="1505744" y="-103981"/>
                <a:ext cx="342900" cy="557212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равильный пятиугольник 36"/>
              <p:cNvSpPr/>
              <p:nvPr/>
            </p:nvSpPr>
            <p:spPr>
              <a:xfrm rot="2542222">
                <a:off x="904875" y="111125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519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7520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7521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7522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7523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7524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7525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7526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7527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7528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48" name="Овал 47"/>
              <p:cNvSpPr/>
              <p:nvPr/>
            </p:nvSpPr>
            <p:spPr>
              <a:xfrm rot="5400000">
                <a:off x="3714750" y="357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530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50" name="Прямоугольный треугольник 49"/>
              <p:cNvSpPr/>
              <p:nvPr/>
            </p:nvSpPr>
            <p:spPr>
              <a:xfrm rot="13396078">
                <a:off x="5430838" y="184150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7486" name="Группа 97"/>
            <p:cNvGrpSpPr>
              <a:grpSpLocks/>
            </p:cNvGrpSpPr>
            <p:nvPr/>
          </p:nvGrpSpPr>
          <p:grpSpPr bwMode="auto">
            <a:xfrm>
              <a:off x="571472" y="6076973"/>
              <a:ext cx="8412933" cy="781027"/>
              <a:chOff x="585017" y="0"/>
              <a:chExt cx="8412933" cy="781027"/>
            </a:xfrm>
          </p:grpSpPr>
          <p:sp>
            <p:nvSpPr>
              <p:cNvPr id="17498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17499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9" name="Прямоугольный треугольник 18"/>
              <p:cNvSpPr/>
              <p:nvPr/>
            </p:nvSpPr>
            <p:spPr>
              <a:xfrm rot="18886340">
                <a:off x="1505002" y="-104005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равильный пятиугольник 19"/>
              <p:cNvSpPr/>
              <p:nvPr/>
            </p:nvSpPr>
            <p:spPr>
              <a:xfrm rot="2542222">
                <a:off x="904133" y="111102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502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7503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7504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7505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7506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7507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7508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7509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7510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7511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1" name="Овал 30"/>
              <p:cNvSpPr/>
              <p:nvPr/>
            </p:nvSpPr>
            <p:spPr>
              <a:xfrm rot="5400000">
                <a:off x="3714008" y="357165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513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13396078">
                <a:off x="5430095" y="184127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7487" name="Группа 131"/>
            <p:cNvGrpSpPr>
              <a:grpSpLocks/>
            </p:cNvGrpSpPr>
            <p:nvPr/>
          </p:nvGrpSpPr>
          <p:grpSpPr bwMode="auto">
            <a:xfrm>
              <a:off x="8572528" y="664306"/>
              <a:ext cx="571472" cy="5550779"/>
              <a:chOff x="8572528" y="664306"/>
              <a:chExt cx="571472" cy="5550779"/>
            </a:xfrm>
          </p:grpSpPr>
          <p:sp>
            <p:nvSpPr>
              <p:cNvPr id="17488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8716935" y="1996713"/>
                <a:ext cx="319708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7489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06047" y="1321519"/>
                <a:ext cx="351305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7490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8715228" y="3177782"/>
                <a:ext cx="362542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7491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8773970" y="664306"/>
                <a:ext cx="242283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7492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8715871" y="2607274"/>
                <a:ext cx="339293" cy="500444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grpSp>
            <p:nvGrpSpPr>
              <p:cNvPr id="17493" name="Группа 130"/>
              <p:cNvGrpSpPr>
                <a:grpSpLocks/>
              </p:cNvGrpSpPr>
              <p:nvPr/>
            </p:nvGrpSpPr>
            <p:grpSpPr bwMode="auto">
              <a:xfrm>
                <a:off x="8572528" y="3857628"/>
                <a:ext cx="571472" cy="2357457"/>
                <a:chOff x="8572528" y="3857628"/>
                <a:chExt cx="571472" cy="2357457"/>
              </a:xfrm>
            </p:grpSpPr>
            <p:sp>
              <p:nvSpPr>
                <p:cNvPr id="17494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8608230" y="5679316"/>
                  <a:ext cx="500067" cy="571472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ru-RU" sz="3600" i="1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 Black"/>
                    </a:rPr>
                    <a:t>8</a:t>
                  </a:r>
                </a:p>
              </p:txBody>
            </p:sp>
            <p:sp>
              <p:nvSpPr>
                <p:cNvPr id="17495" name="WordArt 68"/>
                <p:cNvSpPr>
                  <a:spLocks noChangeArrowheads="1" noChangeShapeType="1" noTextEdit="1"/>
                </p:cNvSpPr>
                <p:nvPr/>
              </p:nvSpPr>
              <p:spPr bwMode="auto">
                <a:xfrm rot="-971353">
                  <a:off x="8706048" y="4893420"/>
                  <a:ext cx="351306" cy="671513"/>
                </a:xfrm>
                <a:prstGeom prst="rect">
                  <a:avLst/>
                </a:prstGeom>
              </p:spPr>
              <p:txBody>
                <a:bodyPr wrap="none" fromWordArt="1">
                  <a:prstTxWarp prst="textDoubleWave1">
                    <a:avLst>
                      <a:gd name="adj1" fmla="val 12259"/>
                      <a:gd name="adj2" fmla="val 0"/>
                    </a:avLst>
                  </a:prstTxWarp>
                </a:bodyPr>
                <a:lstStyle/>
                <a:p>
                  <a:pPr algn="ctr"/>
                  <a:r>
                    <a:rPr lang="ru-RU" sz="3600" kern="10" spc="-360">
                      <a:ln w="12700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solidFill>
                        <a:srgbClr val="33CCFF"/>
                      </a:solidFill>
                      <a:latin typeface="Impact"/>
                    </a:rPr>
                    <a:t>3</a:t>
                  </a:r>
                </a:p>
              </p:txBody>
            </p:sp>
            <p:sp>
              <p:nvSpPr>
                <p:cNvPr id="17496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 rot="731093">
                  <a:off x="8646950" y="4358012"/>
                  <a:ext cx="354140" cy="43815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7</a:t>
                  </a:r>
                </a:p>
              </p:txBody>
            </p:sp>
            <p:sp>
              <p:nvSpPr>
                <p:cNvPr id="16" name="Овал 15"/>
                <p:cNvSpPr/>
                <p:nvPr/>
              </p:nvSpPr>
              <p:spPr>
                <a:xfrm>
                  <a:off x="8715375" y="3857625"/>
                  <a:ext cx="428625" cy="3571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7411" name="Группа 102"/>
          <p:cNvGrpSpPr>
            <a:grpSpLocks/>
          </p:cNvGrpSpPr>
          <p:nvPr/>
        </p:nvGrpSpPr>
        <p:grpSpPr bwMode="auto">
          <a:xfrm>
            <a:off x="323850" y="260350"/>
            <a:ext cx="8501063" cy="6072188"/>
            <a:chOff x="3500430" y="1857364"/>
            <a:chExt cx="5143536" cy="4071966"/>
          </a:xfrm>
        </p:grpSpPr>
        <p:sp>
          <p:nvSpPr>
            <p:cNvPr id="136" name="Прямоугольник 135"/>
            <p:cNvSpPr/>
            <p:nvPr/>
          </p:nvSpPr>
          <p:spPr>
            <a:xfrm>
              <a:off x="3500430" y="1857364"/>
              <a:ext cx="5143536" cy="4071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  <a:alpha val="8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17420" name="Группа 74"/>
            <p:cNvGrpSpPr>
              <a:grpSpLocks/>
            </p:cNvGrpSpPr>
            <p:nvPr/>
          </p:nvGrpSpPr>
          <p:grpSpPr bwMode="auto">
            <a:xfrm>
              <a:off x="3500430" y="1857362"/>
              <a:ext cx="5143536" cy="4001048"/>
              <a:chOff x="0" y="-797"/>
              <a:chExt cx="9146624" cy="6860473"/>
            </a:xfrm>
          </p:grpSpPr>
          <p:grpSp>
            <p:nvGrpSpPr>
              <p:cNvPr id="17421" name="Группа 41"/>
              <p:cNvGrpSpPr>
                <a:grpSpLocks/>
              </p:cNvGrpSpPr>
              <p:nvPr/>
            </p:nvGrpSpPr>
            <p:grpSpPr bwMode="auto">
              <a:xfrm>
                <a:off x="284560" y="-797"/>
                <a:ext cx="8577509" cy="6860473"/>
                <a:chOff x="284477" y="-796"/>
                <a:chExt cx="8575043" cy="6860473"/>
              </a:xfrm>
            </p:grpSpPr>
            <p:grpSp>
              <p:nvGrpSpPr>
                <p:cNvPr id="17450" name="Группа 11"/>
                <p:cNvGrpSpPr>
                  <a:grpSpLocks/>
                </p:cNvGrpSpPr>
                <p:nvPr/>
              </p:nvGrpSpPr>
              <p:grpSpPr bwMode="auto">
                <a:xfrm>
                  <a:off x="4284618" y="-795"/>
                  <a:ext cx="1718491" cy="6860471"/>
                  <a:chOff x="283296" y="-795"/>
                  <a:chExt cx="1718491" cy="6860471"/>
                </a:xfrm>
              </p:grpSpPr>
              <p:cxnSp>
                <p:nvCxnSpPr>
                  <p:cNvPr id="194" name="Прямая соединительная линия 2"/>
                  <p:cNvCxnSpPr/>
                  <p:nvPr/>
                </p:nvCxnSpPr>
                <p:spPr>
                  <a:xfrm rot="5400000">
                    <a:off x="-3145111" y="3430919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Прямая соединительная линия 3"/>
                  <p:cNvCxnSpPr/>
                  <p:nvPr/>
                </p:nvCxnSpPr>
                <p:spPr>
                  <a:xfrm rot="5400000">
                    <a:off x="-2857387" y="3428357"/>
                    <a:ext cx="6856122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Прямая соединительная линия 4"/>
                  <p:cNvCxnSpPr/>
                  <p:nvPr/>
                </p:nvCxnSpPr>
                <p:spPr>
                  <a:xfrm rot="5400000">
                    <a:off x="-2573197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Прямая соединительная линия 5"/>
                  <p:cNvCxnSpPr/>
                  <p:nvPr/>
                </p:nvCxnSpPr>
                <p:spPr>
                  <a:xfrm rot="5400000">
                    <a:off x="-2288035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Прямая соединительная линия 6"/>
                  <p:cNvCxnSpPr/>
                  <p:nvPr/>
                </p:nvCxnSpPr>
                <p:spPr>
                  <a:xfrm rot="5400000">
                    <a:off x="-2000310" y="3426533"/>
                    <a:ext cx="6859773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Прямая соединительная линия 7"/>
                  <p:cNvCxnSpPr/>
                  <p:nvPr/>
                </p:nvCxnSpPr>
                <p:spPr>
                  <a:xfrm rot="5400000">
                    <a:off x="-1743322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Прямая соединительная линия 8"/>
                  <p:cNvCxnSpPr/>
                  <p:nvPr/>
                </p:nvCxnSpPr>
                <p:spPr>
                  <a:xfrm rot="5400000">
                    <a:off x="-1458160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51" name="Группа 12"/>
                <p:cNvGrpSpPr>
                  <a:grpSpLocks/>
                </p:cNvGrpSpPr>
                <p:nvPr/>
              </p:nvGrpSpPr>
              <p:grpSpPr bwMode="auto">
                <a:xfrm>
                  <a:off x="2287451" y="-794"/>
                  <a:ext cx="1712683" cy="6860471"/>
                  <a:chOff x="286393" y="0"/>
                  <a:chExt cx="1712683" cy="6860471"/>
                </a:xfrm>
              </p:grpSpPr>
              <p:cxnSp>
                <p:nvCxnSpPr>
                  <p:cNvPr id="187" name="Прямая соединительная линия 186"/>
                  <p:cNvCxnSpPr/>
                  <p:nvPr/>
                </p:nvCxnSpPr>
                <p:spPr>
                  <a:xfrm rot="5400000">
                    <a:off x="-3142813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Прямая соединительная линия 187"/>
                  <p:cNvCxnSpPr/>
                  <p:nvPr/>
                </p:nvCxnSpPr>
                <p:spPr>
                  <a:xfrm rot="5400000">
                    <a:off x="-2857650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Прямая соединительная линия 188"/>
                  <p:cNvCxnSpPr/>
                  <p:nvPr/>
                </p:nvCxnSpPr>
                <p:spPr>
                  <a:xfrm rot="5400000">
                    <a:off x="-2568953" y="3424647"/>
                    <a:ext cx="6856122" cy="683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Прямая соединительная линия 189"/>
                  <p:cNvCxnSpPr/>
                  <p:nvPr/>
                </p:nvCxnSpPr>
                <p:spPr>
                  <a:xfrm rot="5400000">
                    <a:off x="-2282083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Прямая соединительная линия 190"/>
                  <p:cNvCxnSpPr/>
                  <p:nvPr/>
                </p:nvCxnSpPr>
                <p:spPr>
                  <a:xfrm rot="5400000">
                    <a:off x="-1713465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Прямая соединительная линия 191"/>
                  <p:cNvCxnSpPr/>
                  <p:nvPr/>
                </p:nvCxnSpPr>
                <p:spPr>
                  <a:xfrm rot="5400000">
                    <a:off x="-142830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Прямая соединительная линия 192"/>
                  <p:cNvCxnSpPr/>
                  <p:nvPr/>
                </p:nvCxnSpPr>
                <p:spPr>
                  <a:xfrm rot="5400000">
                    <a:off x="-1996921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52" name="Группа 20"/>
                <p:cNvGrpSpPr>
                  <a:grpSpLocks/>
                </p:cNvGrpSpPr>
                <p:nvPr/>
              </p:nvGrpSpPr>
              <p:grpSpPr bwMode="auto">
                <a:xfrm>
                  <a:off x="284477" y="-796"/>
                  <a:ext cx="1718490" cy="6860473"/>
                  <a:chOff x="283683" y="-2"/>
                  <a:chExt cx="1718490" cy="6860473"/>
                </a:xfrm>
              </p:grpSpPr>
              <p:cxnSp>
                <p:nvCxnSpPr>
                  <p:cNvPr id="180" name="Прямая соединительная линия 179"/>
                  <p:cNvCxnSpPr/>
                  <p:nvPr/>
                </p:nvCxnSpPr>
                <p:spPr>
                  <a:xfrm rot="5400000">
                    <a:off x="-3145519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Прямая соединительная линия 180"/>
                  <p:cNvCxnSpPr/>
                  <p:nvPr/>
                </p:nvCxnSpPr>
                <p:spPr>
                  <a:xfrm rot="5400000">
                    <a:off x="-2857794" y="3427326"/>
                    <a:ext cx="6859773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Прямая соединительная линия 181"/>
                  <p:cNvCxnSpPr/>
                  <p:nvPr/>
                </p:nvCxnSpPr>
                <p:spPr>
                  <a:xfrm rot="5400000">
                    <a:off x="-256995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Прямая соединительная линия 182"/>
                  <p:cNvCxnSpPr/>
                  <p:nvPr/>
                </p:nvCxnSpPr>
                <p:spPr>
                  <a:xfrm rot="5400000">
                    <a:off x="-2284790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Прямая соединительная линия 183"/>
                  <p:cNvCxnSpPr/>
                  <p:nvPr/>
                </p:nvCxnSpPr>
                <p:spPr>
                  <a:xfrm rot="5400000">
                    <a:off x="-1997065" y="3425501"/>
                    <a:ext cx="6856122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Прямая соединительная линия 184"/>
                  <p:cNvCxnSpPr/>
                  <p:nvPr/>
                </p:nvCxnSpPr>
                <p:spPr>
                  <a:xfrm rot="5400000">
                    <a:off x="-1711049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Прямая соединительная линия 185"/>
                  <p:cNvCxnSpPr/>
                  <p:nvPr/>
                </p:nvCxnSpPr>
                <p:spPr>
                  <a:xfrm rot="5400000">
                    <a:off x="-1425886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0" name="Прямая соединительная линия 169"/>
                <p:cNvCxnSpPr/>
                <p:nvPr/>
              </p:nvCxnSpPr>
              <p:spPr>
                <a:xfrm rot="5400000">
                  <a:off x="2857354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Прямая соединительная линия 170"/>
                <p:cNvCxnSpPr/>
                <p:nvPr/>
              </p:nvCxnSpPr>
              <p:spPr>
                <a:xfrm rot="5400000">
                  <a:off x="3142518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Прямая соединительная линия 171"/>
                <p:cNvCxnSpPr/>
                <p:nvPr/>
              </p:nvCxnSpPr>
              <p:spPr>
                <a:xfrm rot="5400000">
                  <a:off x="3429388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Прямая соединительная линия 172"/>
                <p:cNvCxnSpPr/>
                <p:nvPr/>
              </p:nvCxnSpPr>
              <p:spPr>
                <a:xfrm rot="5400000">
                  <a:off x="3713698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Прямая соединительная линия 33"/>
                <p:cNvCxnSpPr/>
                <p:nvPr/>
              </p:nvCxnSpPr>
              <p:spPr>
                <a:xfrm rot="5400000">
                  <a:off x="4001421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Прямая соединительная линия 34"/>
                <p:cNvCxnSpPr/>
                <p:nvPr/>
              </p:nvCxnSpPr>
              <p:spPr>
                <a:xfrm rot="5400000">
                  <a:off x="4284876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Прямая соединительная линия 35"/>
                <p:cNvCxnSpPr/>
                <p:nvPr/>
              </p:nvCxnSpPr>
              <p:spPr>
                <a:xfrm rot="5400000">
                  <a:off x="4572601" y="3426533"/>
                  <a:ext cx="6859773" cy="5122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Прямая соединительная линия 176"/>
                <p:cNvCxnSpPr/>
                <p:nvPr/>
              </p:nvCxnSpPr>
              <p:spPr>
                <a:xfrm rot="5400000">
                  <a:off x="4856910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Прямая соединительная линия 177"/>
                <p:cNvCxnSpPr/>
                <p:nvPr/>
              </p:nvCxnSpPr>
              <p:spPr>
                <a:xfrm rot="5400000">
                  <a:off x="5141219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Прямая соединительная линия 178"/>
                <p:cNvCxnSpPr/>
                <p:nvPr/>
              </p:nvCxnSpPr>
              <p:spPr>
                <a:xfrm rot="5400000">
                  <a:off x="5428943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22" name="Группа 71"/>
              <p:cNvGrpSpPr>
                <a:grpSpLocks/>
              </p:cNvGrpSpPr>
              <p:nvPr/>
            </p:nvGrpSpPr>
            <p:grpSpPr bwMode="auto">
              <a:xfrm>
                <a:off x="0" y="284359"/>
                <a:ext cx="9146624" cy="6290160"/>
                <a:chOff x="0" y="284360"/>
                <a:chExt cx="9144000" cy="6290160"/>
              </a:xfrm>
            </p:grpSpPr>
            <p:grpSp>
              <p:nvGrpSpPr>
                <p:cNvPr id="17424" name="Группа 49"/>
                <p:cNvGrpSpPr>
                  <a:grpSpLocks/>
                </p:cNvGrpSpPr>
                <p:nvPr/>
              </p:nvGrpSpPr>
              <p:grpSpPr bwMode="auto">
                <a:xfrm>
                  <a:off x="0" y="284360"/>
                  <a:ext cx="9144000" cy="1144810"/>
                  <a:chOff x="0" y="284360"/>
                  <a:chExt cx="9144000" cy="1144810"/>
                </a:xfrm>
              </p:grpSpPr>
              <p:cxnSp>
                <p:nvCxnSpPr>
                  <p:cNvPr id="162" name="Прямая соединительная линия 161"/>
                  <p:cNvCxnSpPr/>
                  <p:nvPr/>
                </p:nvCxnSpPr>
                <p:spPr>
                  <a:xfrm>
                    <a:off x="0" y="283967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Прямая соединительная линия 162"/>
                  <p:cNvCxnSpPr/>
                  <p:nvPr/>
                </p:nvCxnSpPr>
                <p:spPr>
                  <a:xfrm>
                    <a:off x="0" y="568726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Прямая соединительная линия 163"/>
                  <p:cNvCxnSpPr/>
                  <p:nvPr/>
                </p:nvCxnSpPr>
                <p:spPr>
                  <a:xfrm>
                    <a:off x="0" y="853485"/>
                    <a:ext cx="9144000" cy="5477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Прямая соединительная линия 164"/>
                  <p:cNvCxnSpPr/>
                  <p:nvPr/>
                </p:nvCxnSpPr>
                <p:spPr>
                  <a:xfrm>
                    <a:off x="0" y="1143721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Прямая соединительная линия 165"/>
                  <p:cNvCxnSpPr/>
                  <p:nvPr/>
                </p:nvCxnSpPr>
                <p:spPr>
                  <a:xfrm>
                    <a:off x="0" y="1428480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25" name="Группа 50"/>
                <p:cNvGrpSpPr>
                  <a:grpSpLocks/>
                </p:cNvGrpSpPr>
                <p:nvPr/>
              </p:nvGrpSpPr>
              <p:grpSpPr bwMode="auto">
                <a:xfrm>
                  <a:off x="0" y="1714324"/>
                  <a:ext cx="9144000" cy="1144808"/>
                  <a:chOff x="0" y="285564"/>
                  <a:chExt cx="9144000" cy="1144808"/>
                </a:xfrm>
              </p:grpSpPr>
              <p:cxnSp>
                <p:nvCxnSpPr>
                  <p:cNvPr id="157" name="Прямая соединительная линия 156"/>
                  <p:cNvCxnSpPr/>
                  <p:nvPr/>
                </p:nvCxnSpPr>
                <p:spPr>
                  <a:xfrm>
                    <a:off x="0" y="25344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Прямая соединительная линия 157"/>
                  <p:cNvCxnSpPr/>
                  <p:nvPr/>
                </p:nvCxnSpPr>
                <p:spPr>
                  <a:xfrm>
                    <a:off x="0" y="569237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Прямая соединительная линия 158"/>
                  <p:cNvCxnSpPr/>
                  <p:nvPr/>
                </p:nvCxnSpPr>
                <p:spPr>
                  <a:xfrm>
                    <a:off x="0" y="855821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Прямая соединительная линия 159"/>
                  <p:cNvCxnSpPr/>
                  <p:nvPr/>
                </p:nvCxnSpPr>
                <p:spPr>
                  <a:xfrm>
                    <a:off x="0" y="114605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Прямая соединительная линия 160"/>
                  <p:cNvCxnSpPr/>
                  <p:nvPr/>
                </p:nvCxnSpPr>
                <p:spPr>
                  <a:xfrm>
                    <a:off x="0" y="1430816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26" name="Группа 56"/>
                <p:cNvGrpSpPr>
                  <a:grpSpLocks/>
                </p:cNvGrpSpPr>
                <p:nvPr/>
              </p:nvGrpSpPr>
              <p:grpSpPr bwMode="auto">
                <a:xfrm>
                  <a:off x="0" y="3144286"/>
                  <a:ext cx="9144000" cy="1144810"/>
                  <a:chOff x="0" y="286766"/>
                  <a:chExt cx="9144000" cy="1144810"/>
                </a:xfrm>
              </p:grpSpPr>
              <p:cxnSp>
                <p:nvCxnSpPr>
                  <p:cNvPr id="152" name="Прямая соединительная линия 151"/>
                  <p:cNvCxnSpPr/>
                  <p:nvPr/>
                </p:nvCxnSpPr>
                <p:spPr>
                  <a:xfrm>
                    <a:off x="0" y="286815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Прямая соединительная линия 152"/>
                  <p:cNvCxnSpPr/>
                  <p:nvPr/>
                </p:nvCxnSpPr>
                <p:spPr>
                  <a:xfrm>
                    <a:off x="0" y="571575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Прямая соединительная линия 153"/>
                  <p:cNvCxnSpPr/>
                  <p:nvPr/>
                </p:nvCxnSpPr>
                <p:spPr>
                  <a:xfrm>
                    <a:off x="0" y="856334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Прямая соединительная линия 154"/>
                  <p:cNvCxnSpPr/>
                  <p:nvPr/>
                </p:nvCxnSpPr>
                <p:spPr>
                  <a:xfrm>
                    <a:off x="0" y="1142918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Прямая соединительная линия 155"/>
                  <p:cNvCxnSpPr/>
                  <p:nvPr/>
                </p:nvCxnSpPr>
                <p:spPr>
                  <a:xfrm>
                    <a:off x="0" y="1431328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4" name="Прямая соединительная линия 10"/>
                <p:cNvCxnSpPr/>
                <p:nvPr/>
              </p:nvCxnSpPr>
              <p:spPr>
                <a:xfrm>
                  <a:off x="0" y="4569955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Прямая соединительная линия 144"/>
                <p:cNvCxnSpPr/>
                <p:nvPr/>
              </p:nvCxnSpPr>
              <p:spPr>
                <a:xfrm>
                  <a:off x="0" y="4858365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Прямая соединительная линия 145"/>
                <p:cNvCxnSpPr/>
                <p:nvPr/>
              </p:nvCxnSpPr>
              <p:spPr>
                <a:xfrm>
                  <a:off x="0" y="5144950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Прямая соединительная линия 146"/>
                <p:cNvCxnSpPr/>
                <p:nvPr/>
              </p:nvCxnSpPr>
              <p:spPr>
                <a:xfrm>
                  <a:off x="0" y="5429709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Прямая соединительная линия 147"/>
                <p:cNvCxnSpPr/>
                <p:nvPr/>
              </p:nvCxnSpPr>
              <p:spPr>
                <a:xfrm>
                  <a:off x="0" y="5714468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Прямая соединительная линия 148"/>
                <p:cNvCxnSpPr/>
                <p:nvPr/>
              </p:nvCxnSpPr>
              <p:spPr>
                <a:xfrm>
                  <a:off x="0" y="5999227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Прямая соединительная линия 149"/>
                <p:cNvCxnSpPr/>
                <p:nvPr/>
              </p:nvCxnSpPr>
              <p:spPr>
                <a:xfrm>
                  <a:off x="0" y="6283986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Прямая соединительная линия 150"/>
                <p:cNvCxnSpPr/>
                <p:nvPr/>
              </p:nvCxnSpPr>
              <p:spPr>
                <a:xfrm>
                  <a:off x="0" y="6570570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0" name="Прямая соединительная линия 139"/>
              <p:cNvCxnSpPr/>
              <p:nvPr/>
            </p:nvCxnSpPr>
            <p:spPr>
              <a:xfrm rot="5400000">
                <a:off x="4714964" y="3426532"/>
                <a:ext cx="6859773" cy="5124"/>
              </a:xfrm>
              <a:prstGeom prst="line">
                <a:avLst/>
              </a:prstGeom>
              <a:ln w="19050">
                <a:solidFill>
                  <a:srgbClr val="FF0000">
                    <a:alpha val="8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130"/>
          <p:cNvSpPr txBox="1">
            <a:spLocks noChangeArrowheads="1"/>
          </p:cNvSpPr>
          <p:nvPr/>
        </p:nvSpPr>
        <p:spPr bwMode="auto">
          <a:xfrm>
            <a:off x="714375" y="1000125"/>
            <a:ext cx="69294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 наклона графика к оси ОХ зависит от коэффициента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415" name="TextBox 131"/>
          <p:cNvSpPr txBox="1">
            <a:spLocks noChangeArrowheads="1"/>
          </p:cNvSpPr>
          <p:nvPr/>
        </p:nvSpPr>
        <p:spPr bwMode="auto">
          <a:xfrm>
            <a:off x="857250" y="2071688"/>
            <a:ext cx="6929438" cy="13239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угловой коэффициент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прямой.</a:t>
            </a:r>
          </a:p>
        </p:txBody>
      </p:sp>
      <p:sp>
        <p:nvSpPr>
          <p:cNvPr id="17417" name="TextBox 133"/>
          <p:cNvSpPr txBox="1">
            <a:spLocks noChangeArrowheads="1"/>
          </p:cNvSpPr>
          <p:nvPr/>
        </p:nvSpPr>
        <p:spPr bwMode="auto">
          <a:xfrm>
            <a:off x="1500654" y="3589964"/>
            <a:ext cx="67151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угловые коэффициенты прямых, являющихся графиками линейных функций равны, то прямые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&gt; 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угол наклона прямой у =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оси х острый; если к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то этот угол тупой.</a:t>
            </a:r>
          </a:p>
        </p:txBody>
      </p:sp>
      <p:sp>
        <p:nvSpPr>
          <p:cNvPr id="2" name="TextBox 134"/>
          <p:cNvSpPr txBox="1">
            <a:spLocks noChangeArrowheads="1"/>
          </p:cNvSpPr>
          <p:nvPr/>
        </p:nvSpPr>
        <p:spPr bwMode="auto">
          <a:xfrm>
            <a:off x="714375" y="428625"/>
            <a:ext cx="2130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Запомним:</a:t>
            </a:r>
          </a:p>
        </p:txBody>
      </p:sp>
      <p:pic>
        <p:nvPicPr>
          <p:cNvPr id="17419" name="Рисунок 135" descr="Рисунок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6188"/>
            <a:ext cx="1714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Группа 1"/>
          <p:cNvGrpSpPr>
            <a:grpSpLocks/>
          </p:cNvGrpSpPr>
          <p:nvPr/>
        </p:nvGrpSpPr>
        <p:grpSpPr bwMode="auto">
          <a:xfrm>
            <a:off x="20638" y="0"/>
            <a:ext cx="9123362" cy="6858000"/>
            <a:chOff x="20638" y="0"/>
            <a:chExt cx="9123362" cy="6858000"/>
          </a:xfrm>
        </p:grpSpPr>
        <p:grpSp>
          <p:nvGrpSpPr>
            <p:cNvPr id="3157" name="Группа 116"/>
            <p:cNvGrpSpPr>
              <a:grpSpLocks/>
            </p:cNvGrpSpPr>
            <p:nvPr/>
          </p:nvGrpSpPr>
          <p:grpSpPr bwMode="auto">
            <a:xfrm>
              <a:off x="20638" y="26988"/>
              <a:ext cx="784225" cy="6638925"/>
              <a:chOff x="20638" y="26988"/>
              <a:chExt cx="784225" cy="6638925"/>
            </a:xfrm>
          </p:grpSpPr>
          <p:sp>
            <p:nvSpPr>
              <p:cNvPr id="3205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158750" y="1884363"/>
                <a:ext cx="292100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3206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-1822794">
                <a:off x="133350" y="26988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3207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1241425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3208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142875" y="3071813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3209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265113" y="614363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3210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900" y="5443538"/>
                <a:ext cx="333375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3211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187326" y="2416175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3212" name="WordArt 66"/>
              <p:cNvSpPr>
                <a:spLocks noChangeArrowheads="1" noChangeShapeType="1" noTextEdit="1"/>
              </p:cNvSpPr>
              <p:nvPr/>
            </p:nvSpPr>
            <p:spPr bwMode="auto">
              <a:xfrm rot="-1617823">
                <a:off x="127000" y="6032500"/>
                <a:ext cx="293688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3213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4813300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3214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75" y="4286250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214313" y="3786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158" name="Группа 96"/>
            <p:cNvGrpSpPr>
              <a:grpSpLocks/>
            </p:cNvGrpSpPr>
            <p:nvPr/>
          </p:nvGrpSpPr>
          <p:grpSpPr bwMode="auto">
            <a:xfrm>
              <a:off x="585017" y="0"/>
              <a:ext cx="8412933" cy="781027"/>
              <a:chOff x="585017" y="0"/>
              <a:chExt cx="8412933" cy="781027"/>
            </a:xfrm>
          </p:grpSpPr>
          <p:sp>
            <p:nvSpPr>
              <p:cNvPr id="3188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3189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rot="18886340">
                <a:off x="1505744" y="-103981"/>
                <a:ext cx="342900" cy="557212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равильный пятиугольник 36"/>
              <p:cNvSpPr/>
              <p:nvPr/>
            </p:nvSpPr>
            <p:spPr>
              <a:xfrm rot="2542222">
                <a:off x="904875" y="111125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92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3193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3194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3195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3196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3197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3198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3199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3200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3201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48" name="Овал 47"/>
              <p:cNvSpPr/>
              <p:nvPr/>
            </p:nvSpPr>
            <p:spPr>
              <a:xfrm rot="5400000">
                <a:off x="3714750" y="357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03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50" name="Прямоугольный треугольник 49"/>
              <p:cNvSpPr/>
              <p:nvPr/>
            </p:nvSpPr>
            <p:spPr>
              <a:xfrm rot="13396078">
                <a:off x="5430838" y="184150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159" name="Группа 97"/>
            <p:cNvGrpSpPr>
              <a:grpSpLocks/>
            </p:cNvGrpSpPr>
            <p:nvPr/>
          </p:nvGrpSpPr>
          <p:grpSpPr bwMode="auto">
            <a:xfrm>
              <a:off x="571472" y="6076973"/>
              <a:ext cx="8412933" cy="781027"/>
              <a:chOff x="585017" y="0"/>
              <a:chExt cx="8412933" cy="781027"/>
            </a:xfrm>
          </p:grpSpPr>
          <p:sp>
            <p:nvSpPr>
              <p:cNvPr id="3171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3172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9" name="Прямоугольный треугольник 18"/>
              <p:cNvSpPr/>
              <p:nvPr/>
            </p:nvSpPr>
            <p:spPr>
              <a:xfrm rot="18886340">
                <a:off x="1505002" y="-104005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равильный пятиугольник 19"/>
              <p:cNvSpPr/>
              <p:nvPr/>
            </p:nvSpPr>
            <p:spPr>
              <a:xfrm rot="2542222">
                <a:off x="904133" y="111102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75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3176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3177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3178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3179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3180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3181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3182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3183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3184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1" name="Овал 30"/>
              <p:cNvSpPr/>
              <p:nvPr/>
            </p:nvSpPr>
            <p:spPr>
              <a:xfrm rot="5400000">
                <a:off x="3714008" y="357165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86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13396078">
                <a:off x="5430095" y="184127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160" name="Группа 131"/>
            <p:cNvGrpSpPr>
              <a:grpSpLocks/>
            </p:cNvGrpSpPr>
            <p:nvPr/>
          </p:nvGrpSpPr>
          <p:grpSpPr bwMode="auto">
            <a:xfrm>
              <a:off x="8572528" y="664306"/>
              <a:ext cx="571472" cy="5550779"/>
              <a:chOff x="8572528" y="664306"/>
              <a:chExt cx="571472" cy="5550779"/>
            </a:xfrm>
          </p:grpSpPr>
          <p:sp>
            <p:nvSpPr>
              <p:cNvPr id="3161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8716935" y="1996713"/>
                <a:ext cx="319708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3162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06047" y="1321519"/>
                <a:ext cx="351305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3163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8715228" y="3177782"/>
                <a:ext cx="362542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3164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8773970" y="664306"/>
                <a:ext cx="242283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3165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8715871" y="2607274"/>
                <a:ext cx="339293" cy="500444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grpSp>
            <p:nvGrpSpPr>
              <p:cNvPr id="3166" name="Группа 130"/>
              <p:cNvGrpSpPr>
                <a:grpSpLocks/>
              </p:cNvGrpSpPr>
              <p:nvPr/>
            </p:nvGrpSpPr>
            <p:grpSpPr bwMode="auto">
              <a:xfrm>
                <a:off x="8572528" y="3857628"/>
                <a:ext cx="571472" cy="2357457"/>
                <a:chOff x="8572528" y="3857628"/>
                <a:chExt cx="571472" cy="2357457"/>
              </a:xfrm>
            </p:grpSpPr>
            <p:sp>
              <p:nvSpPr>
                <p:cNvPr id="3167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8608230" y="5679316"/>
                  <a:ext cx="500067" cy="571472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ru-RU" sz="3600" i="1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 Black"/>
                    </a:rPr>
                    <a:t>8</a:t>
                  </a:r>
                </a:p>
              </p:txBody>
            </p:sp>
            <p:sp>
              <p:nvSpPr>
                <p:cNvPr id="3168" name="WordArt 68"/>
                <p:cNvSpPr>
                  <a:spLocks noChangeArrowheads="1" noChangeShapeType="1" noTextEdit="1"/>
                </p:cNvSpPr>
                <p:nvPr/>
              </p:nvSpPr>
              <p:spPr bwMode="auto">
                <a:xfrm rot="-971353">
                  <a:off x="8706048" y="4893420"/>
                  <a:ext cx="351306" cy="671513"/>
                </a:xfrm>
                <a:prstGeom prst="rect">
                  <a:avLst/>
                </a:prstGeom>
              </p:spPr>
              <p:txBody>
                <a:bodyPr wrap="none" fromWordArt="1">
                  <a:prstTxWarp prst="textDoubleWave1">
                    <a:avLst>
                      <a:gd name="adj1" fmla="val 12259"/>
                      <a:gd name="adj2" fmla="val 0"/>
                    </a:avLst>
                  </a:prstTxWarp>
                </a:bodyPr>
                <a:lstStyle/>
                <a:p>
                  <a:pPr algn="ctr"/>
                  <a:r>
                    <a:rPr lang="ru-RU" sz="3600" kern="10" spc="-360">
                      <a:ln w="12700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solidFill>
                        <a:srgbClr val="33CCFF"/>
                      </a:solidFill>
                      <a:latin typeface="Impact"/>
                    </a:rPr>
                    <a:t>3</a:t>
                  </a:r>
                </a:p>
              </p:txBody>
            </p:sp>
            <p:sp>
              <p:nvSpPr>
                <p:cNvPr id="3169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 rot="731093">
                  <a:off x="8646950" y="4358012"/>
                  <a:ext cx="354140" cy="43815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7</a:t>
                  </a:r>
                </a:p>
              </p:txBody>
            </p:sp>
            <p:sp>
              <p:nvSpPr>
                <p:cNvPr id="16" name="Овал 15"/>
                <p:cNvSpPr/>
                <p:nvPr/>
              </p:nvSpPr>
              <p:spPr>
                <a:xfrm>
                  <a:off x="8715375" y="3857625"/>
                  <a:ext cx="428625" cy="3571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3078" name="Группа 102"/>
          <p:cNvGrpSpPr>
            <a:grpSpLocks/>
          </p:cNvGrpSpPr>
          <p:nvPr/>
        </p:nvGrpSpPr>
        <p:grpSpPr bwMode="auto">
          <a:xfrm>
            <a:off x="323850" y="333375"/>
            <a:ext cx="8501063" cy="6072188"/>
            <a:chOff x="3500430" y="1857364"/>
            <a:chExt cx="5143536" cy="4071966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3500430" y="1857364"/>
              <a:ext cx="5143536" cy="4071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  <a:alpha val="8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3093" name="Группа 74"/>
            <p:cNvGrpSpPr>
              <a:grpSpLocks/>
            </p:cNvGrpSpPr>
            <p:nvPr/>
          </p:nvGrpSpPr>
          <p:grpSpPr bwMode="auto">
            <a:xfrm>
              <a:off x="3500430" y="1857362"/>
              <a:ext cx="5143536" cy="4001048"/>
              <a:chOff x="0" y="-797"/>
              <a:chExt cx="9146624" cy="6860473"/>
            </a:xfrm>
          </p:grpSpPr>
          <p:grpSp>
            <p:nvGrpSpPr>
              <p:cNvPr id="3094" name="Группа 41"/>
              <p:cNvGrpSpPr>
                <a:grpSpLocks/>
              </p:cNvGrpSpPr>
              <p:nvPr/>
            </p:nvGrpSpPr>
            <p:grpSpPr bwMode="auto">
              <a:xfrm>
                <a:off x="284560" y="-797"/>
                <a:ext cx="8577509" cy="6860473"/>
                <a:chOff x="284477" y="-796"/>
                <a:chExt cx="8575043" cy="6860473"/>
              </a:xfrm>
            </p:grpSpPr>
            <p:grpSp>
              <p:nvGrpSpPr>
                <p:cNvPr id="3123" name="Группа 11"/>
                <p:cNvGrpSpPr>
                  <a:grpSpLocks/>
                </p:cNvGrpSpPr>
                <p:nvPr/>
              </p:nvGrpSpPr>
              <p:grpSpPr bwMode="auto">
                <a:xfrm>
                  <a:off x="4284618" y="-795"/>
                  <a:ext cx="1718491" cy="6860471"/>
                  <a:chOff x="283296" y="-795"/>
                  <a:chExt cx="1718491" cy="6860471"/>
                </a:xfrm>
              </p:grpSpPr>
              <p:cxnSp>
                <p:nvCxnSpPr>
                  <p:cNvPr id="202" name="Прямая соединительная линия 2"/>
                  <p:cNvCxnSpPr/>
                  <p:nvPr/>
                </p:nvCxnSpPr>
                <p:spPr>
                  <a:xfrm rot="5400000">
                    <a:off x="-3145111" y="3430919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Прямая соединительная линия 3"/>
                  <p:cNvCxnSpPr/>
                  <p:nvPr/>
                </p:nvCxnSpPr>
                <p:spPr>
                  <a:xfrm rot="5400000">
                    <a:off x="-2857387" y="3428357"/>
                    <a:ext cx="6856122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Прямая соединительная линия 4"/>
                  <p:cNvCxnSpPr/>
                  <p:nvPr/>
                </p:nvCxnSpPr>
                <p:spPr>
                  <a:xfrm rot="5400000">
                    <a:off x="-2573197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Прямая соединительная линия 5"/>
                  <p:cNvCxnSpPr/>
                  <p:nvPr/>
                </p:nvCxnSpPr>
                <p:spPr>
                  <a:xfrm rot="5400000">
                    <a:off x="-2288035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Прямая соединительная линия 6"/>
                  <p:cNvCxnSpPr/>
                  <p:nvPr/>
                </p:nvCxnSpPr>
                <p:spPr>
                  <a:xfrm rot="5400000">
                    <a:off x="-2000310" y="3426533"/>
                    <a:ext cx="6859773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Прямая соединительная линия 7"/>
                  <p:cNvCxnSpPr/>
                  <p:nvPr/>
                </p:nvCxnSpPr>
                <p:spPr>
                  <a:xfrm rot="5400000">
                    <a:off x="-1743322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Прямая соединительная линия 8"/>
                  <p:cNvCxnSpPr/>
                  <p:nvPr/>
                </p:nvCxnSpPr>
                <p:spPr>
                  <a:xfrm rot="5400000">
                    <a:off x="-1458160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24" name="Группа 12"/>
                <p:cNvGrpSpPr>
                  <a:grpSpLocks/>
                </p:cNvGrpSpPr>
                <p:nvPr/>
              </p:nvGrpSpPr>
              <p:grpSpPr bwMode="auto">
                <a:xfrm>
                  <a:off x="2287451" y="-794"/>
                  <a:ext cx="1712683" cy="6860471"/>
                  <a:chOff x="286393" y="0"/>
                  <a:chExt cx="1712683" cy="6860471"/>
                </a:xfrm>
              </p:grpSpPr>
              <p:cxnSp>
                <p:nvCxnSpPr>
                  <p:cNvPr id="195" name="Прямая соединительная линия 194"/>
                  <p:cNvCxnSpPr/>
                  <p:nvPr/>
                </p:nvCxnSpPr>
                <p:spPr>
                  <a:xfrm rot="5400000">
                    <a:off x="-3142813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Прямая соединительная линия 195"/>
                  <p:cNvCxnSpPr/>
                  <p:nvPr/>
                </p:nvCxnSpPr>
                <p:spPr>
                  <a:xfrm rot="5400000">
                    <a:off x="-2857650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Прямая соединительная линия 196"/>
                  <p:cNvCxnSpPr/>
                  <p:nvPr/>
                </p:nvCxnSpPr>
                <p:spPr>
                  <a:xfrm rot="5400000">
                    <a:off x="-2568953" y="3424647"/>
                    <a:ext cx="6856122" cy="683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Прямая соединительная линия 197"/>
                  <p:cNvCxnSpPr/>
                  <p:nvPr/>
                </p:nvCxnSpPr>
                <p:spPr>
                  <a:xfrm rot="5400000">
                    <a:off x="-2282083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Прямая соединительная линия 198"/>
                  <p:cNvCxnSpPr/>
                  <p:nvPr/>
                </p:nvCxnSpPr>
                <p:spPr>
                  <a:xfrm rot="5400000">
                    <a:off x="-1713465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Прямая соединительная линия 199"/>
                  <p:cNvCxnSpPr/>
                  <p:nvPr/>
                </p:nvCxnSpPr>
                <p:spPr>
                  <a:xfrm rot="5400000">
                    <a:off x="-142830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Прямая соединительная линия 200"/>
                  <p:cNvCxnSpPr/>
                  <p:nvPr/>
                </p:nvCxnSpPr>
                <p:spPr>
                  <a:xfrm rot="5400000">
                    <a:off x="-1996921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25" name="Группа 20"/>
                <p:cNvGrpSpPr>
                  <a:grpSpLocks/>
                </p:cNvGrpSpPr>
                <p:nvPr/>
              </p:nvGrpSpPr>
              <p:grpSpPr bwMode="auto">
                <a:xfrm>
                  <a:off x="284477" y="-796"/>
                  <a:ext cx="1718490" cy="6860473"/>
                  <a:chOff x="283683" y="-2"/>
                  <a:chExt cx="1718490" cy="6860473"/>
                </a:xfrm>
              </p:grpSpPr>
              <p:cxnSp>
                <p:nvCxnSpPr>
                  <p:cNvPr id="188" name="Прямая соединительная линия 187"/>
                  <p:cNvCxnSpPr/>
                  <p:nvPr/>
                </p:nvCxnSpPr>
                <p:spPr>
                  <a:xfrm rot="5400000">
                    <a:off x="-3145519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Прямая соединительная линия 188"/>
                  <p:cNvCxnSpPr/>
                  <p:nvPr/>
                </p:nvCxnSpPr>
                <p:spPr>
                  <a:xfrm rot="5400000">
                    <a:off x="-2857794" y="3427326"/>
                    <a:ext cx="6859773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Прямая соединительная линия 189"/>
                  <p:cNvCxnSpPr/>
                  <p:nvPr/>
                </p:nvCxnSpPr>
                <p:spPr>
                  <a:xfrm rot="5400000">
                    <a:off x="-256995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Прямая соединительная линия 190"/>
                  <p:cNvCxnSpPr/>
                  <p:nvPr/>
                </p:nvCxnSpPr>
                <p:spPr>
                  <a:xfrm rot="5400000">
                    <a:off x="-2284790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Прямая соединительная линия 191"/>
                  <p:cNvCxnSpPr/>
                  <p:nvPr/>
                </p:nvCxnSpPr>
                <p:spPr>
                  <a:xfrm rot="5400000">
                    <a:off x="-1997065" y="3425501"/>
                    <a:ext cx="6856122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Прямая соединительная линия 192"/>
                  <p:cNvCxnSpPr/>
                  <p:nvPr/>
                </p:nvCxnSpPr>
                <p:spPr>
                  <a:xfrm rot="5400000">
                    <a:off x="-1711049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Прямая соединительная линия 193"/>
                  <p:cNvCxnSpPr/>
                  <p:nvPr/>
                </p:nvCxnSpPr>
                <p:spPr>
                  <a:xfrm rot="5400000">
                    <a:off x="-1425886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8" name="Прямая соединительная линия 177"/>
                <p:cNvCxnSpPr/>
                <p:nvPr/>
              </p:nvCxnSpPr>
              <p:spPr>
                <a:xfrm rot="5400000">
                  <a:off x="2857354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Прямая соединительная линия 178"/>
                <p:cNvCxnSpPr/>
                <p:nvPr/>
              </p:nvCxnSpPr>
              <p:spPr>
                <a:xfrm rot="5400000">
                  <a:off x="3142518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Прямая соединительная линия 179"/>
                <p:cNvCxnSpPr/>
                <p:nvPr/>
              </p:nvCxnSpPr>
              <p:spPr>
                <a:xfrm rot="5400000">
                  <a:off x="3429388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Прямая соединительная линия 180"/>
                <p:cNvCxnSpPr/>
                <p:nvPr/>
              </p:nvCxnSpPr>
              <p:spPr>
                <a:xfrm rot="5400000">
                  <a:off x="3713698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Прямая соединительная линия 33"/>
                <p:cNvCxnSpPr/>
                <p:nvPr/>
              </p:nvCxnSpPr>
              <p:spPr>
                <a:xfrm rot="5400000">
                  <a:off x="4001421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Прямая соединительная линия 34"/>
                <p:cNvCxnSpPr/>
                <p:nvPr/>
              </p:nvCxnSpPr>
              <p:spPr>
                <a:xfrm rot="5400000">
                  <a:off x="4284876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Прямая соединительная линия 35"/>
                <p:cNvCxnSpPr/>
                <p:nvPr/>
              </p:nvCxnSpPr>
              <p:spPr>
                <a:xfrm rot="5400000">
                  <a:off x="4572601" y="3426533"/>
                  <a:ext cx="6859773" cy="5122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Прямая соединительная линия 184"/>
                <p:cNvCxnSpPr/>
                <p:nvPr/>
              </p:nvCxnSpPr>
              <p:spPr>
                <a:xfrm rot="5400000">
                  <a:off x="4856910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Прямая соединительная линия 185"/>
                <p:cNvCxnSpPr/>
                <p:nvPr/>
              </p:nvCxnSpPr>
              <p:spPr>
                <a:xfrm rot="5400000">
                  <a:off x="5141219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Прямая соединительная линия 186"/>
                <p:cNvCxnSpPr/>
                <p:nvPr/>
              </p:nvCxnSpPr>
              <p:spPr>
                <a:xfrm rot="5400000">
                  <a:off x="5428943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5" name="Группа 71"/>
              <p:cNvGrpSpPr>
                <a:grpSpLocks/>
              </p:cNvGrpSpPr>
              <p:nvPr/>
            </p:nvGrpSpPr>
            <p:grpSpPr bwMode="auto">
              <a:xfrm>
                <a:off x="0" y="284359"/>
                <a:ext cx="9146624" cy="6290160"/>
                <a:chOff x="0" y="284360"/>
                <a:chExt cx="9144000" cy="6290160"/>
              </a:xfrm>
            </p:grpSpPr>
            <p:grpSp>
              <p:nvGrpSpPr>
                <p:cNvPr id="3097" name="Группа 49"/>
                <p:cNvGrpSpPr>
                  <a:grpSpLocks/>
                </p:cNvGrpSpPr>
                <p:nvPr/>
              </p:nvGrpSpPr>
              <p:grpSpPr bwMode="auto">
                <a:xfrm>
                  <a:off x="0" y="284360"/>
                  <a:ext cx="9144000" cy="1144810"/>
                  <a:chOff x="0" y="284360"/>
                  <a:chExt cx="9144000" cy="1144810"/>
                </a:xfrm>
              </p:grpSpPr>
              <p:cxnSp>
                <p:nvCxnSpPr>
                  <p:cNvPr id="170" name="Прямая соединительная линия 169"/>
                  <p:cNvCxnSpPr/>
                  <p:nvPr/>
                </p:nvCxnSpPr>
                <p:spPr>
                  <a:xfrm>
                    <a:off x="0" y="283967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Прямая соединительная линия 170"/>
                  <p:cNvCxnSpPr/>
                  <p:nvPr/>
                </p:nvCxnSpPr>
                <p:spPr>
                  <a:xfrm>
                    <a:off x="0" y="568726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Прямая соединительная линия 171"/>
                  <p:cNvCxnSpPr/>
                  <p:nvPr/>
                </p:nvCxnSpPr>
                <p:spPr>
                  <a:xfrm>
                    <a:off x="0" y="853485"/>
                    <a:ext cx="9144000" cy="5477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Прямая соединительная линия 172"/>
                  <p:cNvCxnSpPr/>
                  <p:nvPr/>
                </p:nvCxnSpPr>
                <p:spPr>
                  <a:xfrm>
                    <a:off x="0" y="1143721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Прямая соединительная линия 173"/>
                  <p:cNvCxnSpPr/>
                  <p:nvPr/>
                </p:nvCxnSpPr>
                <p:spPr>
                  <a:xfrm>
                    <a:off x="0" y="1428480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98" name="Группа 50"/>
                <p:cNvGrpSpPr>
                  <a:grpSpLocks/>
                </p:cNvGrpSpPr>
                <p:nvPr/>
              </p:nvGrpSpPr>
              <p:grpSpPr bwMode="auto">
                <a:xfrm>
                  <a:off x="0" y="1714324"/>
                  <a:ext cx="9144000" cy="1144808"/>
                  <a:chOff x="0" y="285564"/>
                  <a:chExt cx="9144000" cy="1144808"/>
                </a:xfrm>
              </p:grpSpPr>
              <p:cxnSp>
                <p:nvCxnSpPr>
                  <p:cNvPr id="165" name="Прямая соединительная линия 164"/>
                  <p:cNvCxnSpPr/>
                  <p:nvPr/>
                </p:nvCxnSpPr>
                <p:spPr>
                  <a:xfrm>
                    <a:off x="0" y="25344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Прямая соединительная линия 165"/>
                  <p:cNvCxnSpPr/>
                  <p:nvPr/>
                </p:nvCxnSpPr>
                <p:spPr>
                  <a:xfrm>
                    <a:off x="0" y="569237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Прямая соединительная линия 166"/>
                  <p:cNvCxnSpPr/>
                  <p:nvPr/>
                </p:nvCxnSpPr>
                <p:spPr>
                  <a:xfrm>
                    <a:off x="0" y="855821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Прямая соединительная линия 167"/>
                  <p:cNvCxnSpPr/>
                  <p:nvPr/>
                </p:nvCxnSpPr>
                <p:spPr>
                  <a:xfrm>
                    <a:off x="0" y="114605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Прямая соединительная линия 168"/>
                  <p:cNvCxnSpPr/>
                  <p:nvPr/>
                </p:nvCxnSpPr>
                <p:spPr>
                  <a:xfrm>
                    <a:off x="0" y="1430816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99" name="Группа 56"/>
                <p:cNvGrpSpPr>
                  <a:grpSpLocks/>
                </p:cNvGrpSpPr>
                <p:nvPr/>
              </p:nvGrpSpPr>
              <p:grpSpPr bwMode="auto">
                <a:xfrm>
                  <a:off x="0" y="3144286"/>
                  <a:ext cx="9144000" cy="1144810"/>
                  <a:chOff x="0" y="286766"/>
                  <a:chExt cx="9144000" cy="1144810"/>
                </a:xfrm>
              </p:grpSpPr>
              <p:cxnSp>
                <p:nvCxnSpPr>
                  <p:cNvPr id="160" name="Прямая соединительная линия 159"/>
                  <p:cNvCxnSpPr/>
                  <p:nvPr/>
                </p:nvCxnSpPr>
                <p:spPr>
                  <a:xfrm>
                    <a:off x="0" y="286815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Прямая соединительная линия 160"/>
                  <p:cNvCxnSpPr/>
                  <p:nvPr/>
                </p:nvCxnSpPr>
                <p:spPr>
                  <a:xfrm>
                    <a:off x="0" y="571575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Прямая соединительная линия 161"/>
                  <p:cNvCxnSpPr/>
                  <p:nvPr/>
                </p:nvCxnSpPr>
                <p:spPr>
                  <a:xfrm>
                    <a:off x="0" y="856334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Прямая соединительная линия 162"/>
                  <p:cNvCxnSpPr/>
                  <p:nvPr/>
                </p:nvCxnSpPr>
                <p:spPr>
                  <a:xfrm>
                    <a:off x="0" y="1142918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Прямая соединительная линия 163"/>
                  <p:cNvCxnSpPr/>
                  <p:nvPr/>
                </p:nvCxnSpPr>
                <p:spPr>
                  <a:xfrm>
                    <a:off x="0" y="1431328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2" name="Прямая соединительная линия 10"/>
                <p:cNvCxnSpPr/>
                <p:nvPr/>
              </p:nvCxnSpPr>
              <p:spPr>
                <a:xfrm>
                  <a:off x="0" y="4569955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Прямая соединительная линия 152"/>
                <p:cNvCxnSpPr/>
                <p:nvPr/>
              </p:nvCxnSpPr>
              <p:spPr>
                <a:xfrm>
                  <a:off x="0" y="4858365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Прямая соединительная линия 153"/>
                <p:cNvCxnSpPr/>
                <p:nvPr/>
              </p:nvCxnSpPr>
              <p:spPr>
                <a:xfrm>
                  <a:off x="0" y="5144950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Прямая соединительная линия 154"/>
                <p:cNvCxnSpPr/>
                <p:nvPr/>
              </p:nvCxnSpPr>
              <p:spPr>
                <a:xfrm>
                  <a:off x="0" y="5429709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Прямая соединительная линия 155"/>
                <p:cNvCxnSpPr/>
                <p:nvPr/>
              </p:nvCxnSpPr>
              <p:spPr>
                <a:xfrm>
                  <a:off x="0" y="5714468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Прямая соединительная линия 156"/>
                <p:cNvCxnSpPr/>
                <p:nvPr/>
              </p:nvCxnSpPr>
              <p:spPr>
                <a:xfrm>
                  <a:off x="0" y="5999227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Прямая соединительная линия 157"/>
                <p:cNvCxnSpPr/>
                <p:nvPr/>
              </p:nvCxnSpPr>
              <p:spPr>
                <a:xfrm>
                  <a:off x="0" y="6283986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Прямая соединительная линия 158"/>
                <p:cNvCxnSpPr/>
                <p:nvPr/>
              </p:nvCxnSpPr>
              <p:spPr>
                <a:xfrm>
                  <a:off x="0" y="6570570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8" name="Прямая соединительная линия 147"/>
              <p:cNvCxnSpPr/>
              <p:nvPr/>
            </p:nvCxnSpPr>
            <p:spPr>
              <a:xfrm rot="5400000">
                <a:off x="4714964" y="3426532"/>
                <a:ext cx="6859773" cy="5124"/>
              </a:xfrm>
              <a:prstGeom prst="line">
                <a:avLst/>
              </a:prstGeom>
              <a:ln w="19050">
                <a:solidFill>
                  <a:srgbClr val="FF0000">
                    <a:alpha val="8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8" name="AutoShape 5"/>
          <p:cNvSpPr>
            <a:spLocks noChangeArrowheads="1"/>
          </p:cNvSpPr>
          <p:nvPr/>
        </p:nvSpPr>
        <p:spPr bwMode="auto">
          <a:xfrm>
            <a:off x="571500" y="500063"/>
            <a:ext cx="7489825" cy="1152525"/>
          </a:xfrm>
          <a:prstGeom prst="roundRect">
            <a:avLst>
              <a:gd name="adj" fmla="val 16667"/>
            </a:avLst>
          </a:prstGeom>
          <a:solidFill>
            <a:srgbClr val="FFFF99">
              <a:alpha val="56078"/>
            </a:srgbClr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7030A0"/>
                </a:solidFill>
                <a:latin typeface="Times New Roman" pitchFamily="18" charset="0"/>
              </a:rPr>
              <a:t>Постройте в одной системе координат</a:t>
            </a:r>
          </a:p>
          <a:p>
            <a:pPr algn="ctr"/>
            <a:r>
              <a:rPr lang="ru-RU" sz="3200" b="1" i="1">
                <a:solidFill>
                  <a:srgbClr val="7030A0"/>
                </a:solidFill>
                <a:latin typeface="Times New Roman" pitchFamily="18" charset="0"/>
              </a:rPr>
              <a:t>графики функций:</a:t>
            </a:r>
          </a:p>
        </p:txBody>
      </p:sp>
      <p:grpSp>
        <p:nvGrpSpPr>
          <p:cNvPr id="146" name="Group 6"/>
          <p:cNvGrpSpPr>
            <a:grpSpLocks/>
          </p:cNvGrpSpPr>
          <p:nvPr/>
        </p:nvGrpSpPr>
        <p:grpSpPr bwMode="auto">
          <a:xfrm>
            <a:off x="642938" y="1857375"/>
            <a:ext cx="2143125" cy="642938"/>
            <a:chOff x="1111" y="1047"/>
            <a:chExt cx="1350" cy="405"/>
          </a:xfrm>
          <a:noFill/>
        </p:grpSpPr>
        <p:sp>
          <p:nvSpPr>
            <p:cNvPr id="130" name="Rectangle 7"/>
            <p:cNvSpPr>
              <a:spLocks noChangeArrowheads="1"/>
            </p:cNvSpPr>
            <p:nvPr/>
          </p:nvSpPr>
          <p:spPr bwMode="auto">
            <a:xfrm>
              <a:off x="1111" y="1047"/>
              <a:ext cx="1316" cy="387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600" b="1" i="1">
                <a:latin typeface="Times New Roman" pitchFamily="18" charset="0"/>
              </a:endParaRPr>
            </a:p>
          </p:txBody>
        </p:sp>
        <p:graphicFrame>
          <p:nvGraphicFramePr>
            <p:cNvPr id="3076" name="Object 2"/>
            <p:cNvGraphicFramePr>
              <a:graphicFrameLocks noChangeAspect="1"/>
            </p:cNvGraphicFramePr>
            <p:nvPr/>
          </p:nvGraphicFramePr>
          <p:xfrm>
            <a:off x="1176" y="1047"/>
            <a:ext cx="1285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8" name="Формула" r:id="rId4" imgW="647419" imgH="203112" progId="Equation.3">
                    <p:embed/>
                  </p:oleObj>
                </mc:Choice>
                <mc:Fallback>
                  <p:oleObj name="Формула" r:id="rId4" imgW="647419" imgH="203112" progId="Equation.3">
                    <p:embed/>
                    <p:pic>
                      <p:nvPicPr>
                        <p:cNvPr id="0" name="Picture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6" y="1047"/>
                          <a:ext cx="1285" cy="4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4" name="Group 14"/>
          <p:cNvGrpSpPr>
            <a:grpSpLocks/>
          </p:cNvGrpSpPr>
          <p:nvPr/>
        </p:nvGrpSpPr>
        <p:grpSpPr bwMode="auto">
          <a:xfrm>
            <a:off x="3071813" y="1785938"/>
            <a:ext cx="2089150" cy="787400"/>
            <a:chOff x="884" y="1026"/>
            <a:chExt cx="1316" cy="682"/>
          </a:xfrm>
          <a:noFill/>
        </p:grpSpPr>
        <p:sp>
          <p:nvSpPr>
            <p:cNvPr id="133" name="Rectangle 7"/>
            <p:cNvSpPr>
              <a:spLocks noChangeArrowheads="1"/>
            </p:cNvSpPr>
            <p:nvPr/>
          </p:nvSpPr>
          <p:spPr bwMode="auto">
            <a:xfrm>
              <a:off x="884" y="1026"/>
              <a:ext cx="1316" cy="6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600" b="1" i="1">
                <a:latin typeface="Times New Roman" pitchFamily="18" charset="0"/>
              </a:endParaRPr>
            </a:p>
          </p:txBody>
        </p:sp>
        <p:graphicFrame>
          <p:nvGraphicFramePr>
            <p:cNvPr id="3075" name="Object 5"/>
            <p:cNvGraphicFramePr>
              <a:graphicFrameLocks noChangeAspect="1"/>
            </p:cNvGraphicFramePr>
            <p:nvPr/>
          </p:nvGraphicFramePr>
          <p:xfrm>
            <a:off x="884" y="1088"/>
            <a:ext cx="1305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9" name="Формула" r:id="rId6" imgW="634725" imgH="203112" progId="Equation.3">
                    <p:embed/>
                  </p:oleObj>
                </mc:Choice>
                <mc:Fallback>
                  <p:oleObj name="Формула" r:id="rId6" imgW="634725" imgH="203112" progId="Equation.3">
                    <p:embed/>
                    <p:pic>
                      <p:nvPicPr>
                        <p:cNvPr id="0" name="Picture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" y="1088"/>
                          <a:ext cx="1305" cy="6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2" name="Group 14"/>
          <p:cNvGrpSpPr>
            <a:grpSpLocks/>
          </p:cNvGrpSpPr>
          <p:nvPr/>
        </p:nvGrpSpPr>
        <p:grpSpPr bwMode="auto">
          <a:xfrm>
            <a:off x="5357813" y="1714500"/>
            <a:ext cx="2643187" cy="785813"/>
            <a:chOff x="749" y="1026"/>
            <a:chExt cx="1665" cy="680"/>
          </a:xfrm>
          <a:noFill/>
        </p:grpSpPr>
        <p:sp>
          <p:nvSpPr>
            <p:cNvPr id="136" name="Rectangle 7"/>
            <p:cNvSpPr>
              <a:spLocks noChangeArrowheads="1"/>
            </p:cNvSpPr>
            <p:nvPr/>
          </p:nvSpPr>
          <p:spPr bwMode="auto">
            <a:xfrm>
              <a:off x="884" y="1026"/>
              <a:ext cx="1316" cy="6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600" b="1" i="1">
                <a:latin typeface="Times New Roman" pitchFamily="18" charset="0"/>
              </a:endParaRPr>
            </a:p>
          </p:txBody>
        </p:sp>
        <p:graphicFrame>
          <p:nvGraphicFramePr>
            <p:cNvPr id="3074" name="Object 130"/>
            <p:cNvGraphicFramePr>
              <a:graphicFrameLocks noChangeAspect="1"/>
            </p:cNvGraphicFramePr>
            <p:nvPr/>
          </p:nvGraphicFramePr>
          <p:xfrm>
            <a:off x="749" y="1150"/>
            <a:ext cx="1665" cy="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0" name="Формула" r:id="rId8" imgW="812447" imgH="203112" progId="Equation.3">
                    <p:embed/>
                  </p:oleObj>
                </mc:Choice>
                <mc:Fallback>
                  <p:oleObj name="Формула" r:id="rId8" imgW="812447" imgH="203112" progId="Equation.3">
                    <p:embed/>
                    <p:pic>
                      <p:nvPicPr>
                        <p:cNvPr id="0" name="Picture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" y="1150"/>
                          <a:ext cx="1665" cy="5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8" name="AutoShape 15"/>
          <p:cNvSpPr>
            <a:spLocks noChangeArrowheads="1"/>
          </p:cNvSpPr>
          <p:nvPr/>
        </p:nvSpPr>
        <p:spPr bwMode="auto">
          <a:xfrm>
            <a:off x="684213" y="2852738"/>
            <a:ext cx="7072312" cy="576262"/>
          </a:xfrm>
          <a:prstGeom prst="roundRect">
            <a:avLst>
              <a:gd name="adj" fmla="val 16667"/>
            </a:avLst>
          </a:prstGeom>
          <a:solidFill>
            <a:srgbClr val="FFFF99">
              <a:alpha val="5607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7030A0"/>
                </a:solidFill>
                <a:latin typeface="Times New Roman" pitchFamily="18" charset="0"/>
              </a:rPr>
              <a:t>Ответьте на вопросы:</a:t>
            </a:r>
          </a:p>
        </p:txBody>
      </p:sp>
      <p:sp>
        <p:nvSpPr>
          <p:cNvPr id="139" name="Text Box 23"/>
          <p:cNvSpPr txBox="1">
            <a:spLocks noChangeArrowheads="1"/>
          </p:cNvSpPr>
          <p:nvPr/>
        </p:nvSpPr>
        <p:spPr bwMode="auto">
          <a:xfrm>
            <a:off x="714375" y="3929063"/>
            <a:ext cx="69294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latin typeface="Times New Roman" pitchFamily="18" charset="0"/>
              </a:rPr>
              <a:t>1) Каково взаимное расположение графиков функций?</a:t>
            </a:r>
          </a:p>
        </p:txBody>
      </p:sp>
      <p:sp>
        <p:nvSpPr>
          <p:cNvPr id="140" name="Text Box 23"/>
          <p:cNvSpPr txBox="1">
            <a:spLocks noChangeArrowheads="1"/>
          </p:cNvSpPr>
          <p:nvPr/>
        </p:nvSpPr>
        <p:spPr bwMode="auto">
          <a:xfrm>
            <a:off x="714375" y="5143500"/>
            <a:ext cx="7142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itchFamily="18" charset="0"/>
              </a:rPr>
              <a:t>2) Каковы угловые коэффициенты прямых?</a:t>
            </a:r>
          </a:p>
        </p:txBody>
      </p:sp>
      <p:sp>
        <p:nvSpPr>
          <p:cNvPr id="145" name="Управляющая кнопка: настраиваемая 144">
            <a:hlinkClick r:id="" action="ppaction://hlinkshowjump?jump=nextslide" highlightClick="1"/>
          </p:cNvPr>
          <p:cNvSpPr/>
          <p:nvPr/>
        </p:nvSpPr>
        <p:spPr>
          <a:xfrm>
            <a:off x="5929322" y="5857892"/>
            <a:ext cx="2042548" cy="500066"/>
          </a:xfrm>
          <a:prstGeom prst="actionButtonBlank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Проверим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8" grpId="0" animBg="1"/>
      <p:bldP spid="139" grpId="0"/>
      <p:bldP spid="1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Группа 67"/>
          <p:cNvGrpSpPr>
            <a:grpSpLocks/>
          </p:cNvGrpSpPr>
          <p:nvPr/>
        </p:nvGrpSpPr>
        <p:grpSpPr bwMode="auto">
          <a:xfrm>
            <a:off x="20638" y="0"/>
            <a:ext cx="9123362" cy="6858000"/>
            <a:chOff x="20638" y="0"/>
            <a:chExt cx="9123362" cy="6858000"/>
          </a:xfrm>
        </p:grpSpPr>
        <p:grpSp>
          <p:nvGrpSpPr>
            <p:cNvPr id="4183" name="Группа 116"/>
            <p:cNvGrpSpPr>
              <a:grpSpLocks/>
            </p:cNvGrpSpPr>
            <p:nvPr/>
          </p:nvGrpSpPr>
          <p:grpSpPr bwMode="auto">
            <a:xfrm>
              <a:off x="20638" y="26988"/>
              <a:ext cx="784225" cy="6638925"/>
              <a:chOff x="20638" y="26988"/>
              <a:chExt cx="784225" cy="6638925"/>
            </a:xfrm>
          </p:grpSpPr>
          <p:sp>
            <p:nvSpPr>
              <p:cNvPr id="4231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158750" y="1884363"/>
                <a:ext cx="292100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4232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-1822794">
                <a:off x="133350" y="26988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4233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1241425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4234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142875" y="3071813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4235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265113" y="614363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4236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900" y="5443538"/>
                <a:ext cx="333375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4237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187326" y="2416175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4238" name="WordArt 66"/>
              <p:cNvSpPr>
                <a:spLocks noChangeArrowheads="1" noChangeShapeType="1" noTextEdit="1"/>
              </p:cNvSpPr>
              <p:nvPr/>
            </p:nvSpPr>
            <p:spPr bwMode="auto">
              <a:xfrm rot="-1617823">
                <a:off x="127000" y="6032500"/>
                <a:ext cx="293688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4239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4813300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4240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75" y="4286250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274" name="Овал 273"/>
              <p:cNvSpPr/>
              <p:nvPr/>
            </p:nvSpPr>
            <p:spPr>
              <a:xfrm>
                <a:off x="214313" y="3786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184" name="Группа 96"/>
            <p:cNvGrpSpPr>
              <a:grpSpLocks/>
            </p:cNvGrpSpPr>
            <p:nvPr/>
          </p:nvGrpSpPr>
          <p:grpSpPr bwMode="auto">
            <a:xfrm>
              <a:off x="585017" y="0"/>
              <a:ext cx="8412933" cy="781027"/>
              <a:chOff x="585017" y="0"/>
              <a:chExt cx="8412933" cy="781027"/>
            </a:xfrm>
          </p:grpSpPr>
          <p:sp>
            <p:nvSpPr>
              <p:cNvPr id="4214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4215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249" name="Прямоугольный треугольник 248"/>
              <p:cNvSpPr/>
              <p:nvPr/>
            </p:nvSpPr>
            <p:spPr>
              <a:xfrm rot="18886340">
                <a:off x="1505744" y="-103981"/>
                <a:ext cx="342900" cy="557212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0" name="Правильный пятиугольник 249"/>
              <p:cNvSpPr/>
              <p:nvPr/>
            </p:nvSpPr>
            <p:spPr>
              <a:xfrm rot="2542222">
                <a:off x="904875" y="111125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18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4219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4220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4221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4222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4223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422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4225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4226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4227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261" name="Овал 260"/>
              <p:cNvSpPr/>
              <p:nvPr/>
            </p:nvSpPr>
            <p:spPr>
              <a:xfrm rot="5400000">
                <a:off x="3714750" y="357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29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263" name="Прямоугольный треугольник 262"/>
              <p:cNvSpPr/>
              <p:nvPr/>
            </p:nvSpPr>
            <p:spPr>
              <a:xfrm rot="13396078">
                <a:off x="5430838" y="184150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185" name="Группа 97"/>
            <p:cNvGrpSpPr>
              <a:grpSpLocks/>
            </p:cNvGrpSpPr>
            <p:nvPr/>
          </p:nvGrpSpPr>
          <p:grpSpPr bwMode="auto">
            <a:xfrm>
              <a:off x="571472" y="6076973"/>
              <a:ext cx="8412933" cy="781027"/>
              <a:chOff x="585017" y="0"/>
              <a:chExt cx="8412933" cy="781027"/>
            </a:xfrm>
          </p:grpSpPr>
          <p:sp>
            <p:nvSpPr>
              <p:cNvPr id="4197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4198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232" name="Прямоугольный треугольник 231"/>
              <p:cNvSpPr/>
              <p:nvPr/>
            </p:nvSpPr>
            <p:spPr>
              <a:xfrm rot="18886340">
                <a:off x="1505002" y="-104005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3" name="Правильный пятиугольник 232"/>
              <p:cNvSpPr/>
              <p:nvPr/>
            </p:nvSpPr>
            <p:spPr>
              <a:xfrm rot="2542222">
                <a:off x="904133" y="111102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01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4202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4203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4204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4205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4206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4207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4208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4209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4210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244" name="Овал 243"/>
              <p:cNvSpPr/>
              <p:nvPr/>
            </p:nvSpPr>
            <p:spPr>
              <a:xfrm rot="5400000">
                <a:off x="3714008" y="357165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12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246" name="Прямоугольный треугольник 245"/>
              <p:cNvSpPr/>
              <p:nvPr/>
            </p:nvSpPr>
            <p:spPr>
              <a:xfrm rot="13396078">
                <a:off x="5430095" y="184127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186" name="Группа 131"/>
            <p:cNvGrpSpPr>
              <a:grpSpLocks/>
            </p:cNvGrpSpPr>
            <p:nvPr/>
          </p:nvGrpSpPr>
          <p:grpSpPr bwMode="auto">
            <a:xfrm>
              <a:off x="8572528" y="664306"/>
              <a:ext cx="571472" cy="5550779"/>
              <a:chOff x="8572528" y="664306"/>
              <a:chExt cx="571472" cy="5550779"/>
            </a:xfrm>
          </p:grpSpPr>
          <p:sp>
            <p:nvSpPr>
              <p:cNvPr id="4187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8716935" y="1996713"/>
                <a:ext cx="319708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4188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06047" y="1321519"/>
                <a:ext cx="351305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4189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8715228" y="3177782"/>
                <a:ext cx="362542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4190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8773970" y="664306"/>
                <a:ext cx="242283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4191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8715871" y="2607274"/>
                <a:ext cx="339293" cy="500444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grpSp>
            <p:nvGrpSpPr>
              <p:cNvPr id="4192" name="Группа 130"/>
              <p:cNvGrpSpPr>
                <a:grpSpLocks/>
              </p:cNvGrpSpPr>
              <p:nvPr/>
            </p:nvGrpSpPr>
            <p:grpSpPr bwMode="auto">
              <a:xfrm>
                <a:off x="8572528" y="3857625"/>
                <a:ext cx="571472" cy="2357460"/>
                <a:chOff x="8572528" y="3857625"/>
                <a:chExt cx="571472" cy="2357460"/>
              </a:xfrm>
            </p:grpSpPr>
            <p:sp>
              <p:nvSpPr>
                <p:cNvPr id="4193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8608230" y="5679316"/>
                  <a:ext cx="500067" cy="571472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ru-RU" sz="3600" i="1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 Black"/>
                    </a:rPr>
                    <a:t>8</a:t>
                  </a:r>
                </a:p>
              </p:txBody>
            </p:sp>
            <p:sp>
              <p:nvSpPr>
                <p:cNvPr id="4194" name="WordArt 68"/>
                <p:cNvSpPr>
                  <a:spLocks noChangeArrowheads="1" noChangeShapeType="1" noTextEdit="1"/>
                </p:cNvSpPr>
                <p:nvPr/>
              </p:nvSpPr>
              <p:spPr bwMode="auto">
                <a:xfrm rot="-971353">
                  <a:off x="8706048" y="4893420"/>
                  <a:ext cx="351306" cy="671513"/>
                </a:xfrm>
                <a:prstGeom prst="rect">
                  <a:avLst/>
                </a:prstGeom>
              </p:spPr>
              <p:txBody>
                <a:bodyPr wrap="none" fromWordArt="1">
                  <a:prstTxWarp prst="textDoubleWave1">
                    <a:avLst>
                      <a:gd name="adj1" fmla="val 12259"/>
                      <a:gd name="adj2" fmla="val 0"/>
                    </a:avLst>
                  </a:prstTxWarp>
                </a:bodyPr>
                <a:lstStyle/>
                <a:p>
                  <a:pPr algn="ctr"/>
                  <a:r>
                    <a:rPr lang="ru-RU" sz="3600" kern="10" spc="-360">
                      <a:ln w="12700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solidFill>
                        <a:srgbClr val="33CCFF"/>
                      </a:solidFill>
                      <a:latin typeface="Impact"/>
                    </a:rPr>
                    <a:t>3</a:t>
                  </a:r>
                </a:p>
              </p:txBody>
            </p:sp>
            <p:sp>
              <p:nvSpPr>
                <p:cNvPr id="4195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 rot="731093">
                  <a:off x="8646950" y="4358012"/>
                  <a:ext cx="354140" cy="43815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7</a:t>
                  </a:r>
                </a:p>
              </p:txBody>
            </p:sp>
            <p:sp>
              <p:nvSpPr>
                <p:cNvPr id="229" name="Овал 228"/>
                <p:cNvSpPr/>
                <p:nvPr/>
              </p:nvSpPr>
              <p:spPr>
                <a:xfrm>
                  <a:off x="8715375" y="3857625"/>
                  <a:ext cx="428625" cy="3571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4102" name="Группа 102"/>
          <p:cNvGrpSpPr>
            <a:grpSpLocks/>
          </p:cNvGrpSpPr>
          <p:nvPr/>
        </p:nvGrpSpPr>
        <p:grpSpPr bwMode="auto">
          <a:xfrm>
            <a:off x="395288" y="188913"/>
            <a:ext cx="8640762" cy="6264275"/>
            <a:chOff x="3500430" y="1857364"/>
            <a:chExt cx="5143536" cy="4071966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00430" y="1857364"/>
              <a:ext cx="5143536" cy="4071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  <a:alpha val="8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4119" name="Группа 74"/>
            <p:cNvGrpSpPr>
              <a:grpSpLocks/>
            </p:cNvGrpSpPr>
            <p:nvPr/>
          </p:nvGrpSpPr>
          <p:grpSpPr bwMode="auto">
            <a:xfrm>
              <a:off x="3500430" y="1857362"/>
              <a:ext cx="5143536" cy="4001048"/>
              <a:chOff x="0" y="-797"/>
              <a:chExt cx="9146624" cy="6860473"/>
            </a:xfrm>
          </p:grpSpPr>
          <p:grpSp>
            <p:nvGrpSpPr>
              <p:cNvPr id="4120" name="Группа 41"/>
              <p:cNvGrpSpPr>
                <a:grpSpLocks/>
              </p:cNvGrpSpPr>
              <p:nvPr/>
            </p:nvGrpSpPr>
            <p:grpSpPr bwMode="auto">
              <a:xfrm>
                <a:off x="284560" y="-797"/>
                <a:ext cx="8577509" cy="6860473"/>
                <a:chOff x="284477" y="-796"/>
                <a:chExt cx="8575043" cy="6860473"/>
              </a:xfrm>
            </p:grpSpPr>
            <p:grpSp>
              <p:nvGrpSpPr>
                <p:cNvPr id="4149" name="Группа 11"/>
                <p:cNvGrpSpPr>
                  <a:grpSpLocks/>
                </p:cNvGrpSpPr>
                <p:nvPr/>
              </p:nvGrpSpPr>
              <p:grpSpPr bwMode="auto">
                <a:xfrm>
                  <a:off x="4284618" y="-795"/>
                  <a:ext cx="1718491" cy="6860471"/>
                  <a:chOff x="283296" y="-795"/>
                  <a:chExt cx="1718491" cy="6860471"/>
                </a:xfrm>
              </p:grpSpPr>
              <p:cxnSp>
                <p:nvCxnSpPr>
                  <p:cNvPr id="208" name="Прямая соединительная линия 2"/>
                  <p:cNvCxnSpPr/>
                  <p:nvPr/>
                </p:nvCxnSpPr>
                <p:spPr>
                  <a:xfrm rot="5400000">
                    <a:off x="-3145660" y="3430969"/>
                    <a:ext cx="6856446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Прямая соединительная линия 3"/>
                  <p:cNvCxnSpPr/>
                  <p:nvPr/>
                </p:nvCxnSpPr>
                <p:spPr>
                  <a:xfrm rot="5400000">
                    <a:off x="-2857548" y="3428449"/>
                    <a:ext cx="6856446" cy="5039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Прямая соединительная линия 4"/>
                  <p:cNvCxnSpPr/>
                  <p:nvPr/>
                </p:nvCxnSpPr>
                <p:spPr>
                  <a:xfrm rot="5400000">
                    <a:off x="-2574566" y="3429200"/>
                    <a:ext cx="6859985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Прямая соединительная линия 5"/>
                  <p:cNvCxnSpPr/>
                  <p:nvPr/>
                </p:nvCxnSpPr>
                <p:spPr>
                  <a:xfrm rot="5400000">
                    <a:off x="-2288974" y="3429200"/>
                    <a:ext cx="6859985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Прямая соединительная линия 6"/>
                  <p:cNvCxnSpPr/>
                  <p:nvPr/>
                </p:nvCxnSpPr>
                <p:spPr>
                  <a:xfrm rot="5400000">
                    <a:off x="-2000861" y="3426680"/>
                    <a:ext cx="6859985" cy="504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Прямая соединительная линия 7"/>
                  <p:cNvCxnSpPr/>
                  <p:nvPr/>
                </p:nvCxnSpPr>
                <p:spPr>
                  <a:xfrm rot="5400000">
                    <a:off x="-1742988" y="3429200"/>
                    <a:ext cx="6859985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Прямая соединительная линия 8"/>
                  <p:cNvCxnSpPr/>
                  <p:nvPr/>
                </p:nvCxnSpPr>
                <p:spPr>
                  <a:xfrm rot="5400000">
                    <a:off x="-1457395" y="3429200"/>
                    <a:ext cx="6859985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50" name="Группа 12"/>
                <p:cNvGrpSpPr>
                  <a:grpSpLocks/>
                </p:cNvGrpSpPr>
                <p:nvPr/>
              </p:nvGrpSpPr>
              <p:grpSpPr bwMode="auto">
                <a:xfrm>
                  <a:off x="2287451" y="-794"/>
                  <a:ext cx="1712683" cy="6860471"/>
                  <a:chOff x="286393" y="0"/>
                  <a:chExt cx="1712683" cy="6860471"/>
                </a:xfrm>
              </p:grpSpPr>
              <p:cxnSp>
                <p:nvCxnSpPr>
                  <p:cNvPr id="201" name="Прямая соединительная линия 200"/>
                  <p:cNvCxnSpPr/>
                  <p:nvPr/>
                </p:nvCxnSpPr>
                <p:spPr>
                  <a:xfrm rot="5400000">
                    <a:off x="-3144634" y="3429994"/>
                    <a:ext cx="6859985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Прямая соединительная линия 201"/>
                  <p:cNvCxnSpPr/>
                  <p:nvPr/>
                </p:nvCxnSpPr>
                <p:spPr>
                  <a:xfrm rot="5400000">
                    <a:off x="-2859042" y="3429994"/>
                    <a:ext cx="6859985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Прямая соединительная линия 202"/>
                  <p:cNvCxnSpPr/>
                  <p:nvPr/>
                </p:nvCxnSpPr>
                <p:spPr>
                  <a:xfrm rot="5400000">
                    <a:off x="-2569999" y="3424864"/>
                    <a:ext cx="6856446" cy="672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Прямая соединительная линия 203"/>
                  <p:cNvCxnSpPr/>
                  <p:nvPr/>
                </p:nvCxnSpPr>
                <p:spPr>
                  <a:xfrm rot="5400000">
                    <a:off x="-2282727" y="3428224"/>
                    <a:ext cx="6856446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Прямая соединительная линия 204"/>
                  <p:cNvCxnSpPr/>
                  <p:nvPr/>
                </p:nvCxnSpPr>
                <p:spPr>
                  <a:xfrm rot="5400000">
                    <a:off x="-1713222" y="3428224"/>
                    <a:ext cx="6856446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Прямая соединительная линия 205"/>
                  <p:cNvCxnSpPr/>
                  <p:nvPr/>
                </p:nvCxnSpPr>
                <p:spPr>
                  <a:xfrm rot="5400000">
                    <a:off x="-1429310" y="3428224"/>
                    <a:ext cx="6856446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Прямая соединительная линия 206"/>
                  <p:cNvCxnSpPr/>
                  <p:nvPr/>
                </p:nvCxnSpPr>
                <p:spPr>
                  <a:xfrm rot="5400000">
                    <a:off x="-1997135" y="3428224"/>
                    <a:ext cx="6856446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51" name="Группа 20"/>
                <p:cNvGrpSpPr>
                  <a:grpSpLocks/>
                </p:cNvGrpSpPr>
                <p:nvPr/>
              </p:nvGrpSpPr>
              <p:grpSpPr bwMode="auto">
                <a:xfrm>
                  <a:off x="284477" y="-796"/>
                  <a:ext cx="1718490" cy="6860473"/>
                  <a:chOff x="283683" y="-2"/>
                  <a:chExt cx="1718490" cy="6860473"/>
                </a:xfrm>
              </p:grpSpPr>
              <p:cxnSp>
                <p:nvCxnSpPr>
                  <p:cNvPr id="194" name="Прямая соединительная линия 193"/>
                  <p:cNvCxnSpPr/>
                  <p:nvPr/>
                </p:nvCxnSpPr>
                <p:spPr>
                  <a:xfrm rot="5400000">
                    <a:off x="-3146876" y="3429994"/>
                    <a:ext cx="6859985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Прямая соединительная линия 194"/>
                  <p:cNvCxnSpPr/>
                  <p:nvPr/>
                </p:nvCxnSpPr>
                <p:spPr>
                  <a:xfrm rot="5400000">
                    <a:off x="-2858763" y="3427474"/>
                    <a:ext cx="6859985" cy="504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Прямая соединительная линия 195"/>
                  <p:cNvCxnSpPr/>
                  <p:nvPr/>
                </p:nvCxnSpPr>
                <p:spPr>
                  <a:xfrm rot="5400000">
                    <a:off x="-2570561" y="3428224"/>
                    <a:ext cx="6856446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Прямая соединительная линия 196"/>
                  <p:cNvCxnSpPr/>
                  <p:nvPr/>
                </p:nvCxnSpPr>
                <p:spPr>
                  <a:xfrm rot="5400000">
                    <a:off x="-2284969" y="3428224"/>
                    <a:ext cx="6856446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Прямая соединительная линия 197"/>
                  <p:cNvCxnSpPr/>
                  <p:nvPr/>
                </p:nvCxnSpPr>
                <p:spPr>
                  <a:xfrm rot="5400000">
                    <a:off x="-1997696" y="3424864"/>
                    <a:ext cx="6856446" cy="672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Прямая соединительная линия 198"/>
                  <p:cNvCxnSpPr/>
                  <p:nvPr/>
                </p:nvCxnSpPr>
                <p:spPr>
                  <a:xfrm rot="5400000">
                    <a:off x="-1712104" y="3428224"/>
                    <a:ext cx="6856446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Прямая соединительная линия 199"/>
                  <p:cNvCxnSpPr/>
                  <p:nvPr/>
                </p:nvCxnSpPr>
                <p:spPr>
                  <a:xfrm rot="5400000">
                    <a:off x="-1426511" y="3428224"/>
                    <a:ext cx="6856446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4" name="Прямая соединительная линия 183"/>
                <p:cNvCxnSpPr/>
                <p:nvPr/>
              </p:nvCxnSpPr>
              <p:spPr>
                <a:xfrm rot="5400000">
                  <a:off x="2858077" y="3429200"/>
                  <a:ext cx="6859985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Прямая соединительная линия 184"/>
                <p:cNvCxnSpPr/>
                <p:nvPr/>
              </p:nvCxnSpPr>
              <p:spPr>
                <a:xfrm rot="5400000">
                  <a:off x="3141990" y="3429200"/>
                  <a:ext cx="6859985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Прямая соединительная линия 185"/>
                <p:cNvCxnSpPr/>
                <p:nvPr/>
              </p:nvCxnSpPr>
              <p:spPr>
                <a:xfrm rot="5400000">
                  <a:off x="3429262" y="3425840"/>
                  <a:ext cx="6859985" cy="672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Прямая соединительная линия 186"/>
                <p:cNvCxnSpPr/>
                <p:nvPr/>
              </p:nvCxnSpPr>
              <p:spPr>
                <a:xfrm rot="5400000">
                  <a:off x="3714015" y="3426680"/>
                  <a:ext cx="6859985" cy="504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Прямая соединительная линия 33"/>
                <p:cNvCxnSpPr/>
                <p:nvPr/>
              </p:nvCxnSpPr>
              <p:spPr>
                <a:xfrm rot="5400000">
                  <a:off x="4002127" y="3429200"/>
                  <a:ext cx="6859985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Прямая соединительная линия 34"/>
                <p:cNvCxnSpPr/>
                <p:nvPr/>
              </p:nvCxnSpPr>
              <p:spPr>
                <a:xfrm rot="5400000">
                  <a:off x="4284360" y="3429200"/>
                  <a:ext cx="6859985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Прямая соединительная линия 35"/>
                <p:cNvCxnSpPr/>
                <p:nvPr/>
              </p:nvCxnSpPr>
              <p:spPr>
                <a:xfrm rot="5400000">
                  <a:off x="4572472" y="3426681"/>
                  <a:ext cx="6859985" cy="5039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Прямая соединительная линия 190"/>
                <p:cNvCxnSpPr/>
                <p:nvPr/>
              </p:nvCxnSpPr>
              <p:spPr>
                <a:xfrm rot="5400000">
                  <a:off x="4857224" y="3425840"/>
                  <a:ext cx="6859985" cy="672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Прямая соединительная линия 191"/>
                <p:cNvCxnSpPr/>
                <p:nvPr/>
              </p:nvCxnSpPr>
              <p:spPr>
                <a:xfrm rot="5400000">
                  <a:off x="5141977" y="3426680"/>
                  <a:ext cx="6859985" cy="504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Прямая соединительная линия 192"/>
                <p:cNvCxnSpPr/>
                <p:nvPr/>
              </p:nvCxnSpPr>
              <p:spPr>
                <a:xfrm rot="5400000">
                  <a:off x="5430089" y="3429200"/>
                  <a:ext cx="6859985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21" name="Группа 71"/>
              <p:cNvGrpSpPr>
                <a:grpSpLocks/>
              </p:cNvGrpSpPr>
              <p:nvPr/>
            </p:nvGrpSpPr>
            <p:grpSpPr bwMode="auto">
              <a:xfrm>
                <a:off x="0" y="284359"/>
                <a:ext cx="9146624" cy="6290160"/>
                <a:chOff x="0" y="284360"/>
                <a:chExt cx="9144000" cy="6290160"/>
              </a:xfrm>
            </p:grpSpPr>
            <p:grpSp>
              <p:nvGrpSpPr>
                <p:cNvPr id="4123" name="Группа 49"/>
                <p:cNvGrpSpPr>
                  <a:grpSpLocks/>
                </p:cNvGrpSpPr>
                <p:nvPr/>
              </p:nvGrpSpPr>
              <p:grpSpPr bwMode="auto">
                <a:xfrm>
                  <a:off x="0" y="284360"/>
                  <a:ext cx="9144000" cy="1144810"/>
                  <a:chOff x="0" y="284360"/>
                  <a:chExt cx="9144000" cy="1144810"/>
                </a:xfrm>
              </p:grpSpPr>
              <p:cxnSp>
                <p:nvCxnSpPr>
                  <p:cNvPr id="176" name="Прямая соединительная линия 175"/>
                  <p:cNvCxnSpPr/>
                  <p:nvPr/>
                </p:nvCxnSpPr>
                <p:spPr>
                  <a:xfrm>
                    <a:off x="0" y="284081"/>
                    <a:ext cx="9144000" cy="3539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Прямая соединительная линия 176"/>
                  <p:cNvCxnSpPr/>
                  <p:nvPr/>
                </p:nvCxnSpPr>
                <p:spPr>
                  <a:xfrm>
                    <a:off x="0" y="568956"/>
                    <a:ext cx="9144000" cy="3539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Прямая соединительная линия 177"/>
                  <p:cNvCxnSpPr/>
                  <p:nvPr/>
                </p:nvCxnSpPr>
                <p:spPr>
                  <a:xfrm>
                    <a:off x="0" y="853830"/>
                    <a:ext cx="9144000" cy="5309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Прямая соединительная линия 178"/>
                  <p:cNvCxnSpPr/>
                  <p:nvPr/>
                </p:nvCxnSpPr>
                <p:spPr>
                  <a:xfrm>
                    <a:off x="0" y="1144012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Прямая соединительная линия 179"/>
                  <p:cNvCxnSpPr/>
                  <p:nvPr/>
                </p:nvCxnSpPr>
                <p:spPr>
                  <a:xfrm>
                    <a:off x="0" y="142888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24" name="Группа 50"/>
                <p:cNvGrpSpPr>
                  <a:grpSpLocks/>
                </p:cNvGrpSpPr>
                <p:nvPr/>
              </p:nvGrpSpPr>
              <p:grpSpPr bwMode="auto">
                <a:xfrm>
                  <a:off x="0" y="1714324"/>
                  <a:ext cx="9144000" cy="1144808"/>
                  <a:chOff x="0" y="285564"/>
                  <a:chExt cx="9144000" cy="1144808"/>
                </a:xfrm>
              </p:grpSpPr>
              <p:cxnSp>
                <p:nvCxnSpPr>
                  <p:cNvPr id="171" name="Прямая соединительная линия 170"/>
                  <p:cNvCxnSpPr/>
                  <p:nvPr/>
                </p:nvCxnSpPr>
                <p:spPr>
                  <a:xfrm>
                    <a:off x="0" y="254922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Прямая соединительная линия 171"/>
                  <p:cNvCxnSpPr/>
                  <p:nvPr/>
                </p:nvCxnSpPr>
                <p:spPr>
                  <a:xfrm>
                    <a:off x="0" y="568106"/>
                    <a:ext cx="9144000" cy="5309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Прямая соединительная линия 172"/>
                  <p:cNvCxnSpPr/>
                  <p:nvPr/>
                </p:nvCxnSpPr>
                <p:spPr>
                  <a:xfrm>
                    <a:off x="0" y="854750"/>
                    <a:ext cx="9144000" cy="3539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Прямая соединительная линия 173"/>
                  <p:cNvCxnSpPr/>
                  <p:nvPr/>
                </p:nvCxnSpPr>
                <p:spPr>
                  <a:xfrm>
                    <a:off x="0" y="1144932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Прямая соединительная линия 174"/>
                  <p:cNvCxnSpPr/>
                  <p:nvPr/>
                </p:nvCxnSpPr>
                <p:spPr>
                  <a:xfrm>
                    <a:off x="0" y="142980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25" name="Группа 56"/>
                <p:cNvGrpSpPr>
                  <a:grpSpLocks/>
                </p:cNvGrpSpPr>
                <p:nvPr/>
              </p:nvGrpSpPr>
              <p:grpSpPr bwMode="auto">
                <a:xfrm>
                  <a:off x="0" y="3144286"/>
                  <a:ext cx="9144000" cy="1144810"/>
                  <a:chOff x="0" y="286766"/>
                  <a:chExt cx="9144000" cy="1144810"/>
                </a:xfrm>
              </p:grpSpPr>
              <p:cxnSp>
                <p:nvCxnSpPr>
                  <p:cNvPr id="166" name="Прямая соединительная линия 165"/>
                  <p:cNvCxnSpPr/>
                  <p:nvPr/>
                </p:nvCxnSpPr>
                <p:spPr>
                  <a:xfrm>
                    <a:off x="0" y="285920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Прямая соединительная линия 166"/>
                  <p:cNvCxnSpPr/>
                  <p:nvPr/>
                </p:nvCxnSpPr>
                <p:spPr>
                  <a:xfrm>
                    <a:off x="0" y="570795"/>
                    <a:ext cx="9144000" cy="3539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Прямая соединительная линия 167"/>
                  <p:cNvCxnSpPr/>
                  <p:nvPr/>
                </p:nvCxnSpPr>
                <p:spPr>
                  <a:xfrm>
                    <a:off x="0" y="855668"/>
                    <a:ext cx="9144000" cy="5309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Прямая соединительная линия 168"/>
                  <p:cNvCxnSpPr/>
                  <p:nvPr/>
                </p:nvCxnSpPr>
                <p:spPr>
                  <a:xfrm>
                    <a:off x="0" y="1142312"/>
                    <a:ext cx="9144000" cy="3539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Прямая соединительная линия 169"/>
                  <p:cNvCxnSpPr/>
                  <p:nvPr/>
                </p:nvCxnSpPr>
                <p:spPr>
                  <a:xfrm>
                    <a:off x="0" y="1430726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7" name="Прямая соединительная линия 10"/>
                <p:cNvCxnSpPr/>
                <p:nvPr/>
              </p:nvCxnSpPr>
              <p:spPr>
                <a:xfrm>
                  <a:off x="0" y="4569581"/>
                  <a:ext cx="9144000" cy="3539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Прямая соединительная линия 157"/>
                <p:cNvCxnSpPr/>
                <p:nvPr/>
              </p:nvCxnSpPr>
              <p:spPr>
                <a:xfrm>
                  <a:off x="0" y="4857995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Прямая соединительная линия 159"/>
                <p:cNvCxnSpPr/>
                <p:nvPr/>
              </p:nvCxnSpPr>
              <p:spPr>
                <a:xfrm>
                  <a:off x="0" y="5144639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Прямая соединительная линия 160"/>
                <p:cNvCxnSpPr/>
                <p:nvPr/>
              </p:nvCxnSpPr>
              <p:spPr>
                <a:xfrm>
                  <a:off x="0" y="5429512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Прямая соединительная линия 161"/>
                <p:cNvCxnSpPr/>
                <p:nvPr/>
              </p:nvCxnSpPr>
              <p:spPr>
                <a:xfrm>
                  <a:off x="0" y="5714387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Прямая соединительная линия 162"/>
                <p:cNvCxnSpPr/>
                <p:nvPr/>
              </p:nvCxnSpPr>
              <p:spPr>
                <a:xfrm>
                  <a:off x="0" y="5999261"/>
                  <a:ext cx="9144000" cy="5309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Прямая соединительная линия 163"/>
                <p:cNvCxnSpPr/>
                <p:nvPr/>
              </p:nvCxnSpPr>
              <p:spPr>
                <a:xfrm>
                  <a:off x="0" y="6284136"/>
                  <a:ext cx="9144000" cy="5308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Прямая соединительная линия 164"/>
                <p:cNvCxnSpPr/>
                <p:nvPr/>
              </p:nvCxnSpPr>
              <p:spPr>
                <a:xfrm>
                  <a:off x="0" y="6570779"/>
                  <a:ext cx="9144000" cy="3539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3" name="Прямая соединительная линия 152"/>
              <p:cNvCxnSpPr/>
              <p:nvPr/>
            </p:nvCxnSpPr>
            <p:spPr>
              <a:xfrm rot="5400000">
                <a:off x="4714251" y="3426678"/>
                <a:ext cx="6859985" cy="5042"/>
              </a:xfrm>
              <a:prstGeom prst="line">
                <a:avLst/>
              </a:prstGeom>
              <a:ln w="19050">
                <a:solidFill>
                  <a:srgbClr val="FF0000">
                    <a:alpha val="8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9" name="Прямая со стрелкой 128"/>
          <p:cNvCxnSpPr/>
          <p:nvPr/>
        </p:nvCxnSpPr>
        <p:spPr>
          <a:xfrm>
            <a:off x="1214438" y="3571875"/>
            <a:ext cx="621506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rot="5400000" flipH="1" flipV="1">
            <a:off x="2000250" y="3500438"/>
            <a:ext cx="4286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TextBox 132"/>
          <p:cNvSpPr txBox="1">
            <a:spLocks noChangeArrowheads="1"/>
          </p:cNvSpPr>
          <p:nvPr/>
        </p:nvSpPr>
        <p:spPr bwMode="auto">
          <a:xfrm>
            <a:off x="4143375" y="3571875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0</a:t>
            </a:r>
          </a:p>
        </p:txBody>
      </p:sp>
      <p:sp>
        <p:nvSpPr>
          <p:cNvPr id="4106" name="TextBox 134"/>
          <p:cNvSpPr txBox="1">
            <a:spLocks noChangeArrowheads="1"/>
          </p:cNvSpPr>
          <p:nvPr/>
        </p:nvSpPr>
        <p:spPr bwMode="auto">
          <a:xfrm>
            <a:off x="7286625" y="3643313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х</a:t>
            </a:r>
          </a:p>
        </p:txBody>
      </p:sp>
      <p:sp>
        <p:nvSpPr>
          <p:cNvPr id="4107" name="TextBox 135"/>
          <p:cNvSpPr txBox="1">
            <a:spLocks noChangeArrowheads="1"/>
          </p:cNvSpPr>
          <p:nvPr/>
        </p:nvSpPr>
        <p:spPr bwMode="auto">
          <a:xfrm>
            <a:off x="3786188" y="1285875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у</a:t>
            </a:r>
          </a:p>
        </p:txBody>
      </p:sp>
      <p:sp>
        <p:nvSpPr>
          <p:cNvPr id="138" name="Полилиния 137"/>
          <p:cNvSpPr/>
          <p:nvPr/>
        </p:nvSpPr>
        <p:spPr>
          <a:xfrm>
            <a:off x="2786063" y="1500188"/>
            <a:ext cx="2071687" cy="3929062"/>
          </a:xfrm>
          <a:custGeom>
            <a:avLst/>
            <a:gdLst>
              <a:gd name="connsiteX0" fmla="*/ 0 w 544945"/>
              <a:gd name="connsiteY0" fmla="*/ 1025237 h 1025237"/>
              <a:gd name="connsiteX1" fmla="*/ 535709 w 544945"/>
              <a:gd name="connsiteY1" fmla="*/ 0 h 1025237"/>
              <a:gd name="connsiteX2" fmla="*/ 544945 w 544945"/>
              <a:gd name="connsiteY2" fmla="*/ 0 h 102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4945" h="1025237">
                <a:moveTo>
                  <a:pt x="0" y="1025237"/>
                </a:moveTo>
                <a:lnTo>
                  <a:pt x="535709" y="0"/>
                </a:lnTo>
                <a:lnTo>
                  <a:pt x="544945" y="0"/>
                </a:lnTo>
              </a:path>
            </a:pathLst>
          </a:cu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0" name="Полилиния 139"/>
          <p:cNvSpPr/>
          <p:nvPr/>
        </p:nvSpPr>
        <p:spPr>
          <a:xfrm>
            <a:off x="2214563" y="1928813"/>
            <a:ext cx="3786187" cy="3714750"/>
          </a:xfrm>
          <a:custGeom>
            <a:avLst/>
            <a:gdLst>
              <a:gd name="connsiteX0" fmla="*/ 1339272 w 1339272"/>
              <a:gd name="connsiteY0" fmla="*/ 1293091 h 1293091"/>
              <a:gd name="connsiteX1" fmla="*/ 0 w 1339272"/>
              <a:gd name="connsiteY1" fmla="*/ 0 h 1293091"/>
              <a:gd name="connsiteX2" fmla="*/ 0 w 1339272"/>
              <a:gd name="connsiteY2" fmla="*/ 0 h 1293091"/>
              <a:gd name="connsiteX3" fmla="*/ 0 w 1339272"/>
              <a:gd name="connsiteY3" fmla="*/ 0 h 129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9272" h="1293091">
                <a:moveTo>
                  <a:pt x="1339272" y="1293091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43" name="Прямая соединительная линия 142"/>
          <p:cNvCxnSpPr/>
          <p:nvPr/>
        </p:nvCxnSpPr>
        <p:spPr>
          <a:xfrm rot="10800000">
            <a:off x="1428750" y="2000250"/>
            <a:ext cx="5715000" cy="27146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30"/>
          <p:cNvSpPr>
            <a:spLocks noChangeArrowheads="1"/>
          </p:cNvSpPr>
          <p:nvPr/>
        </p:nvSpPr>
        <p:spPr bwMode="auto">
          <a:xfrm>
            <a:off x="1428750" y="214313"/>
            <a:ext cx="361950" cy="339725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008000"/>
                </a:solidFill>
              </a:ln>
              <a:latin typeface="Arial" pitchFamily="34" charset="0"/>
            </a:endParaRPr>
          </a:p>
        </p:txBody>
      </p:sp>
      <p:sp>
        <p:nvSpPr>
          <p:cNvPr id="141" name="Oval 30"/>
          <p:cNvSpPr>
            <a:spLocks noChangeArrowheads="1"/>
          </p:cNvSpPr>
          <p:nvPr/>
        </p:nvSpPr>
        <p:spPr bwMode="auto">
          <a:xfrm>
            <a:off x="6000750" y="214313"/>
            <a:ext cx="361950" cy="339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45" name="Object 2"/>
          <p:cNvGraphicFramePr>
            <a:graphicFrameLocks noChangeAspect="1"/>
          </p:cNvGraphicFramePr>
          <p:nvPr/>
        </p:nvGraphicFramePr>
        <p:xfrm>
          <a:off x="571500" y="500063"/>
          <a:ext cx="2039938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Формула" r:id="rId4" imgW="647419" imgH="203112" progId="Equation.3">
                  <p:embed/>
                </p:oleObj>
              </mc:Choice>
              <mc:Fallback>
                <p:oleObj name="Формула" r:id="rId4" imgW="647419" imgH="203112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500063"/>
                        <a:ext cx="2039938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Oval 28"/>
          <p:cNvSpPr>
            <a:spLocks noChangeArrowheads="1"/>
          </p:cNvSpPr>
          <p:nvPr/>
        </p:nvSpPr>
        <p:spPr bwMode="auto">
          <a:xfrm>
            <a:off x="4000500" y="214313"/>
            <a:ext cx="361950" cy="339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48" name="Object 5"/>
          <p:cNvGraphicFramePr>
            <a:graphicFrameLocks noChangeAspect="1"/>
          </p:cNvGraphicFramePr>
          <p:nvPr/>
        </p:nvGraphicFramePr>
        <p:xfrm>
          <a:off x="3071813" y="500063"/>
          <a:ext cx="20066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Формула" r:id="rId6" imgW="634725" imgH="203112" progId="Equation.3">
                  <p:embed/>
                </p:oleObj>
              </mc:Choice>
              <mc:Fallback>
                <p:oleObj name="Формула" r:id="rId6" imgW="634725" imgH="203112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500063"/>
                        <a:ext cx="2006600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" name="Object 130"/>
          <p:cNvGraphicFramePr>
            <a:graphicFrameLocks noChangeAspect="1"/>
          </p:cNvGraphicFramePr>
          <p:nvPr/>
        </p:nvGraphicFramePr>
        <p:xfrm>
          <a:off x="5214938" y="500063"/>
          <a:ext cx="2643187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Формула" r:id="rId8" imgW="812447" imgH="203112" progId="Equation.3">
                  <p:embed/>
                </p:oleObj>
              </mc:Choice>
              <mc:Fallback>
                <p:oleObj name="Формула" r:id="rId8" imgW="812447" imgH="203112" progId="Equation.3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500063"/>
                        <a:ext cx="2643187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" name="TextBox 158"/>
          <p:cNvSpPr txBox="1">
            <a:spLocks noChangeArrowheads="1"/>
          </p:cNvSpPr>
          <p:nvPr/>
        </p:nvSpPr>
        <p:spPr bwMode="auto">
          <a:xfrm>
            <a:off x="714375" y="5643563"/>
            <a:ext cx="72453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Угловые коэффициенты различны, прямые пересекаются.</a:t>
            </a:r>
          </a:p>
        </p:txBody>
      </p:sp>
      <p:sp>
        <p:nvSpPr>
          <p:cNvPr id="144" name="Управляющая кнопка: возврат 143">
            <a:hlinkClick r:id="" action="ppaction://hlinkshowjump?jump=lastslideviewed" highlightClick="1"/>
          </p:cNvPr>
          <p:cNvSpPr/>
          <p:nvPr/>
        </p:nvSpPr>
        <p:spPr>
          <a:xfrm>
            <a:off x="8358214" y="6000768"/>
            <a:ext cx="399474" cy="399498"/>
          </a:xfrm>
          <a:prstGeom prst="actionButtonReturn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1" grpId="0" animBg="1"/>
      <p:bldP spid="137" grpId="0" animBg="1"/>
      <p:bldP spid="1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67"/>
          <p:cNvGrpSpPr>
            <a:grpSpLocks/>
          </p:cNvGrpSpPr>
          <p:nvPr/>
        </p:nvGrpSpPr>
        <p:grpSpPr bwMode="auto">
          <a:xfrm>
            <a:off x="20638" y="0"/>
            <a:ext cx="9123362" cy="6858000"/>
            <a:chOff x="20638" y="0"/>
            <a:chExt cx="9123362" cy="6858000"/>
          </a:xfrm>
        </p:grpSpPr>
        <p:grpSp>
          <p:nvGrpSpPr>
            <p:cNvPr id="18505" name="Группа 116"/>
            <p:cNvGrpSpPr>
              <a:grpSpLocks/>
            </p:cNvGrpSpPr>
            <p:nvPr/>
          </p:nvGrpSpPr>
          <p:grpSpPr bwMode="auto">
            <a:xfrm>
              <a:off x="20638" y="26988"/>
              <a:ext cx="784225" cy="6638925"/>
              <a:chOff x="20638" y="26988"/>
              <a:chExt cx="784225" cy="6638925"/>
            </a:xfrm>
          </p:grpSpPr>
          <p:sp>
            <p:nvSpPr>
              <p:cNvPr id="18553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158750" y="1884363"/>
                <a:ext cx="292100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855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-1822794">
                <a:off x="133350" y="26988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8555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1241425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8556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142875" y="3071813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8557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265113" y="614363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8558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900" y="5443538"/>
                <a:ext cx="333375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8559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187326" y="2416175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8560" name="WordArt 66"/>
              <p:cNvSpPr>
                <a:spLocks noChangeArrowheads="1" noChangeShapeType="1" noTextEdit="1"/>
              </p:cNvSpPr>
              <p:nvPr/>
            </p:nvSpPr>
            <p:spPr bwMode="auto">
              <a:xfrm rot="-1617823">
                <a:off x="127000" y="6032500"/>
                <a:ext cx="293688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8561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4813300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8562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75" y="4286250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214313" y="3786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8506" name="Группа 96"/>
            <p:cNvGrpSpPr>
              <a:grpSpLocks/>
            </p:cNvGrpSpPr>
            <p:nvPr/>
          </p:nvGrpSpPr>
          <p:grpSpPr bwMode="auto">
            <a:xfrm>
              <a:off x="585017" y="0"/>
              <a:ext cx="8412933" cy="781027"/>
              <a:chOff x="585017" y="0"/>
              <a:chExt cx="8412933" cy="781027"/>
            </a:xfrm>
          </p:grpSpPr>
          <p:sp>
            <p:nvSpPr>
              <p:cNvPr id="18536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18537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rot="18886340">
                <a:off x="1505744" y="-103981"/>
                <a:ext cx="342900" cy="557212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равильный пятиугольник 36"/>
              <p:cNvSpPr/>
              <p:nvPr/>
            </p:nvSpPr>
            <p:spPr>
              <a:xfrm rot="2542222">
                <a:off x="904875" y="111125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540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8541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8542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8543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8544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8545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8546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8547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8548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8549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48" name="Овал 47"/>
              <p:cNvSpPr/>
              <p:nvPr/>
            </p:nvSpPr>
            <p:spPr>
              <a:xfrm rot="5400000">
                <a:off x="3714750" y="357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551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50" name="Прямоугольный треугольник 49"/>
              <p:cNvSpPr/>
              <p:nvPr/>
            </p:nvSpPr>
            <p:spPr>
              <a:xfrm rot="13396078">
                <a:off x="5430838" y="184150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8507" name="Группа 97"/>
            <p:cNvGrpSpPr>
              <a:grpSpLocks/>
            </p:cNvGrpSpPr>
            <p:nvPr/>
          </p:nvGrpSpPr>
          <p:grpSpPr bwMode="auto">
            <a:xfrm>
              <a:off x="571472" y="6076973"/>
              <a:ext cx="8412933" cy="781027"/>
              <a:chOff x="585017" y="0"/>
              <a:chExt cx="8412933" cy="781027"/>
            </a:xfrm>
          </p:grpSpPr>
          <p:sp>
            <p:nvSpPr>
              <p:cNvPr id="18519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18520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9" name="Прямоугольный треугольник 18"/>
              <p:cNvSpPr/>
              <p:nvPr/>
            </p:nvSpPr>
            <p:spPr>
              <a:xfrm rot="18886340">
                <a:off x="1505002" y="-104005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равильный пятиугольник 19"/>
              <p:cNvSpPr/>
              <p:nvPr/>
            </p:nvSpPr>
            <p:spPr>
              <a:xfrm rot="2542222">
                <a:off x="904133" y="111102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523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852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8525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8526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8527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8528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8529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8530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8531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8532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1" name="Овал 30"/>
              <p:cNvSpPr/>
              <p:nvPr/>
            </p:nvSpPr>
            <p:spPr>
              <a:xfrm rot="5400000">
                <a:off x="3714008" y="357165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534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13396078">
                <a:off x="5430095" y="184127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8508" name="Группа 131"/>
            <p:cNvGrpSpPr>
              <a:grpSpLocks/>
            </p:cNvGrpSpPr>
            <p:nvPr/>
          </p:nvGrpSpPr>
          <p:grpSpPr bwMode="auto">
            <a:xfrm>
              <a:off x="8572528" y="664306"/>
              <a:ext cx="571472" cy="5550779"/>
              <a:chOff x="8572528" y="664306"/>
              <a:chExt cx="571472" cy="5550779"/>
            </a:xfrm>
          </p:grpSpPr>
          <p:sp>
            <p:nvSpPr>
              <p:cNvPr id="18509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8716935" y="1996713"/>
                <a:ext cx="319708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8510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06047" y="1321519"/>
                <a:ext cx="351305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8511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8715228" y="3177782"/>
                <a:ext cx="362542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8512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8773970" y="664306"/>
                <a:ext cx="242283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8513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8715871" y="2607274"/>
                <a:ext cx="339293" cy="500444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grpSp>
            <p:nvGrpSpPr>
              <p:cNvPr id="18514" name="Группа 130"/>
              <p:cNvGrpSpPr>
                <a:grpSpLocks/>
              </p:cNvGrpSpPr>
              <p:nvPr/>
            </p:nvGrpSpPr>
            <p:grpSpPr bwMode="auto">
              <a:xfrm>
                <a:off x="8572528" y="3857625"/>
                <a:ext cx="571472" cy="2357460"/>
                <a:chOff x="8572528" y="3857625"/>
                <a:chExt cx="571472" cy="2357460"/>
              </a:xfrm>
            </p:grpSpPr>
            <p:sp>
              <p:nvSpPr>
                <p:cNvPr id="18515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8608230" y="5679316"/>
                  <a:ext cx="500067" cy="571472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ru-RU" sz="3600" i="1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 Black"/>
                    </a:rPr>
                    <a:t>8</a:t>
                  </a:r>
                </a:p>
              </p:txBody>
            </p:sp>
            <p:sp>
              <p:nvSpPr>
                <p:cNvPr id="18516" name="WordArt 68"/>
                <p:cNvSpPr>
                  <a:spLocks noChangeArrowheads="1" noChangeShapeType="1" noTextEdit="1"/>
                </p:cNvSpPr>
                <p:nvPr/>
              </p:nvSpPr>
              <p:spPr bwMode="auto">
                <a:xfrm rot="-971353">
                  <a:off x="8706048" y="4893420"/>
                  <a:ext cx="351306" cy="671513"/>
                </a:xfrm>
                <a:prstGeom prst="rect">
                  <a:avLst/>
                </a:prstGeom>
              </p:spPr>
              <p:txBody>
                <a:bodyPr wrap="none" fromWordArt="1">
                  <a:prstTxWarp prst="textDoubleWave1">
                    <a:avLst>
                      <a:gd name="adj1" fmla="val 12259"/>
                      <a:gd name="adj2" fmla="val 0"/>
                    </a:avLst>
                  </a:prstTxWarp>
                </a:bodyPr>
                <a:lstStyle/>
                <a:p>
                  <a:pPr algn="ctr"/>
                  <a:r>
                    <a:rPr lang="ru-RU" sz="3600" kern="10" spc="-360">
                      <a:ln w="12700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solidFill>
                        <a:srgbClr val="33CCFF"/>
                      </a:solidFill>
                      <a:latin typeface="Impact"/>
                    </a:rPr>
                    <a:t>3</a:t>
                  </a:r>
                </a:p>
              </p:txBody>
            </p:sp>
            <p:sp>
              <p:nvSpPr>
                <p:cNvPr id="18517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 rot="731093">
                  <a:off x="8646950" y="4358012"/>
                  <a:ext cx="354140" cy="43815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7</a:t>
                  </a:r>
                </a:p>
              </p:txBody>
            </p:sp>
            <p:sp>
              <p:nvSpPr>
                <p:cNvPr id="16" name="Овал 15"/>
                <p:cNvSpPr/>
                <p:nvPr/>
              </p:nvSpPr>
              <p:spPr>
                <a:xfrm>
                  <a:off x="8715375" y="3857625"/>
                  <a:ext cx="428625" cy="3571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8435" name="Группа 102"/>
          <p:cNvGrpSpPr>
            <a:grpSpLocks/>
          </p:cNvGrpSpPr>
          <p:nvPr/>
        </p:nvGrpSpPr>
        <p:grpSpPr bwMode="auto">
          <a:xfrm>
            <a:off x="323850" y="333375"/>
            <a:ext cx="8501063" cy="6072188"/>
            <a:chOff x="3500430" y="1857364"/>
            <a:chExt cx="5143536" cy="4071966"/>
          </a:xfrm>
        </p:grpSpPr>
        <p:sp>
          <p:nvSpPr>
            <p:cNvPr id="133" name="Прямоугольник 132"/>
            <p:cNvSpPr/>
            <p:nvPr/>
          </p:nvSpPr>
          <p:spPr>
            <a:xfrm>
              <a:off x="3500430" y="1857364"/>
              <a:ext cx="5143536" cy="4071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  <a:alpha val="8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18441" name="Группа 74"/>
            <p:cNvGrpSpPr>
              <a:grpSpLocks/>
            </p:cNvGrpSpPr>
            <p:nvPr/>
          </p:nvGrpSpPr>
          <p:grpSpPr bwMode="auto">
            <a:xfrm>
              <a:off x="3500430" y="1857362"/>
              <a:ext cx="5143536" cy="4001048"/>
              <a:chOff x="0" y="-797"/>
              <a:chExt cx="9146624" cy="6860473"/>
            </a:xfrm>
          </p:grpSpPr>
          <p:grpSp>
            <p:nvGrpSpPr>
              <p:cNvPr id="18442" name="Группа 41"/>
              <p:cNvGrpSpPr>
                <a:grpSpLocks/>
              </p:cNvGrpSpPr>
              <p:nvPr/>
            </p:nvGrpSpPr>
            <p:grpSpPr bwMode="auto">
              <a:xfrm>
                <a:off x="284560" y="-797"/>
                <a:ext cx="8577509" cy="6860473"/>
                <a:chOff x="284477" y="-796"/>
                <a:chExt cx="8575043" cy="6860473"/>
              </a:xfrm>
            </p:grpSpPr>
            <p:grpSp>
              <p:nvGrpSpPr>
                <p:cNvPr id="18471" name="Группа 11"/>
                <p:cNvGrpSpPr>
                  <a:grpSpLocks/>
                </p:cNvGrpSpPr>
                <p:nvPr/>
              </p:nvGrpSpPr>
              <p:grpSpPr bwMode="auto">
                <a:xfrm>
                  <a:off x="4284618" y="-795"/>
                  <a:ext cx="1718491" cy="6860471"/>
                  <a:chOff x="283296" y="-795"/>
                  <a:chExt cx="1718491" cy="6860471"/>
                </a:xfrm>
              </p:grpSpPr>
              <p:cxnSp>
                <p:nvCxnSpPr>
                  <p:cNvPr id="191" name="Прямая соединительная линия 2"/>
                  <p:cNvCxnSpPr/>
                  <p:nvPr/>
                </p:nvCxnSpPr>
                <p:spPr>
                  <a:xfrm rot="5400000">
                    <a:off x="-3145111" y="3430919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Прямая соединительная линия 3"/>
                  <p:cNvCxnSpPr/>
                  <p:nvPr/>
                </p:nvCxnSpPr>
                <p:spPr>
                  <a:xfrm rot="5400000">
                    <a:off x="-2857387" y="3428357"/>
                    <a:ext cx="6856122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Прямая соединительная линия 4"/>
                  <p:cNvCxnSpPr/>
                  <p:nvPr/>
                </p:nvCxnSpPr>
                <p:spPr>
                  <a:xfrm rot="5400000">
                    <a:off x="-2573197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Прямая соединительная линия 5"/>
                  <p:cNvCxnSpPr/>
                  <p:nvPr/>
                </p:nvCxnSpPr>
                <p:spPr>
                  <a:xfrm rot="5400000">
                    <a:off x="-2288035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Прямая соединительная линия 6"/>
                  <p:cNvCxnSpPr/>
                  <p:nvPr/>
                </p:nvCxnSpPr>
                <p:spPr>
                  <a:xfrm rot="5400000">
                    <a:off x="-2000310" y="3426533"/>
                    <a:ext cx="6859773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Прямая соединительная линия 7"/>
                  <p:cNvCxnSpPr/>
                  <p:nvPr/>
                </p:nvCxnSpPr>
                <p:spPr>
                  <a:xfrm rot="5400000">
                    <a:off x="-1743322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Прямая соединительная линия 8"/>
                  <p:cNvCxnSpPr/>
                  <p:nvPr/>
                </p:nvCxnSpPr>
                <p:spPr>
                  <a:xfrm rot="5400000">
                    <a:off x="-1458160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72" name="Группа 12"/>
                <p:cNvGrpSpPr>
                  <a:grpSpLocks/>
                </p:cNvGrpSpPr>
                <p:nvPr/>
              </p:nvGrpSpPr>
              <p:grpSpPr bwMode="auto">
                <a:xfrm>
                  <a:off x="2287451" y="-794"/>
                  <a:ext cx="1712683" cy="6860471"/>
                  <a:chOff x="286393" y="0"/>
                  <a:chExt cx="1712683" cy="6860471"/>
                </a:xfrm>
              </p:grpSpPr>
              <p:cxnSp>
                <p:nvCxnSpPr>
                  <p:cNvPr id="184" name="Прямая соединительная линия 183"/>
                  <p:cNvCxnSpPr/>
                  <p:nvPr/>
                </p:nvCxnSpPr>
                <p:spPr>
                  <a:xfrm rot="5400000">
                    <a:off x="-3142813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Прямая соединительная линия 184"/>
                  <p:cNvCxnSpPr/>
                  <p:nvPr/>
                </p:nvCxnSpPr>
                <p:spPr>
                  <a:xfrm rot="5400000">
                    <a:off x="-2857650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Прямая соединительная линия 185"/>
                  <p:cNvCxnSpPr/>
                  <p:nvPr/>
                </p:nvCxnSpPr>
                <p:spPr>
                  <a:xfrm rot="5400000">
                    <a:off x="-2568953" y="3424647"/>
                    <a:ext cx="6856122" cy="683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Прямая соединительная линия 186"/>
                  <p:cNvCxnSpPr/>
                  <p:nvPr/>
                </p:nvCxnSpPr>
                <p:spPr>
                  <a:xfrm rot="5400000">
                    <a:off x="-2282083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Прямая соединительная линия 187"/>
                  <p:cNvCxnSpPr/>
                  <p:nvPr/>
                </p:nvCxnSpPr>
                <p:spPr>
                  <a:xfrm rot="5400000">
                    <a:off x="-1713465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Прямая соединительная линия 188"/>
                  <p:cNvCxnSpPr/>
                  <p:nvPr/>
                </p:nvCxnSpPr>
                <p:spPr>
                  <a:xfrm rot="5400000">
                    <a:off x="-142830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Прямая соединительная линия 189"/>
                  <p:cNvCxnSpPr/>
                  <p:nvPr/>
                </p:nvCxnSpPr>
                <p:spPr>
                  <a:xfrm rot="5400000">
                    <a:off x="-1996921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73" name="Группа 20"/>
                <p:cNvGrpSpPr>
                  <a:grpSpLocks/>
                </p:cNvGrpSpPr>
                <p:nvPr/>
              </p:nvGrpSpPr>
              <p:grpSpPr bwMode="auto">
                <a:xfrm>
                  <a:off x="284477" y="-796"/>
                  <a:ext cx="1718490" cy="6860473"/>
                  <a:chOff x="283683" y="-2"/>
                  <a:chExt cx="1718490" cy="6860473"/>
                </a:xfrm>
              </p:grpSpPr>
              <p:cxnSp>
                <p:nvCxnSpPr>
                  <p:cNvPr id="177" name="Прямая соединительная линия 176"/>
                  <p:cNvCxnSpPr/>
                  <p:nvPr/>
                </p:nvCxnSpPr>
                <p:spPr>
                  <a:xfrm rot="5400000">
                    <a:off x="-3145519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Прямая соединительная линия 177"/>
                  <p:cNvCxnSpPr/>
                  <p:nvPr/>
                </p:nvCxnSpPr>
                <p:spPr>
                  <a:xfrm rot="5400000">
                    <a:off x="-2857794" y="3427326"/>
                    <a:ext cx="6859773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Прямая соединительная линия 178"/>
                  <p:cNvCxnSpPr/>
                  <p:nvPr/>
                </p:nvCxnSpPr>
                <p:spPr>
                  <a:xfrm rot="5400000">
                    <a:off x="-256995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Прямая соединительная линия 179"/>
                  <p:cNvCxnSpPr/>
                  <p:nvPr/>
                </p:nvCxnSpPr>
                <p:spPr>
                  <a:xfrm rot="5400000">
                    <a:off x="-2284790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Прямая соединительная линия 180"/>
                  <p:cNvCxnSpPr/>
                  <p:nvPr/>
                </p:nvCxnSpPr>
                <p:spPr>
                  <a:xfrm rot="5400000">
                    <a:off x="-1997065" y="3425501"/>
                    <a:ext cx="6856122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Прямая соединительная линия 181"/>
                  <p:cNvCxnSpPr/>
                  <p:nvPr/>
                </p:nvCxnSpPr>
                <p:spPr>
                  <a:xfrm rot="5400000">
                    <a:off x="-1711049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Прямая соединительная линия 182"/>
                  <p:cNvCxnSpPr/>
                  <p:nvPr/>
                </p:nvCxnSpPr>
                <p:spPr>
                  <a:xfrm rot="5400000">
                    <a:off x="-1425886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7" name="Прямая соединительная линия 166"/>
                <p:cNvCxnSpPr/>
                <p:nvPr/>
              </p:nvCxnSpPr>
              <p:spPr>
                <a:xfrm rot="5400000">
                  <a:off x="2857354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Прямая соединительная линия 167"/>
                <p:cNvCxnSpPr/>
                <p:nvPr/>
              </p:nvCxnSpPr>
              <p:spPr>
                <a:xfrm rot="5400000">
                  <a:off x="3142518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Прямая соединительная линия 168"/>
                <p:cNvCxnSpPr/>
                <p:nvPr/>
              </p:nvCxnSpPr>
              <p:spPr>
                <a:xfrm rot="5400000">
                  <a:off x="3429388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Прямая соединительная линия 169"/>
                <p:cNvCxnSpPr/>
                <p:nvPr/>
              </p:nvCxnSpPr>
              <p:spPr>
                <a:xfrm rot="5400000">
                  <a:off x="3713698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Прямая соединительная линия 33"/>
                <p:cNvCxnSpPr/>
                <p:nvPr/>
              </p:nvCxnSpPr>
              <p:spPr>
                <a:xfrm rot="5400000">
                  <a:off x="4001421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Прямая соединительная линия 34"/>
                <p:cNvCxnSpPr/>
                <p:nvPr/>
              </p:nvCxnSpPr>
              <p:spPr>
                <a:xfrm rot="5400000">
                  <a:off x="4284876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Прямая соединительная линия 35"/>
                <p:cNvCxnSpPr/>
                <p:nvPr/>
              </p:nvCxnSpPr>
              <p:spPr>
                <a:xfrm rot="5400000">
                  <a:off x="4572601" y="3426533"/>
                  <a:ext cx="6859773" cy="5122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Прямая соединительная линия 173"/>
                <p:cNvCxnSpPr/>
                <p:nvPr/>
              </p:nvCxnSpPr>
              <p:spPr>
                <a:xfrm rot="5400000">
                  <a:off x="4856910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Прямая соединительная линия 174"/>
                <p:cNvCxnSpPr/>
                <p:nvPr/>
              </p:nvCxnSpPr>
              <p:spPr>
                <a:xfrm rot="5400000">
                  <a:off x="5141219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Прямая соединительная линия 175"/>
                <p:cNvCxnSpPr/>
                <p:nvPr/>
              </p:nvCxnSpPr>
              <p:spPr>
                <a:xfrm rot="5400000">
                  <a:off x="5428943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43" name="Группа 71"/>
              <p:cNvGrpSpPr>
                <a:grpSpLocks/>
              </p:cNvGrpSpPr>
              <p:nvPr/>
            </p:nvGrpSpPr>
            <p:grpSpPr bwMode="auto">
              <a:xfrm>
                <a:off x="0" y="284359"/>
                <a:ext cx="9146624" cy="6290160"/>
                <a:chOff x="0" y="284360"/>
                <a:chExt cx="9144000" cy="6290160"/>
              </a:xfrm>
            </p:grpSpPr>
            <p:grpSp>
              <p:nvGrpSpPr>
                <p:cNvPr id="18445" name="Группа 49"/>
                <p:cNvGrpSpPr>
                  <a:grpSpLocks/>
                </p:cNvGrpSpPr>
                <p:nvPr/>
              </p:nvGrpSpPr>
              <p:grpSpPr bwMode="auto">
                <a:xfrm>
                  <a:off x="0" y="284360"/>
                  <a:ext cx="9144000" cy="1144810"/>
                  <a:chOff x="0" y="284360"/>
                  <a:chExt cx="9144000" cy="1144810"/>
                </a:xfrm>
              </p:grpSpPr>
              <p:cxnSp>
                <p:nvCxnSpPr>
                  <p:cNvPr id="159" name="Прямая соединительная линия 158"/>
                  <p:cNvCxnSpPr/>
                  <p:nvPr/>
                </p:nvCxnSpPr>
                <p:spPr>
                  <a:xfrm>
                    <a:off x="0" y="283967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Прямая соединительная линия 159"/>
                  <p:cNvCxnSpPr/>
                  <p:nvPr/>
                </p:nvCxnSpPr>
                <p:spPr>
                  <a:xfrm>
                    <a:off x="0" y="568726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Прямая соединительная линия 160"/>
                  <p:cNvCxnSpPr/>
                  <p:nvPr/>
                </p:nvCxnSpPr>
                <p:spPr>
                  <a:xfrm>
                    <a:off x="0" y="853485"/>
                    <a:ext cx="9144000" cy="5477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Прямая соединительная линия 161"/>
                  <p:cNvCxnSpPr/>
                  <p:nvPr/>
                </p:nvCxnSpPr>
                <p:spPr>
                  <a:xfrm>
                    <a:off x="0" y="1143721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Прямая соединительная линия 162"/>
                  <p:cNvCxnSpPr/>
                  <p:nvPr/>
                </p:nvCxnSpPr>
                <p:spPr>
                  <a:xfrm>
                    <a:off x="0" y="1428480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46" name="Группа 50"/>
                <p:cNvGrpSpPr>
                  <a:grpSpLocks/>
                </p:cNvGrpSpPr>
                <p:nvPr/>
              </p:nvGrpSpPr>
              <p:grpSpPr bwMode="auto">
                <a:xfrm>
                  <a:off x="0" y="1714324"/>
                  <a:ext cx="9144000" cy="1144808"/>
                  <a:chOff x="0" y="285564"/>
                  <a:chExt cx="9144000" cy="1144808"/>
                </a:xfrm>
              </p:grpSpPr>
              <p:cxnSp>
                <p:nvCxnSpPr>
                  <p:cNvPr id="154" name="Прямая соединительная линия 153"/>
                  <p:cNvCxnSpPr/>
                  <p:nvPr/>
                </p:nvCxnSpPr>
                <p:spPr>
                  <a:xfrm>
                    <a:off x="0" y="25344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Прямая соединительная линия 154"/>
                  <p:cNvCxnSpPr/>
                  <p:nvPr/>
                </p:nvCxnSpPr>
                <p:spPr>
                  <a:xfrm>
                    <a:off x="0" y="569237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Прямая соединительная линия 155"/>
                  <p:cNvCxnSpPr/>
                  <p:nvPr/>
                </p:nvCxnSpPr>
                <p:spPr>
                  <a:xfrm>
                    <a:off x="0" y="855821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Прямая соединительная линия 156"/>
                  <p:cNvCxnSpPr/>
                  <p:nvPr/>
                </p:nvCxnSpPr>
                <p:spPr>
                  <a:xfrm>
                    <a:off x="0" y="114605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Прямая соединительная линия 157"/>
                  <p:cNvCxnSpPr/>
                  <p:nvPr/>
                </p:nvCxnSpPr>
                <p:spPr>
                  <a:xfrm>
                    <a:off x="0" y="1430816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47" name="Группа 56"/>
                <p:cNvGrpSpPr>
                  <a:grpSpLocks/>
                </p:cNvGrpSpPr>
                <p:nvPr/>
              </p:nvGrpSpPr>
              <p:grpSpPr bwMode="auto">
                <a:xfrm>
                  <a:off x="0" y="3144286"/>
                  <a:ext cx="9144000" cy="1144810"/>
                  <a:chOff x="0" y="286766"/>
                  <a:chExt cx="9144000" cy="1144810"/>
                </a:xfrm>
              </p:grpSpPr>
              <p:cxnSp>
                <p:nvCxnSpPr>
                  <p:cNvPr id="149" name="Прямая соединительная линия 148"/>
                  <p:cNvCxnSpPr/>
                  <p:nvPr/>
                </p:nvCxnSpPr>
                <p:spPr>
                  <a:xfrm>
                    <a:off x="0" y="286815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Прямая соединительная линия 149"/>
                  <p:cNvCxnSpPr/>
                  <p:nvPr/>
                </p:nvCxnSpPr>
                <p:spPr>
                  <a:xfrm>
                    <a:off x="0" y="571575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Прямая соединительная линия 150"/>
                  <p:cNvCxnSpPr/>
                  <p:nvPr/>
                </p:nvCxnSpPr>
                <p:spPr>
                  <a:xfrm>
                    <a:off x="0" y="856334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Прямая соединительная линия 151"/>
                  <p:cNvCxnSpPr/>
                  <p:nvPr/>
                </p:nvCxnSpPr>
                <p:spPr>
                  <a:xfrm>
                    <a:off x="0" y="1142918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Прямая соединительная линия 152"/>
                  <p:cNvCxnSpPr/>
                  <p:nvPr/>
                </p:nvCxnSpPr>
                <p:spPr>
                  <a:xfrm>
                    <a:off x="0" y="1431328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1" name="Прямая соединительная линия 10"/>
                <p:cNvCxnSpPr/>
                <p:nvPr/>
              </p:nvCxnSpPr>
              <p:spPr>
                <a:xfrm>
                  <a:off x="0" y="4569955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Прямая соединительная линия 141"/>
                <p:cNvCxnSpPr/>
                <p:nvPr/>
              </p:nvCxnSpPr>
              <p:spPr>
                <a:xfrm>
                  <a:off x="0" y="4858365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Прямая соединительная линия 142"/>
                <p:cNvCxnSpPr/>
                <p:nvPr/>
              </p:nvCxnSpPr>
              <p:spPr>
                <a:xfrm>
                  <a:off x="0" y="5144950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Прямая соединительная линия 143"/>
                <p:cNvCxnSpPr/>
                <p:nvPr/>
              </p:nvCxnSpPr>
              <p:spPr>
                <a:xfrm>
                  <a:off x="0" y="5429709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Прямая соединительная линия 144"/>
                <p:cNvCxnSpPr/>
                <p:nvPr/>
              </p:nvCxnSpPr>
              <p:spPr>
                <a:xfrm>
                  <a:off x="0" y="5714468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Прямая соединительная линия 145"/>
                <p:cNvCxnSpPr/>
                <p:nvPr/>
              </p:nvCxnSpPr>
              <p:spPr>
                <a:xfrm>
                  <a:off x="0" y="5999227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Прямая соединительная линия 146"/>
                <p:cNvCxnSpPr/>
                <p:nvPr/>
              </p:nvCxnSpPr>
              <p:spPr>
                <a:xfrm>
                  <a:off x="0" y="6283986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Прямая соединительная линия 147"/>
                <p:cNvCxnSpPr/>
                <p:nvPr/>
              </p:nvCxnSpPr>
              <p:spPr>
                <a:xfrm>
                  <a:off x="0" y="6570570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Прямая соединительная линия 136"/>
              <p:cNvCxnSpPr/>
              <p:nvPr/>
            </p:nvCxnSpPr>
            <p:spPr>
              <a:xfrm rot="5400000">
                <a:off x="4714964" y="3426532"/>
                <a:ext cx="6859773" cy="5124"/>
              </a:xfrm>
              <a:prstGeom prst="line">
                <a:avLst/>
              </a:prstGeom>
              <a:ln w="19050">
                <a:solidFill>
                  <a:srgbClr val="FF0000">
                    <a:alpha val="8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2532805" y="955457"/>
            <a:ext cx="5357813" cy="310854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угловые коэффициенты прямых, являющихся графиками двух линейных функций различны, то прямые пересекаются, а если угловые коэффициенты одинаковы, то прямые параллельны.</a:t>
            </a:r>
          </a:p>
        </p:txBody>
      </p: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928688" y="4429125"/>
            <a:ext cx="69294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то угол наклона прямой у =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кх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оси ОХ – острый.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то угол наклона прямой у =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кх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оси ОХ – тупой.</a:t>
            </a:r>
          </a:p>
        </p:txBody>
      </p:sp>
      <p:pic>
        <p:nvPicPr>
          <p:cNvPr id="197" name="Рисунок 196" descr="Рисунок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643063"/>
            <a:ext cx="22145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130"/>
          <p:cNvSpPr txBox="1">
            <a:spLocks noChangeArrowheads="1"/>
          </p:cNvSpPr>
          <p:nvPr/>
        </p:nvSpPr>
        <p:spPr bwMode="auto">
          <a:xfrm>
            <a:off x="714375" y="500063"/>
            <a:ext cx="19352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Calibri" pitchFamily="34" charset="0"/>
              </a:rPr>
              <a:t>ЗАПОМНИМ: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5" name="Группа 67"/>
          <p:cNvGrpSpPr>
            <a:grpSpLocks/>
          </p:cNvGrpSpPr>
          <p:nvPr/>
        </p:nvGrpSpPr>
        <p:grpSpPr bwMode="auto">
          <a:xfrm>
            <a:off x="20638" y="0"/>
            <a:ext cx="9123362" cy="6858000"/>
            <a:chOff x="20638" y="0"/>
            <a:chExt cx="9123362" cy="6858000"/>
          </a:xfrm>
        </p:grpSpPr>
        <p:grpSp>
          <p:nvGrpSpPr>
            <p:cNvPr id="5198" name="Группа 116"/>
            <p:cNvGrpSpPr>
              <a:grpSpLocks/>
            </p:cNvGrpSpPr>
            <p:nvPr/>
          </p:nvGrpSpPr>
          <p:grpSpPr bwMode="auto">
            <a:xfrm>
              <a:off x="20638" y="26988"/>
              <a:ext cx="784225" cy="6638925"/>
              <a:chOff x="20638" y="26988"/>
              <a:chExt cx="784225" cy="6638925"/>
            </a:xfrm>
          </p:grpSpPr>
          <p:sp>
            <p:nvSpPr>
              <p:cNvPr id="5246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158750" y="1884363"/>
                <a:ext cx="292100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5247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-1822794">
                <a:off x="133350" y="26988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5248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1241425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5249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142875" y="3071813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5250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265113" y="614363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5251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900" y="5443538"/>
                <a:ext cx="333375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5252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187326" y="2416175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5253" name="WordArt 66"/>
              <p:cNvSpPr>
                <a:spLocks noChangeArrowheads="1" noChangeShapeType="1" noTextEdit="1"/>
              </p:cNvSpPr>
              <p:nvPr/>
            </p:nvSpPr>
            <p:spPr bwMode="auto">
              <a:xfrm rot="-1617823">
                <a:off x="127000" y="6032500"/>
                <a:ext cx="293688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5254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4813300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5255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75" y="4286250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214313" y="3786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5199" name="Группа 96"/>
            <p:cNvGrpSpPr>
              <a:grpSpLocks/>
            </p:cNvGrpSpPr>
            <p:nvPr/>
          </p:nvGrpSpPr>
          <p:grpSpPr bwMode="auto">
            <a:xfrm>
              <a:off x="585017" y="0"/>
              <a:ext cx="8412933" cy="781027"/>
              <a:chOff x="585017" y="0"/>
              <a:chExt cx="8412933" cy="781027"/>
            </a:xfrm>
          </p:grpSpPr>
          <p:sp>
            <p:nvSpPr>
              <p:cNvPr id="5229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5230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rot="18886340">
                <a:off x="1505744" y="-103981"/>
                <a:ext cx="342900" cy="557212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равильный пятиугольник 36"/>
              <p:cNvSpPr/>
              <p:nvPr/>
            </p:nvSpPr>
            <p:spPr>
              <a:xfrm rot="2542222">
                <a:off x="904875" y="111125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33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523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5235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5236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5237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5238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5239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5240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5241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5242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48" name="Овал 47"/>
              <p:cNvSpPr/>
              <p:nvPr/>
            </p:nvSpPr>
            <p:spPr>
              <a:xfrm rot="5400000">
                <a:off x="3714750" y="357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44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50" name="Прямоугольный треугольник 49"/>
              <p:cNvSpPr/>
              <p:nvPr/>
            </p:nvSpPr>
            <p:spPr>
              <a:xfrm rot="13396078">
                <a:off x="5430838" y="184150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5200" name="Группа 97"/>
            <p:cNvGrpSpPr>
              <a:grpSpLocks/>
            </p:cNvGrpSpPr>
            <p:nvPr/>
          </p:nvGrpSpPr>
          <p:grpSpPr bwMode="auto">
            <a:xfrm>
              <a:off x="571472" y="6076973"/>
              <a:ext cx="8412933" cy="781027"/>
              <a:chOff x="585017" y="0"/>
              <a:chExt cx="8412933" cy="781027"/>
            </a:xfrm>
          </p:grpSpPr>
          <p:sp>
            <p:nvSpPr>
              <p:cNvPr id="5212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5213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9" name="Прямоугольный треугольник 18"/>
              <p:cNvSpPr/>
              <p:nvPr/>
            </p:nvSpPr>
            <p:spPr>
              <a:xfrm rot="18886340">
                <a:off x="1505002" y="-104005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равильный пятиугольник 19"/>
              <p:cNvSpPr/>
              <p:nvPr/>
            </p:nvSpPr>
            <p:spPr>
              <a:xfrm rot="2542222">
                <a:off x="904133" y="111102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16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5217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5218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5219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5220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5221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5222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5223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5224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5225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1" name="Овал 30"/>
              <p:cNvSpPr/>
              <p:nvPr/>
            </p:nvSpPr>
            <p:spPr>
              <a:xfrm rot="5400000">
                <a:off x="3714008" y="357165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27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13396078">
                <a:off x="5430095" y="184127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5201" name="Группа 131"/>
            <p:cNvGrpSpPr>
              <a:grpSpLocks/>
            </p:cNvGrpSpPr>
            <p:nvPr/>
          </p:nvGrpSpPr>
          <p:grpSpPr bwMode="auto">
            <a:xfrm>
              <a:off x="8572528" y="664306"/>
              <a:ext cx="571472" cy="5550779"/>
              <a:chOff x="8572528" y="664306"/>
              <a:chExt cx="571472" cy="5550779"/>
            </a:xfrm>
          </p:grpSpPr>
          <p:sp>
            <p:nvSpPr>
              <p:cNvPr id="5202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8716935" y="1996713"/>
                <a:ext cx="319708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5203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06047" y="1321519"/>
                <a:ext cx="351305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5204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8715228" y="3177782"/>
                <a:ext cx="362542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5205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8773970" y="664306"/>
                <a:ext cx="242283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5206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8715871" y="2607274"/>
                <a:ext cx="339293" cy="500444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grpSp>
            <p:nvGrpSpPr>
              <p:cNvPr id="5207" name="Группа 130"/>
              <p:cNvGrpSpPr>
                <a:grpSpLocks/>
              </p:cNvGrpSpPr>
              <p:nvPr/>
            </p:nvGrpSpPr>
            <p:grpSpPr bwMode="auto">
              <a:xfrm>
                <a:off x="8572528" y="3857625"/>
                <a:ext cx="571472" cy="2357460"/>
                <a:chOff x="8572528" y="3857625"/>
                <a:chExt cx="571472" cy="2357460"/>
              </a:xfrm>
            </p:grpSpPr>
            <p:sp>
              <p:nvSpPr>
                <p:cNvPr id="5208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8608230" y="5679316"/>
                  <a:ext cx="500067" cy="571472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ru-RU" sz="3600" i="1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 Black"/>
                    </a:rPr>
                    <a:t>8</a:t>
                  </a:r>
                </a:p>
              </p:txBody>
            </p:sp>
            <p:sp>
              <p:nvSpPr>
                <p:cNvPr id="5209" name="WordArt 68"/>
                <p:cNvSpPr>
                  <a:spLocks noChangeArrowheads="1" noChangeShapeType="1" noTextEdit="1"/>
                </p:cNvSpPr>
                <p:nvPr/>
              </p:nvSpPr>
              <p:spPr bwMode="auto">
                <a:xfrm rot="-971353">
                  <a:off x="8706048" y="4893420"/>
                  <a:ext cx="351306" cy="671513"/>
                </a:xfrm>
                <a:prstGeom prst="rect">
                  <a:avLst/>
                </a:prstGeom>
              </p:spPr>
              <p:txBody>
                <a:bodyPr wrap="none" fromWordArt="1">
                  <a:prstTxWarp prst="textDoubleWave1">
                    <a:avLst>
                      <a:gd name="adj1" fmla="val 12259"/>
                      <a:gd name="adj2" fmla="val 0"/>
                    </a:avLst>
                  </a:prstTxWarp>
                </a:bodyPr>
                <a:lstStyle/>
                <a:p>
                  <a:pPr algn="ctr"/>
                  <a:r>
                    <a:rPr lang="ru-RU" sz="3600" kern="10" spc="-360">
                      <a:ln w="12700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solidFill>
                        <a:srgbClr val="33CCFF"/>
                      </a:solidFill>
                      <a:latin typeface="Impact"/>
                    </a:rPr>
                    <a:t>3</a:t>
                  </a:r>
                </a:p>
              </p:txBody>
            </p:sp>
            <p:sp>
              <p:nvSpPr>
                <p:cNvPr id="5210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 rot="731093">
                  <a:off x="8646950" y="4358012"/>
                  <a:ext cx="354140" cy="43815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7</a:t>
                  </a:r>
                </a:p>
              </p:txBody>
            </p:sp>
            <p:sp>
              <p:nvSpPr>
                <p:cNvPr id="16" name="Овал 15"/>
                <p:cNvSpPr/>
                <p:nvPr/>
              </p:nvSpPr>
              <p:spPr>
                <a:xfrm>
                  <a:off x="8715375" y="3857625"/>
                  <a:ext cx="428625" cy="3571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5126" name="Группа 102"/>
          <p:cNvGrpSpPr>
            <a:grpSpLocks/>
          </p:cNvGrpSpPr>
          <p:nvPr/>
        </p:nvGrpSpPr>
        <p:grpSpPr bwMode="auto">
          <a:xfrm>
            <a:off x="323850" y="333375"/>
            <a:ext cx="8501063" cy="6072188"/>
            <a:chOff x="3500430" y="1857364"/>
            <a:chExt cx="5143536" cy="4071966"/>
          </a:xfrm>
        </p:grpSpPr>
        <p:sp>
          <p:nvSpPr>
            <p:cNvPr id="188" name="Прямоугольник 187"/>
            <p:cNvSpPr/>
            <p:nvPr/>
          </p:nvSpPr>
          <p:spPr>
            <a:xfrm>
              <a:off x="3500430" y="1857364"/>
              <a:ext cx="5143536" cy="4071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  <a:alpha val="8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5134" name="Группа 74"/>
            <p:cNvGrpSpPr>
              <a:grpSpLocks/>
            </p:cNvGrpSpPr>
            <p:nvPr/>
          </p:nvGrpSpPr>
          <p:grpSpPr bwMode="auto">
            <a:xfrm>
              <a:off x="3500430" y="1857362"/>
              <a:ext cx="5143536" cy="4001048"/>
              <a:chOff x="0" y="-797"/>
              <a:chExt cx="9146624" cy="6860473"/>
            </a:xfrm>
          </p:grpSpPr>
          <p:grpSp>
            <p:nvGrpSpPr>
              <p:cNvPr id="5135" name="Группа 41"/>
              <p:cNvGrpSpPr>
                <a:grpSpLocks/>
              </p:cNvGrpSpPr>
              <p:nvPr/>
            </p:nvGrpSpPr>
            <p:grpSpPr bwMode="auto">
              <a:xfrm>
                <a:off x="284560" y="-797"/>
                <a:ext cx="8577509" cy="6860473"/>
                <a:chOff x="284477" y="-796"/>
                <a:chExt cx="8575043" cy="6860473"/>
              </a:xfrm>
            </p:grpSpPr>
            <p:grpSp>
              <p:nvGrpSpPr>
                <p:cNvPr id="5164" name="Группа 11"/>
                <p:cNvGrpSpPr>
                  <a:grpSpLocks/>
                </p:cNvGrpSpPr>
                <p:nvPr/>
              </p:nvGrpSpPr>
              <p:grpSpPr bwMode="auto">
                <a:xfrm>
                  <a:off x="4284618" y="-795"/>
                  <a:ext cx="1718491" cy="6860471"/>
                  <a:chOff x="283296" y="-795"/>
                  <a:chExt cx="1718491" cy="6860471"/>
                </a:xfrm>
              </p:grpSpPr>
              <p:cxnSp>
                <p:nvCxnSpPr>
                  <p:cNvPr id="250" name="Прямая соединительная линия 2"/>
                  <p:cNvCxnSpPr/>
                  <p:nvPr/>
                </p:nvCxnSpPr>
                <p:spPr>
                  <a:xfrm rot="5400000">
                    <a:off x="-3145111" y="3430919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Прямая соединительная линия 3"/>
                  <p:cNvCxnSpPr/>
                  <p:nvPr/>
                </p:nvCxnSpPr>
                <p:spPr>
                  <a:xfrm rot="5400000">
                    <a:off x="-2857387" y="3428357"/>
                    <a:ext cx="6856122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Прямая соединительная линия 4"/>
                  <p:cNvCxnSpPr/>
                  <p:nvPr/>
                </p:nvCxnSpPr>
                <p:spPr>
                  <a:xfrm rot="5400000">
                    <a:off x="-2573197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Прямая соединительная линия 5"/>
                  <p:cNvCxnSpPr/>
                  <p:nvPr/>
                </p:nvCxnSpPr>
                <p:spPr>
                  <a:xfrm rot="5400000">
                    <a:off x="-2288035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Прямая соединительная линия 6"/>
                  <p:cNvCxnSpPr/>
                  <p:nvPr/>
                </p:nvCxnSpPr>
                <p:spPr>
                  <a:xfrm rot="5400000">
                    <a:off x="-2000310" y="3426533"/>
                    <a:ext cx="6859773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Прямая соединительная линия 7"/>
                  <p:cNvCxnSpPr/>
                  <p:nvPr/>
                </p:nvCxnSpPr>
                <p:spPr>
                  <a:xfrm rot="5400000">
                    <a:off x="-1743322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Прямая соединительная линия 8"/>
                  <p:cNvCxnSpPr/>
                  <p:nvPr/>
                </p:nvCxnSpPr>
                <p:spPr>
                  <a:xfrm rot="5400000">
                    <a:off x="-1458160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65" name="Группа 12"/>
                <p:cNvGrpSpPr>
                  <a:grpSpLocks/>
                </p:cNvGrpSpPr>
                <p:nvPr/>
              </p:nvGrpSpPr>
              <p:grpSpPr bwMode="auto">
                <a:xfrm>
                  <a:off x="2287451" y="-794"/>
                  <a:ext cx="1712683" cy="6860471"/>
                  <a:chOff x="286393" y="0"/>
                  <a:chExt cx="1712683" cy="6860471"/>
                </a:xfrm>
              </p:grpSpPr>
              <p:cxnSp>
                <p:nvCxnSpPr>
                  <p:cNvPr id="243" name="Прямая соединительная линия 242"/>
                  <p:cNvCxnSpPr/>
                  <p:nvPr/>
                </p:nvCxnSpPr>
                <p:spPr>
                  <a:xfrm rot="5400000">
                    <a:off x="-3142813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Прямая соединительная линия 243"/>
                  <p:cNvCxnSpPr/>
                  <p:nvPr/>
                </p:nvCxnSpPr>
                <p:spPr>
                  <a:xfrm rot="5400000">
                    <a:off x="-2857650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Прямая соединительная линия 244"/>
                  <p:cNvCxnSpPr/>
                  <p:nvPr/>
                </p:nvCxnSpPr>
                <p:spPr>
                  <a:xfrm rot="5400000">
                    <a:off x="-2568953" y="3424647"/>
                    <a:ext cx="6856122" cy="683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Прямая соединительная линия 245"/>
                  <p:cNvCxnSpPr/>
                  <p:nvPr/>
                </p:nvCxnSpPr>
                <p:spPr>
                  <a:xfrm rot="5400000">
                    <a:off x="-2282083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Прямая соединительная линия 246"/>
                  <p:cNvCxnSpPr/>
                  <p:nvPr/>
                </p:nvCxnSpPr>
                <p:spPr>
                  <a:xfrm rot="5400000">
                    <a:off x="-1713465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Прямая соединительная линия 247"/>
                  <p:cNvCxnSpPr/>
                  <p:nvPr/>
                </p:nvCxnSpPr>
                <p:spPr>
                  <a:xfrm rot="5400000">
                    <a:off x="-142830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Прямая соединительная линия 248"/>
                  <p:cNvCxnSpPr/>
                  <p:nvPr/>
                </p:nvCxnSpPr>
                <p:spPr>
                  <a:xfrm rot="5400000">
                    <a:off x="-1996921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66" name="Группа 20"/>
                <p:cNvGrpSpPr>
                  <a:grpSpLocks/>
                </p:cNvGrpSpPr>
                <p:nvPr/>
              </p:nvGrpSpPr>
              <p:grpSpPr bwMode="auto">
                <a:xfrm>
                  <a:off x="284477" y="-796"/>
                  <a:ext cx="1718490" cy="6860473"/>
                  <a:chOff x="283683" y="-2"/>
                  <a:chExt cx="1718490" cy="6860473"/>
                </a:xfrm>
              </p:grpSpPr>
              <p:cxnSp>
                <p:nvCxnSpPr>
                  <p:cNvPr id="236" name="Прямая соединительная линия 235"/>
                  <p:cNvCxnSpPr/>
                  <p:nvPr/>
                </p:nvCxnSpPr>
                <p:spPr>
                  <a:xfrm rot="5400000">
                    <a:off x="-3145519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Прямая соединительная линия 236"/>
                  <p:cNvCxnSpPr/>
                  <p:nvPr/>
                </p:nvCxnSpPr>
                <p:spPr>
                  <a:xfrm rot="5400000">
                    <a:off x="-2857794" y="3427326"/>
                    <a:ext cx="6859773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Прямая соединительная линия 237"/>
                  <p:cNvCxnSpPr/>
                  <p:nvPr/>
                </p:nvCxnSpPr>
                <p:spPr>
                  <a:xfrm rot="5400000">
                    <a:off x="-256995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Прямая соединительная линия 238"/>
                  <p:cNvCxnSpPr/>
                  <p:nvPr/>
                </p:nvCxnSpPr>
                <p:spPr>
                  <a:xfrm rot="5400000">
                    <a:off x="-2284790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Прямая соединительная линия 239"/>
                  <p:cNvCxnSpPr/>
                  <p:nvPr/>
                </p:nvCxnSpPr>
                <p:spPr>
                  <a:xfrm rot="5400000">
                    <a:off x="-1997065" y="3425501"/>
                    <a:ext cx="6856122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Прямая соединительная линия 240"/>
                  <p:cNvCxnSpPr/>
                  <p:nvPr/>
                </p:nvCxnSpPr>
                <p:spPr>
                  <a:xfrm rot="5400000">
                    <a:off x="-1711049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Прямая соединительная линия 241"/>
                  <p:cNvCxnSpPr/>
                  <p:nvPr/>
                </p:nvCxnSpPr>
                <p:spPr>
                  <a:xfrm rot="5400000">
                    <a:off x="-1425886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26" name="Прямая соединительная линия 225"/>
                <p:cNvCxnSpPr/>
                <p:nvPr/>
              </p:nvCxnSpPr>
              <p:spPr>
                <a:xfrm rot="5400000">
                  <a:off x="2857354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Прямая соединительная линия 226"/>
                <p:cNvCxnSpPr/>
                <p:nvPr/>
              </p:nvCxnSpPr>
              <p:spPr>
                <a:xfrm rot="5400000">
                  <a:off x="3142518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Прямая соединительная линия 227"/>
                <p:cNvCxnSpPr/>
                <p:nvPr/>
              </p:nvCxnSpPr>
              <p:spPr>
                <a:xfrm rot="5400000">
                  <a:off x="3429388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Прямая соединительная линия 228"/>
                <p:cNvCxnSpPr/>
                <p:nvPr/>
              </p:nvCxnSpPr>
              <p:spPr>
                <a:xfrm rot="5400000">
                  <a:off x="3713698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Прямая соединительная линия 33"/>
                <p:cNvCxnSpPr/>
                <p:nvPr/>
              </p:nvCxnSpPr>
              <p:spPr>
                <a:xfrm rot="5400000">
                  <a:off x="4001421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Прямая соединительная линия 34"/>
                <p:cNvCxnSpPr/>
                <p:nvPr/>
              </p:nvCxnSpPr>
              <p:spPr>
                <a:xfrm rot="5400000">
                  <a:off x="4284876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Прямая соединительная линия 35"/>
                <p:cNvCxnSpPr/>
                <p:nvPr/>
              </p:nvCxnSpPr>
              <p:spPr>
                <a:xfrm rot="5400000">
                  <a:off x="4572601" y="3426533"/>
                  <a:ext cx="6859773" cy="5122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Прямая соединительная линия 232"/>
                <p:cNvCxnSpPr/>
                <p:nvPr/>
              </p:nvCxnSpPr>
              <p:spPr>
                <a:xfrm rot="5400000">
                  <a:off x="4856910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Прямая соединительная линия 233"/>
                <p:cNvCxnSpPr/>
                <p:nvPr/>
              </p:nvCxnSpPr>
              <p:spPr>
                <a:xfrm rot="5400000">
                  <a:off x="5141219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Прямая соединительная линия 234"/>
                <p:cNvCxnSpPr/>
                <p:nvPr/>
              </p:nvCxnSpPr>
              <p:spPr>
                <a:xfrm rot="5400000">
                  <a:off x="5428943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6" name="Группа 71"/>
              <p:cNvGrpSpPr>
                <a:grpSpLocks/>
              </p:cNvGrpSpPr>
              <p:nvPr/>
            </p:nvGrpSpPr>
            <p:grpSpPr bwMode="auto">
              <a:xfrm>
                <a:off x="0" y="284359"/>
                <a:ext cx="9146624" cy="6290160"/>
                <a:chOff x="0" y="284360"/>
                <a:chExt cx="9144000" cy="6290160"/>
              </a:xfrm>
            </p:grpSpPr>
            <p:grpSp>
              <p:nvGrpSpPr>
                <p:cNvPr id="5138" name="Группа 49"/>
                <p:cNvGrpSpPr>
                  <a:grpSpLocks/>
                </p:cNvGrpSpPr>
                <p:nvPr/>
              </p:nvGrpSpPr>
              <p:grpSpPr bwMode="auto">
                <a:xfrm>
                  <a:off x="0" y="284360"/>
                  <a:ext cx="9144000" cy="1144810"/>
                  <a:chOff x="0" y="284360"/>
                  <a:chExt cx="9144000" cy="1144810"/>
                </a:xfrm>
              </p:grpSpPr>
              <p:cxnSp>
                <p:nvCxnSpPr>
                  <p:cNvPr id="218" name="Прямая соединительная линия 217"/>
                  <p:cNvCxnSpPr/>
                  <p:nvPr/>
                </p:nvCxnSpPr>
                <p:spPr>
                  <a:xfrm>
                    <a:off x="0" y="283967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Прямая соединительная линия 218"/>
                  <p:cNvCxnSpPr/>
                  <p:nvPr/>
                </p:nvCxnSpPr>
                <p:spPr>
                  <a:xfrm>
                    <a:off x="0" y="568726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Прямая соединительная линия 219"/>
                  <p:cNvCxnSpPr/>
                  <p:nvPr/>
                </p:nvCxnSpPr>
                <p:spPr>
                  <a:xfrm>
                    <a:off x="0" y="853485"/>
                    <a:ext cx="9144000" cy="5477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Прямая соединительная линия 220"/>
                  <p:cNvCxnSpPr/>
                  <p:nvPr/>
                </p:nvCxnSpPr>
                <p:spPr>
                  <a:xfrm>
                    <a:off x="0" y="1143721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Прямая соединительная линия 221"/>
                  <p:cNvCxnSpPr/>
                  <p:nvPr/>
                </p:nvCxnSpPr>
                <p:spPr>
                  <a:xfrm>
                    <a:off x="0" y="1428480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39" name="Группа 50"/>
                <p:cNvGrpSpPr>
                  <a:grpSpLocks/>
                </p:cNvGrpSpPr>
                <p:nvPr/>
              </p:nvGrpSpPr>
              <p:grpSpPr bwMode="auto">
                <a:xfrm>
                  <a:off x="0" y="1714324"/>
                  <a:ext cx="9144000" cy="1144808"/>
                  <a:chOff x="0" y="285564"/>
                  <a:chExt cx="9144000" cy="1144808"/>
                </a:xfrm>
              </p:grpSpPr>
              <p:cxnSp>
                <p:nvCxnSpPr>
                  <p:cNvPr id="209" name="Прямая соединительная линия 208"/>
                  <p:cNvCxnSpPr/>
                  <p:nvPr/>
                </p:nvCxnSpPr>
                <p:spPr>
                  <a:xfrm>
                    <a:off x="0" y="25344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Прямая соединительная линия 209"/>
                  <p:cNvCxnSpPr/>
                  <p:nvPr/>
                </p:nvCxnSpPr>
                <p:spPr>
                  <a:xfrm>
                    <a:off x="0" y="569237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Прямая соединительная линия 210"/>
                  <p:cNvCxnSpPr/>
                  <p:nvPr/>
                </p:nvCxnSpPr>
                <p:spPr>
                  <a:xfrm>
                    <a:off x="0" y="855821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Прямая соединительная линия 214"/>
                  <p:cNvCxnSpPr/>
                  <p:nvPr/>
                </p:nvCxnSpPr>
                <p:spPr>
                  <a:xfrm>
                    <a:off x="0" y="114605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Прямая соединительная линия 216"/>
                  <p:cNvCxnSpPr/>
                  <p:nvPr/>
                </p:nvCxnSpPr>
                <p:spPr>
                  <a:xfrm>
                    <a:off x="0" y="1430816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40" name="Группа 56"/>
                <p:cNvGrpSpPr>
                  <a:grpSpLocks/>
                </p:cNvGrpSpPr>
                <p:nvPr/>
              </p:nvGrpSpPr>
              <p:grpSpPr bwMode="auto">
                <a:xfrm>
                  <a:off x="0" y="3144286"/>
                  <a:ext cx="9144000" cy="1144810"/>
                  <a:chOff x="0" y="286766"/>
                  <a:chExt cx="9144000" cy="1144810"/>
                </a:xfrm>
              </p:grpSpPr>
              <p:cxnSp>
                <p:nvCxnSpPr>
                  <p:cNvPr id="204" name="Прямая соединительная линия 203"/>
                  <p:cNvCxnSpPr/>
                  <p:nvPr/>
                </p:nvCxnSpPr>
                <p:spPr>
                  <a:xfrm>
                    <a:off x="0" y="286815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Прямая соединительная линия 204"/>
                  <p:cNvCxnSpPr/>
                  <p:nvPr/>
                </p:nvCxnSpPr>
                <p:spPr>
                  <a:xfrm>
                    <a:off x="0" y="571575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Прямая соединительная линия 205"/>
                  <p:cNvCxnSpPr/>
                  <p:nvPr/>
                </p:nvCxnSpPr>
                <p:spPr>
                  <a:xfrm>
                    <a:off x="0" y="856334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Прямая соединительная линия 206"/>
                  <p:cNvCxnSpPr/>
                  <p:nvPr/>
                </p:nvCxnSpPr>
                <p:spPr>
                  <a:xfrm>
                    <a:off x="0" y="1142918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Прямая соединительная линия 207"/>
                  <p:cNvCxnSpPr/>
                  <p:nvPr/>
                </p:nvCxnSpPr>
                <p:spPr>
                  <a:xfrm>
                    <a:off x="0" y="1431328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6" name="Прямая соединительная линия 10"/>
                <p:cNvCxnSpPr/>
                <p:nvPr/>
              </p:nvCxnSpPr>
              <p:spPr>
                <a:xfrm>
                  <a:off x="0" y="4569955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Прямая соединительная линия 196"/>
                <p:cNvCxnSpPr/>
                <p:nvPr/>
              </p:nvCxnSpPr>
              <p:spPr>
                <a:xfrm>
                  <a:off x="0" y="4858365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Прямая соединительная линия 197"/>
                <p:cNvCxnSpPr/>
                <p:nvPr/>
              </p:nvCxnSpPr>
              <p:spPr>
                <a:xfrm>
                  <a:off x="0" y="5144950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Прямая соединительная линия 198"/>
                <p:cNvCxnSpPr/>
                <p:nvPr/>
              </p:nvCxnSpPr>
              <p:spPr>
                <a:xfrm>
                  <a:off x="0" y="5429709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Прямая соединительная линия 199"/>
                <p:cNvCxnSpPr/>
                <p:nvPr/>
              </p:nvCxnSpPr>
              <p:spPr>
                <a:xfrm>
                  <a:off x="0" y="5714468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Прямая соединительная линия 200"/>
                <p:cNvCxnSpPr/>
                <p:nvPr/>
              </p:nvCxnSpPr>
              <p:spPr>
                <a:xfrm>
                  <a:off x="0" y="5999227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Прямая соединительная линия 201"/>
                <p:cNvCxnSpPr/>
                <p:nvPr/>
              </p:nvCxnSpPr>
              <p:spPr>
                <a:xfrm>
                  <a:off x="0" y="6283986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Прямая соединительная линия 202"/>
                <p:cNvCxnSpPr/>
                <p:nvPr/>
              </p:nvCxnSpPr>
              <p:spPr>
                <a:xfrm>
                  <a:off x="0" y="6570570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2" name="Прямая соединительная линия 191"/>
              <p:cNvCxnSpPr/>
              <p:nvPr/>
            </p:nvCxnSpPr>
            <p:spPr>
              <a:xfrm rot="5400000">
                <a:off x="4714964" y="3426532"/>
                <a:ext cx="6859773" cy="5124"/>
              </a:xfrm>
              <a:prstGeom prst="line">
                <a:avLst/>
              </a:prstGeom>
              <a:ln w="19050">
                <a:solidFill>
                  <a:srgbClr val="FF0000">
                    <a:alpha val="8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9" name="AutoShape 5"/>
          <p:cNvSpPr>
            <a:spLocks noChangeArrowheads="1"/>
          </p:cNvSpPr>
          <p:nvPr/>
        </p:nvSpPr>
        <p:spPr bwMode="auto">
          <a:xfrm>
            <a:off x="500063" y="428625"/>
            <a:ext cx="7286625" cy="1152525"/>
          </a:xfrm>
          <a:prstGeom prst="roundRect">
            <a:avLst>
              <a:gd name="adj" fmla="val 16667"/>
            </a:avLst>
          </a:prstGeom>
          <a:solidFill>
            <a:srgbClr val="FFFF99">
              <a:alpha val="5607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7030A0"/>
                </a:solidFill>
                <a:latin typeface="Times New Roman" pitchFamily="18" charset="0"/>
              </a:rPr>
              <a:t>Постройте в одной системе координат</a:t>
            </a:r>
          </a:p>
          <a:p>
            <a:pPr algn="ctr"/>
            <a:r>
              <a:rPr lang="ru-RU" sz="3200" b="1" i="1">
                <a:solidFill>
                  <a:srgbClr val="7030A0"/>
                </a:solidFill>
                <a:latin typeface="Times New Roman" pitchFamily="18" charset="0"/>
              </a:rPr>
              <a:t>графики функций:</a:t>
            </a:r>
          </a:p>
        </p:txBody>
      </p:sp>
      <p:graphicFrame>
        <p:nvGraphicFramePr>
          <p:cNvPr id="130" name="Object 8"/>
          <p:cNvGraphicFramePr>
            <a:graphicFrameLocks noChangeAspect="1"/>
          </p:cNvGraphicFramePr>
          <p:nvPr/>
        </p:nvGraphicFramePr>
        <p:xfrm>
          <a:off x="928688" y="1714500"/>
          <a:ext cx="170656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Формула" r:id="rId4" imgW="571252" imgH="203112" progId="Equation.3">
                  <p:embed/>
                </p:oleObj>
              </mc:Choice>
              <mc:Fallback>
                <p:oleObj name="Формула" r:id="rId4" imgW="571252" imgH="203112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714500"/>
                        <a:ext cx="1706562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" name="Object 19"/>
          <p:cNvGraphicFramePr>
            <a:graphicFrameLocks noChangeAspect="1"/>
          </p:cNvGraphicFramePr>
          <p:nvPr/>
        </p:nvGraphicFramePr>
        <p:xfrm>
          <a:off x="3286125" y="1714500"/>
          <a:ext cx="21986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Формула" r:id="rId6" imgW="736600" imgH="203200" progId="Equation.3">
                  <p:embed/>
                </p:oleObj>
              </mc:Choice>
              <mc:Fallback>
                <p:oleObj name="Формула" r:id="rId6" imgW="736600" imgH="203200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1714500"/>
                        <a:ext cx="2198688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" name="Object 22"/>
          <p:cNvGraphicFramePr>
            <a:graphicFrameLocks noChangeAspect="1"/>
          </p:cNvGraphicFramePr>
          <p:nvPr/>
        </p:nvGraphicFramePr>
        <p:xfrm>
          <a:off x="6143625" y="1714500"/>
          <a:ext cx="13271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Формула" r:id="rId8" imgW="444307" imgH="203112" progId="Equation.3">
                  <p:embed/>
                </p:oleObj>
              </mc:Choice>
              <mc:Fallback>
                <p:oleObj name="Формула" r:id="rId8" imgW="444307" imgH="203112" progId="Equation.3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1714500"/>
                        <a:ext cx="1327150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" name="AutoShape 15"/>
          <p:cNvSpPr>
            <a:spLocks noChangeArrowheads="1"/>
          </p:cNvSpPr>
          <p:nvPr/>
        </p:nvSpPr>
        <p:spPr bwMode="auto">
          <a:xfrm>
            <a:off x="500063" y="2357438"/>
            <a:ext cx="7286625" cy="576262"/>
          </a:xfrm>
          <a:prstGeom prst="roundRect">
            <a:avLst>
              <a:gd name="adj" fmla="val 16667"/>
            </a:avLst>
          </a:prstGeom>
          <a:solidFill>
            <a:srgbClr val="FFFF99">
              <a:alpha val="5607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7030A0"/>
                </a:solidFill>
                <a:latin typeface="Times New Roman" pitchFamily="18" charset="0"/>
              </a:rPr>
              <a:t>Ответьте на вопросы:</a:t>
            </a:r>
          </a:p>
        </p:txBody>
      </p:sp>
      <p:sp>
        <p:nvSpPr>
          <p:cNvPr id="213" name="Text Box 23"/>
          <p:cNvSpPr txBox="1">
            <a:spLocks noChangeArrowheads="1"/>
          </p:cNvSpPr>
          <p:nvPr/>
        </p:nvSpPr>
        <p:spPr bwMode="auto">
          <a:xfrm>
            <a:off x="642938" y="3214688"/>
            <a:ext cx="70723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latin typeface="Times New Roman" pitchFamily="18" charset="0"/>
              </a:rPr>
              <a:t>1) Каково взаимное расположение графиков функций?</a:t>
            </a:r>
          </a:p>
        </p:txBody>
      </p:sp>
      <p:sp>
        <p:nvSpPr>
          <p:cNvPr id="214" name="Text Box 23"/>
          <p:cNvSpPr txBox="1">
            <a:spLocks noChangeArrowheads="1"/>
          </p:cNvSpPr>
          <p:nvPr/>
        </p:nvSpPr>
        <p:spPr bwMode="auto">
          <a:xfrm>
            <a:off x="642938" y="4214813"/>
            <a:ext cx="7286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latin typeface="Times New Roman" pitchFamily="18" charset="0"/>
              </a:rPr>
              <a:t>2) Что общего в формулах задающих данные функции?</a:t>
            </a:r>
          </a:p>
        </p:txBody>
      </p:sp>
      <p:sp>
        <p:nvSpPr>
          <p:cNvPr id="216" name="Управляющая кнопка: настраиваемая 215">
            <a:hlinkClick r:id="rId10" action="ppaction://hlinksldjump" highlightClick="1"/>
          </p:cNvPr>
          <p:cNvSpPr/>
          <p:nvPr/>
        </p:nvSpPr>
        <p:spPr>
          <a:xfrm>
            <a:off x="714375" y="5786438"/>
            <a:ext cx="1785938" cy="542925"/>
          </a:xfrm>
          <a:prstGeom prst="actionButtonBlank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</a:rPr>
              <a:t>Проверим</a:t>
            </a:r>
          </a:p>
        </p:txBody>
      </p:sp>
      <p:pic>
        <p:nvPicPr>
          <p:cNvPr id="5132" name="Рисунок 129" descr="J023213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5063" y="4643438"/>
            <a:ext cx="164306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212" grpId="0" animBg="1"/>
      <p:bldP spid="213" grpId="0"/>
      <p:bldP spid="214" grpId="0"/>
      <p:bldP spid="2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9" name="Группа 67"/>
          <p:cNvGrpSpPr>
            <a:grpSpLocks/>
          </p:cNvGrpSpPr>
          <p:nvPr/>
        </p:nvGrpSpPr>
        <p:grpSpPr bwMode="auto">
          <a:xfrm>
            <a:off x="20638" y="0"/>
            <a:ext cx="9123362" cy="6858000"/>
            <a:chOff x="20638" y="0"/>
            <a:chExt cx="9123362" cy="6858000"/>
          </a:xfrm>
        </p:grpSpPr>
        <p:grpSp>
          <p:nvGrpSpPr>
            <p:cNvPr id="6228" name="Группа 116"/>
            <p:cNvGrpSpPr>
              <a:grpSpLocks/>
            </p:cNvGrpSpPr>
            <p:nvPr/>
          </p:nvGrpSpPr>
          <p:grpSpPr bwMode="auto">
            <a:xfrm>
              <a:off x="20638" y="26988"/>
              <a:ext cx="784225" cy="6638925"/>
              <a:chOff x="20638" y="26988"/>
              <a:chExt cx="784225" cy="6638925"/>
            </a:xfrm>
          </p:grpSpPr>
          <p:sp>
            <p:nvSpPr>
              <p:cNvPr id="6276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158750" y="1884363"/>
                <a:ext cx="292100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6277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-1822794">
                <a:off x="133350" y="26988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6278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1241425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6279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142875" y="3071813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6280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265113" y="614363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6281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900" y="5443538"/>
                <a:ext cx="333375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6282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187326" y="2416175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6283" name="WordArt 66"/>
              <p:cNvSpPr>
                <a:spLocks noChangeArrowheads="1" noChangeShapeType="1" noTextEdit="1"/>
              </p:cNvSpPr>
              <p:nvPr/>
            </p:nvSpPr>
            <p:spPr bwMode="auto">
              <a:xfrm rot="-1617823">
                <a:off x="127000" y="6032500"/>
                <a:ext cx="293688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6284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4813300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6285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75" y="4286250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214313" y="3786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229" name="Группа 96"/>
            <p:cNvGrpSpPr>
              <a:grpSpLocks/>
            </p:cNvGrpSpPr>
            <p:nvPr/>
          </p:nvGrpSpPr>
          <p:grpSpPr bwMode="auto">
            <a:xfrm>
              <a:off x="585017" y="0"/>
              <a:ext cx="8412933" cy="781027"/>
              <a:chOff x="585017" y="0"/>
              <a:chExt cx="8412933" cy="781027"/>
            </a:xfrm>
          </p:grpSpPr>
          <p:sp>
            <p:nvSpPr>
              <p:cNvPr id="6259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6260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rot="18886340">
                <a:off x="1505744" y="-103981"/>
                <a:ext cx="342900" cy="557212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равильный пятиугольник 36"/>
              <p:cNvSpPr/>
              <p:nvPr/>
            </p:nvSpPr>
            <p:spPr>
              <a:xfrm rot="2542222">
                <a:off x="904875" y="111125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263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626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6265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6266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6267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6268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6269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6270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6271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6272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48" name="Овал 47"/>
              <p:cNvSpPr/>
              <p:nvPr/>
            </p:nvSpPr>
            <p:spPr>
              <a:xfrm rot="5400000">
                <a:off x="3714750" y="357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274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50" name="Прямоугольный треугольник 49"/>
              <p:cNvSpPr/>
              <p:nvPr/>
            </p:nvSpPr>
            <p:spPr>
              <a:xfrm rot="13396078">
                <a:off x="5430838" y="184150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230" name="Группа 97"/>
            <p:cNvGrpSpPr>
              <a:grpSpLocks/>
            </p:cNvGrpSpPr>
            <p:nvPr/>
          </p:nvGrpSpPr>
          <p:grpSpPr bwMode="auto">
            <a:xfrm>
              <a:off x="571472" y="6076973"/>
              <a:ext cx="8412933" cy="781027"/>
              <a:chOff x="585017" y="0"/>
              <a:chExt cx="8412933" cy="781027"/>
            </a:xfrm>
          </p:grpSpPr>
          <p:sp>
            <p:nvSpPr>
              <p:cNvPr id="6242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6243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9" name="Прямоугольный треугольник 18"/>
              <p:cNvSpPr/>
              <p:nvPr/>
            </p:nvSpPr>
            <p:spPr>
              <a:xfrm rot="18886340">
                <a:off x="1505002" y="-104005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равильный пятиугольник 19"/>
              <p:cNvSpPr/>
              <p:nvPr/>
            </p:nvSpPr>
            <p:spPr>
              <a:xfrm rot="2542222">
                <a:off x="904133" y="111102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246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6247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6248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6249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6250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6251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6252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6253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6254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6255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1" name="Овал 30"/>
              <p:cNvSpPr/>
              <p:nvPr/>
            </p:nvSpPr>
            <p:spPr>
              <a:xfrm rot="5400000">
                <a:off x="3714008" y="357165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257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13396078">
                <a:off x="5430095" y="184127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231" name="Группа 131"/>
            <p:cNvGrpSpPr>
              <a:grpSpLocks/>
            </p:cNvGrpSpPr>
            <p:nvPr/>
          </p:nvGrpSpPr>
          <p:grpSpPr bwMode="auto">
            <a:xfrm>
              <a:off x="8572528" y="664306"/>
              <a:ext cx="571472" cy="5550779"/>
              <a:chOff x="8572528" y="664306"/>
              <a:chExt cx="571472" cy="5550779"/>
            </a:xfrm>
          </p:grpSpPr>
          <p:sp>
            <p:nvSpPr>
              <p:cNvPr id="6232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8716935" y="1996713"/>
                <a:ext cx="319708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6233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06047" y="1321519"/>
                <a:ext cx="351305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6234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8715228" y="3177782"/>
                <a:ext cx="362542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6235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8773970" y="664306"/>
                <a:ext cx="242283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6236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8715871" y="2607274"/>
                <a:ext cx="339293" cy="500444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grpSp>
            <p:nvGrpSpPr>
              <p:cNvPr id="6237" name="Группа 130"/>
              <p:cNvGrpSpPr>
                <a:grpSpLocks/>
              </p:cNvGrpSpPr>
              <p:nvPr/>
            </p:nvGrpSpPr>
            <p:grpSpPr bwMode="auto">
              <a:xfrm>
                <a:off x="8572528" y="3857625"/>
                <a:ext cx="571472" cy="2357460"/>
                <a:chOff x="8572528" y="3857625"/>
                <a:chExt cx="571472" cy="2357460"/>
              </a:xfrm>
            </p:grpSpPr>
            <p:sp>
              <p:nvSpPr>
                <p:cNvPr id="6238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8608230" y="5679316"/>
                  <a:ext cx="500067" cy="571472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ru-RU" sz="3600" i="1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 Black"/>
                    </a:rPr>
                    <a:t>8</a:t>
                  </a:r>
                </a:p>
              </p:txBody>
            </p:sp>
            <p:sp>
              <p:nvSpPr>
                <p:cNvPr id="6239" name="WordArt 68"/>
                <p:cNvSpPr>
                  <a:spLocks noChangeArrowheads="1" noChangeShapeType="1" noTextEdit="1"/>
                </p:cNvSpPr>
                <p:nvPr/>
              </p:nvSpPr>
              <p:spPr bwMode="auto">
                <a:xfrm rot="-971353">
                  <a:off x="8706048" y="4893420"/>
                  <a:ext cx="351306" cy="671513"/>
                </a:xfrm>
                <a:prstGeom prst="rect">
                  <a:avLst/>
                </a:prstGeom>
              </p:spPr>
              <p:txBody>
                <a:bodyPr wrap="none" fromWordArt="1">
                  <a:prstTxWarp prst="textDoubleWave1">
                    <a:avLst>
                      <a:gd name="adj1" fmla="val 12259"/>
                      <a:gd name="adj2" fmla="val 0"/>
                    </a:avLst>
                  </a:prstTxWarp>
                </a:bodyPr>
                <a:lstStyle/>
                <a:p>
                  <a:pPr algn="ctr"/>
                  <a:r>
                    <a:rPr lang="ru-RU" sz="3600" kern="10" spc="-360">
                      <a:ln w="12700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solidFill>
                        <a:srgbClr val="33CCFF"/>
                      </a:solidFill>
                      <a:latin typeface="Impact"/>
                    </a:rPr>
                    <a:t>3</a:t>
                  </a:r>
                </a:p>
              </p:txBody>
            </p:sp>
            <p:sp>
              <p:nvSpPr>
                <p:cNvPr id="6240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 rot="731093">
                  <a:off x="8646950" y="4358012"/>
                  <a:ext cx="354140" cy="43815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7</a:t>
                  </a:r>
                </a:p>
              </p:txBody>
            </p:sp>
            <p:sp>
              <p:nvSpPr>
                <p:cNvPr id="16" name="Овал 15"/>
                <p:cNvSpPr/>
                <p:nvPr/>
              </p:nvSpPr>
              <p:spPr>
                <a:xfrm>
                  <a:off x="8715375" y="3857625"/>
                  <a:ext cx="428625" cy="3571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6150" name="Группа 102"/>
          <p:cNvGrpSpPr>
            <a:grpSpLocks/>
          </p:cNvGrpSpPr>
          <p:nvPr/>
        </p:nvGrpSpPr>
        <p:grpSpPr bwMode="auto">
          <a:xfrm>
            <a:off x="323850" y="333375"/>
            <a:ext cx="8501063" cy="6072188"/>
            <a:chOff x="3500430" y="1857364"/>
            <a:chExt cx="5143536" cy="4071966"/>
          </a:xfrm>
        </p:grpSpPr>
        <p:sp>
          <p:nvSpPr>
            <p:cNvPr id="188" name="Прямоугольник 187"/>
            <p:cNvSpPr/>
            <p:nvPr/>
          </p:nvSpPr>
          <p:spPr>
            <a:xfrm>
              <a:off x="3500430" y="1857364"/>
              <a:ext cx="5143536" cy="4071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  <a:alpha val="8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6164" name="Группа 74"/>
            <p:cNvGrpSpPr>
              <a:grpSpLocks/>
            </p:cNvGrpSpPr>
            <p:nvPr/>
          </p:nvGrpSpPr>
          <p:grpSpPr bwMode="auto">
            <a:xfrm>
              <a:off x="3500430" y="1857362"/>
              <a:ext cx="5143536" cy="4001048"/>
              <a:chOff x="0" y="-797"/>
              <a:chExt cx="9146624" cy="6860473"/>
            </a:xfrm>
          </p:grpSpPr>
          <p:grpSp>
            <p:nvGrpSpPr>
              <p:cNvPr id="6165" name="Группа 41"/>
              <p:cNvGrpSpPr>
                <a:grpSpLocks/>
              </p:cNvGrpSpPr>
              <p:nvPr/>
            </p:nvGrpSpPr>
            <p:grpSpPr bwMode="auto">
              <a:xfrm>
                <a:off x="284560" y="-797"/>
                <a:ext cx="8577509" cy="6860473"/>
                <a:chOff x="284477" y="-796"/>
                <a:chExt cx="8575043" cy="6860473"/>
              </a:xfrm>
            </p:grpSpPr>
            <p:grpSp>
              <p:nvGrpSpPr>
                <p:cNvPr id="6194" name="Группа 11"/>
                <p:cNvGrpSpPr>
                  <a:grpSpLocks/>
                </p:cNvGrpSpPr>
                <p:nvPr/>
              </p:nvGrpSpPr>
              <p:grpSpPr bwMode="auto">
                <a:xfrm>
                  <a:off x="4284618" y="-795"/>
                  <a:ext cx="1718491" cy="6860471"/>
                  <a:chOff x="283296" y="-795"/>
                  <a:chExt cx="1718491" cy="6860471"/>
                </a:xfrm>
              </p:grpSpPr>
              <p:cxnSp>
                <p:nvCxnSpPr>
                  <p:cNvPr id="255" name="Прямая соединительная линия 2"/>
                  <p:cNvCxnSpPr/>
                  <p:nvPr/>
                </p:nvCxnSpPr>
                <p:spPr>
                  <a:xfrm rot="5400000">
                    <a:off x="-3145111" y="3430919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Прямая соединительная линия 3"/>
                  <p:cNvCxnSpPr/>
                  <p:nvPr/>
                </p:nvCxnSpPr>
                <p:spPr>
                  <a:xfrm rot="5400000">
                    <a:off x="-2857387" y="3428357"/>
                    <a:ext cx="6856122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Прямая соединительная линия 4"/>
                  <p:cNvCxnSpPr/>
                  <p:nvPr/>
                </p:nvCxnSpPr>
                <p:spPr>
                  <a:xfrm rot="5400000">
                    <a:off x="-2573197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Прямая соединительная линия 5"/>
                  <p:cNvCxnSpPr/>
                  <p:nvPr/>
                </p:nvCxnSpPr>
                <p:spPr>
                  <a:xfrm rot="5400000">
                    <a:off x="-2288035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Прямая соединительная линия 6"/>
                  <p:cNvCxnSpPr/>
                  <p:nvPr/>
                </p:nvCxnSpPr>
                <p:spPr>
                  <a:xfrm rot="5400000">
                    <a:off x="-2000310" y="3426533"/>
                    <a:ext cx="6859773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Прямая соединительная линия 7"/>
                  <p:cNvCxnSpPr/>
                  <p:nvPr/>
                </p:nvCxnSpPr>
                <p:spPr>
                  <a:xfrm rot="5400000">
                    <a:off x="-1743322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Прямая соединительная линия 8"/>
                  <p:cNvCxnSpPr/>
                  <p:nvPr/>
                </p:nvCxnSpPr>
                <p:spPr>
                  <a:xfrm rot="5400000">
                    <a:off x="-1458160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95" name="Группа 12"/>
                <p:cNvGrpSpPr>
                  <a:grpSpLocks/>
                </p:cNvGrpSpPr>
                <p:nvPr/>
              </p:nvGrpSpPr>
              <p:grpSpPr bwMode="auto">
                <a:xfrm>
                  <a:off x="2287451" y="-794"/>
                  <a:ext cx="1712683" cy="6860471"/>
                  <a:chOff x="286393" y="0"/>
                  <a:chExt cx="1712683" cy="6860471"/>
                </a:xfrm>
              </p:grpSpPr>
              <p:cxnSp>
                <p:nvCxnSpPr>
                  <p:cNvPr id="248" name="Прямая соединительная линия 247"/>
                  <p:cNvCxnSpPr/>
                  <p:nvPr/>
                </p:nvCxnSpPr>
                <p:spPr>
                  <a:xfrm rot="5400000">
                    <a:off x="-3142813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Прямая соединительная линия 248"/>
                  <p:cNvCxnSpPr/>
                  <p:nvPr/>
                </p:nvCxnSpPr>
                <p:spPr>
                  <a:xfrm rot="5400000">
                    <a:off x="-2857650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Прямая соединительная линия 249"/>
                  <p:cNvCxnSpPr/>
                  <p:nvPr/>
                </p:nvCxnSpPr>
                <p:spPr>
                  <a:xfrm rot="5400000">
                    <a:off x="-2568953" y="3424647"/>
                    <a:ext cx="6856122" cy="683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Прямая соединительная линия 250"/>
                  <p:cNvCxnSpPr/>
                  <p:nvPr/>
                </p:nvCxnSpPr>
                <p:spPr>
                  <a:xfrm rot="5400000">
                    <a:off x="-2282083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Прямая соединительная линия 251"/>
                  <p:cNvCxnSpPr/>
                  <p:nvPr/>
                </p:nvCxnSpPr>
                <p:spPr>
                  <a:xfrm rot="5400000">
                    <a:off x="-1713465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Прямая соединительная линия 252"/>
                  <p:cNvCxnSpPr/>
                  <p:nvPr/>
                </p:nvCxnSpPr>
                <p:spPr>
                  <a:xfrm rot="5400000">
                    <a:off x="-142830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Прямая соединительная линия 253"/>
                  <p:cNvCxnSpPr/>
                  <p:nvPr/>
                </p:nvCxnSpPr>
                <p:spPr>
                  <a:xfrm rot="5400000">
                    <a:off x="-1996921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96" name="Группа 20"/>
                <p:cNvGrpSpPr>
                  <a:grpSpLocks/>
                </p:cNvGrpSpPr>
                <p:nvPr/>
              </p:nvGrpSpPr>
              <p:grpSpPr bwMode="auto">
                <a:xfrm>
                  <a:off x="284477" y="-796"/>
                  <a:ext cx="1718490" cy="6860473"/>
                  <a:chOff x="283683" y="-2"/>
                  <a:chExt cx="1718490" cy="6860473"/>
                </a:xfrm>
              </p:grpSpPr>
              <p:cxnSp>
                <p:nvCxnSpPr>
                  <p:cNvPr id="241" name="Прямая соединительная линия 240"/>
                  <p:cNvCxnSpPr/>
                  <p:nvPr/>
                </p:nvCxnSpPr>
                <p:spPr>
                  <a:xfrm rot="5400000">
                    <a:off x="-3145519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Прямая соединительная линия 241"/>
                  <p:cNvCxnSpPr/>
                  <p:nvPr/>
                </p:nvCxnSpPr>
                <p:spPr>
                  <a:xfrm rot="5400000">
                    <a:off x="-2857794" y="3427326"/>
                    <a:ext cx="6859773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Прямая соединительная линия 242"/>
                  <p:cNvCxnSpPr/>
                  <p:nvPr/>
                </p:nvCxnSpPr>
                <p:spPr>
                  <a:xfrm rot="5400000">
                    <a:off x="-256995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Прямая соединительная линия 243"/>
                  <p:cNvCxnSpPr/>
                  <p:nvPr/>
                </p:nvCxnSpPr>
                <p:spPr>
                  <a:xfrm rot="5400000">
                    <a:off x="-2284790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Прямая соединительная линия 244"/>
                  <p:cNvCxnSpPr/>
                  <p:nvPr/>
                </p:nvCxnSpPr>
                <p:spPr>
                  <a:xfrm rot="5400000">
                    <a:off x="-1997065" y="3425501"/>
                    <a:ext cx="6856122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Прямая соединительная линия 245"/>
                  <p:cNvCxnSpPr/>
                  <p:nvPr/>
                </p:nvCxnSpPr>
                <p:spPr>
                  <a:xfrm rot="5400000">
                    <a:off x="-1711049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Прямая соединительная линия 246"/>
                  <p:cNvCxnSpPr/>
                  <p:nvPr/>
                </p:nvCxnSpPr>
                <p:spPr>
                  <a:xfrm rot="5400000">
                    <a:off x="-1425886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31" name="Прямая соединительная линия 230"/>
                <p:cNvCxnSpPr/>
                <p:nvPr/>
              </p:nvCxnSpPr>
              <p:spPr>
                <a:xfrm rot="5400000">
                  <a:off x="2857354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Прямая соединительная линия 231"/>
                <p:cNvCxnSpPr/>
                <p:nvPr/>
              </p:nvCxnSpPr>
              <p:spPr>
                <a:xfrm rot="5400000">
                  <a:off x="3142518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Прямая соединительная линия 232"/>
                <p:cNvCxnSpPr/>
                <p:nvPr/>
              </p:nvCxnSpPr>
              <p:spPr>
                <a:xfrm rot="5400000">
                  <a:off x="3429388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Прямая соединительная линия 233"/>
                <p:cNvCxnSpPr/>
                <p:nvPr/>
              </p:nvCxnSpPr>
              <p:spPr>
                <a:xfrm rot="5400000">
                  <a:off x="3713698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Прямая соединительная линия 33"/>
                <p:cNvCxnSpPr/>
                <p:nvPr/>
              </p:nvCxnSpPr>
              <p:spPr>
                <a:xfrm rot="5400000">
                  <a:off x="4001421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Прямая соединительная линия 34"/>
                <p:cNvCxnSpPr/>
                <p:nvPr/>
              </p:nvCxnSpPr>
              <p:spPr>
                <a:xfrm rot="5400000">
                  <a:off x="4284876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Прямая соединительная линия 35"/>
                <p:cNvCxnSpPr/>
                <p:nvPr/>
              </p:nvCxnSpPr>
              <p:spPr>
                <a:xfrm rot="5400000">
                  <a:off x="4572601" y="3426533"/>
                  <a:ext cx="6859773" cy="5122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Прямая соединительная линия 237"/>
                <p:cNvCxnSpPr/>
                <p:nvPr/>
              </p:nvCxnSpPr>
              <p:spPr>
                <a:xfrm rot="5400000">
                  <a:off x="4856910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Прямая соединительная линия 238"/>
                <p:cNvCxnSpPr/>
                <p:nvPr/>
              </p:nvCxnSpPr>
              <p:spPr>
                <a:xfrm rot="5400000">
                  <a:off x="5141219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Прямая соединительная линия 239"/>
                <p:cNvCxnSpPr/>
                <p:nvPr/>
              </p:nvCxnSpPr>
              <p:spPr>
                <a:xfrm rot="5400000">
                  <a:off x="5428943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66" name="Группа 71"/>
              <p:cNvGrpSpPr>
                <a:grpSpLocks/>
              </p:cNvGrpSpPr>
              <p:nvPr/>
            </p:nvGrpSpPr>
            <p:grpSpPr bwMode="auto">
              <a:xfrm>
                <a:off x="0" y="284359"/>
                <a:ext cx="9146624" cy="6290160"/>
                <a:chOff x="0" y="284360"/>
                <a:chExt cx="9144000" cy="6290160"/>
              </a:xfrm>
            </p:grpSpPr>
            <p:grpSp>
              <p:nvGrpSpPr>
                <p:cNvPr id="6168" name="Группа 49"/>
                <p:cNvGrpSpPr>
                  <a:grpSpLocks/>
                </p:cNvGrpSpPr>
                <p:nvPr/>
              </p:nvGrpSpPr>
              <p:grpSpPr bwMode="auto">
                <a:xfrm>
                  <a:off x="0" y="284360"/>
                  <a:ext cx="9144000" cy="1144810"/>
                  <a:chOff x="0" y="284360"/>
                  <a:chExt cx="9144000" cy="1144810"/>
                </a:xfrm>
              </p:grpSpPr>
              <p:cxnSp>
                <p:nvCxnSpPr>
                  <p:cNvPr id="223" name="Прямая соединительная линия 222"/>
                  <p:cNvCxnSpPr/>
                  <p:nvPr/>
                </p:nvCxnSpPr>
                <p:spPr>
                  <a:xfrm>
                    <a:off x="0" y="283967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Прямая соединительная линия 223"/>
                  <p:cNvCxnSpPr/>
                  <p:nvPr/>
                </p:nvCxnSpPr>
                <p:spPr>
                  <a:xfrm>
                    <a:off x="0" y="568726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Прямая соединительная линия 224"/>
                  <p:cNvCxnSpPr/>
                  <p:nvPr/>
                </p:nvCxnSpPr>
                <p:spPr>
                  <a:xfrm>
                    <a:off x="0" y="853485"/>
                    <a:ext cx="9144000" cy="5477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Прямая соединительная линия 225"/>
                  <p:cNvCxnSpPr/>
                  <p:nvPr/>
                </p:nvCxnSpPr>
                <p:spPr>
                  <a:xfrm>
                    <a:off x="0" y="1143721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Прямая соединительная линия 226"/>
                  <p:cNvCxnSpPr/>
                  <p:nvPr/>
                </p:nvCxnSpPr>
                <p:spPr>
                  <a:xfrm>
                    <a:off x="0" y="1428480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69" name="Группа 50"/>
                <p:cNvGrpSpPr>
                  <a:grpSpLocks/>
                </p:cNvGrpSpPr>
                <p:nvPr/>
              </p:nvGrpSpPr>
              <p:grpSpPr bwMode="auto">
                <a:xfrm>
                  <a:off x="0" y="1714324"/>
                  <a:ext cx="9144000" cy="1144808"/>
                  <a:chOff x="0" y="285564"/>
                  <a:chExt cx="9144000" cy="1144808"/>
                </a:xfrm>
              </p:grpSpPr>
              <p:cxnSp>
                <p:nvCxnSpPr>
                  <p:cNvPr id="218" name="Прямая соединительная линия 217"/>
                  <p:cNvCxnSpPr/>
                  <p:nvPr/>
                </p:nvCxnSpPr>
                <p:spPr>
                  <a:xfrm>
                    <a:off x="0" y="25344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Прямая соединительная линия 218"/>
                  <p:cNvCxnSpPr/>
                  <p:nvPr/>
                </p:nvCxnSpPr>
                <p:spPr>
                  <a:xfrm>
                    <a:off x="0" y="569237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Прямая соединительная линия 219"/>
                  <p:cNvCxnSpPr/>
                  <p:nvPr/>
                </p:nvCxnSpPr>
                <p:spPr>
                  <a:xfrm>
                    <a:off x="0" y="855821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Прямая соединительная линия 220"/>
                  <p:cNvCxnSpPr/>
                  <p:nvPr/>
                </p:nvCxnSpPr>
                <p:spPr>
                  <a:xfrm>
                    <a:off x="0" y="114605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Прямая соединительная линия 221"/>
                  <p:cNvCxnSpPr/>
                  <p:nvPr/>
                </p:nvCxnSpPr>
                <p:spPr>
                  <a:xfrm>
                    <a:off x="0" y="1430816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70" name="Группа 56"/>
                <p:cNvGrpSpPr>
                  <a:grpSpLocks/>
                </p:cNvGrpSpPr>
                <p:nvPr/>
              </p:nvGrpSpPr>
              <p:grpSpPr bwMode="auto">
                <a:xfrm>
                  <a:off x="0" y="3144286"/>
                  <a:ext cx="9144000" cy="1144810"/>
                  <a:chOff x="0" y="286766"/>
                  <a:chExt cx="9144000" cy="1144810"/>
                </a:xfrm>
              </p:grpSpPr>
              <p:cxnSp>
                <p:nvCxnSpPr>
                  <p:cNvPr id="213" name="Прямая соединительная линия 212"/>
                  <p:cNvCxnSpPr/>
                  <p:nvPr/>
                </p:nvCxnSpPr>
                <p:spPr>
                  <a:xfrm>
                    <a:off x="0" y="286815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Прямая соединительная линия 213"/>
                  <p:cNvCxnSpPr/>
                  <p:nvPr/>
                </p:nvCxnSpPr>
                <p:spPr>
                  <a:xfrm>
                    <a:off x="0" y="571575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Прямая соединительная линия 214"/>
                  <p:cNvCxnSpPr/>
                  <p:nvPr/>
                </p:nvCxnSpPr>
                <p:spPr>
                  <a:xfrm>
                    <a:off x="0" y="856334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Прямая соединительная линия 215"/>
                  <p:cNvCxnSpPr/>
                  <p:nvPr/>
                </p:nvCxnSpPr>
                <p:spPr>
                  <a:xfrm>
                    <a:off x="0" y="1142918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Прямая соединительная линия 216"/>
                  <p:cNvCxnSpPr/>
                  <p:nvPr/>
                </p:nvCxnSpPr>
                <p:spPr>
                  <a:xfrm>
                    <a:off x="0" y="1431328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8" name="Прямая соединительная линия 10"/>
                <p:cNvCxnSpPr/>
                <p:nvPr/>
              </p:nvCxnSpPr>
              <p:spPr>
                <a:xfrm>
                  <a:off x="0" y="4569955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Прямая соединительная линия 202"/>
                <p:cNvCxnSpPr/>
                <p:nvPr/>
              </p:nvCxnSpPr>
              <p:spPr>
                <a:xfrm>
                  <a:off x="0" y="4858365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Прямая соединительная линия 203"/>
                <p:cNvCxnSpPr/>
                <p:nvPr/>
              </p:nvCxnSpPr>
              <p:spPr>
                <a:xfrm>
                  <a:off x="0" y="5144950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Прямая соединительная линия 204"/>
                <p:cNvCxnSpPr/>
                <p:nvPr/>
              </p:nvCxnSpPr>
              <p:spPr>
                <a:xfrm>
                  <a:off x="0" y="5429709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Прямая соединительная линия 205"/>
                <p:cNvCxnSpPr/>
                <p:nvPr/>
              </p:nvCxnSpPr>
              <p:spPr>
                <a:xfrm>
                  <a:off x="0" y="5714468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Прямая соединительная линия 206"/>
                <p:cNvCxnSpPr/>
                <p:nvPr/>
              </p:nvCxnSpPr>
              <p:spPr>
                <a:xfrm>
                  <a:off x="0" y="5999227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Прямая соединительная линия 207"/>
                <p:cNvCxnSpPr/>
                <p:nvPr/>
              </p:nvCxnSpPr>
              <p:spPr>
                <a:xfrm>
                  <a:off x="0" y="6283986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Прямая соединительная линия 211"/>
                <p:cNvCxnSpPr/>
                <p:nvPr/>
              </p:nvCxnSpPr>
              <p:spPr>
                <a:xfrm>
                  <a:off x="0" y="6570570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3" name="Прямая соединительная линия 192"/>
              <p:cNvCxnSpPr/>
              <p:nvPr/>
            </p:nvCxnSpPr>
            <p:spPr>
              <a:xfrm rot="5400000">
                <a:off x="4714964" y="3426532"/>
                <a:ext cx="6859773" cy="5124"/>
              </a:xfrm>
              <a:prstGeom prst="line">
                <a:avLst/>
              </a:prstGeom>
              <a:ln w="19050">
                <a:solidFill>
                  <a:srgbClr val="FF0000">
                    <a:alpha val="8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0" name="Object 8"/>
          <p:cNvGraphicFramePr>
            <a:graphicFrameLocks noChangeAspect="1"/>
          </p:cNvGraphicFramePr>
          <p:nvPr/>
        </p:nvGraphicFramePr>
        <p:xfrm>
          <a:off x="1143000" y="928688"/>
          <a:ext cx="17065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Формула" r:id="rId4" imgW="571252" imgH="203112" progId="Equation.3">
                  <p:embed/>
                </p:oleObj>
              </mc:Choice>
              <mc:Fallback>
                <p:oleObj name="Формула" r:id="rId4" imgW="571252" imgH="203112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28688"/>
                        <a:ext cx="1706563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" name="Object 19"/>
          <p:cNvGraphicFramePr>
            <a:graphicFrameLocks noChangeAspect="1"/>
          </p:cNvGraphicFramePr>
          <p:nvPr/>
        </p:nvGraphicFramePr>
        <p:xfrm>
          <a:off x="3571875" y="928688"/>
          <a:ext cx="21986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Формула" r:id="rId6" imgW="736600" imgH="203200" progId="Equation.3">
                  <p:embed/>
                </p:oleObj>
              </mc:Choice>
              <mc:Fallback>
                <p:oleObj name="Формула" r:id="rId6" imgW="736600" imgH="20320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928688"/>
                        <a:ext cx="2198688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" name="Object 22"/>
          <p:cNvGraphicFramePr>
            <a:graphicFrameLocks noChangeAspect="1"/>
          </p:cNvGraphicFramePr>
          <p:nvPr/>
        </p:nvGraphicFramePr>
        <p:xfrm>
          <a:off x="6500813" y="928688"/>
          <a:ext cx="13271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Формула" r:id="rId8" imgW="444307" imgH="203112" progId="Equation.3">
                  <p:embed/>
                </p:oleObj>
              </mc:Choice>
              <mc:Fallback>
                <p:oleObj name="Формула" r:id="rId8" imgW="444307" imgH="203112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13" y="928688"/>
                        <a:ext cx="1327150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Box 190"/>
          <p:cNvSpPr txBox="1">
            <a:spLocks noChangeArrowheads="1"/>
          </p:cNvSpPr>
          <p:nvPr/>
        </p:nvSpPr>
        <p:spPr bwMode="auto">
          <a:xfrm>
            <a:off x="3643313" y="335756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0</a:t>
            </a:r>
          </a:p>
        </p:txBody>
      </p:sp>
      <p:sp>
        <p:nvSpPr>
          <p:cNvPr id="6152" name="TextBox 191"/>
          <p:cNvSpPr txBox="1">
            <a:spLocks noChangeArrowheads="1"/>
          </p:cNvSpPr>
          <p:nvPr/>
        </p:nvSpPr>
        <p:spPr bwMode="auto">
          <a:xfrm>
            <a:off x="5786438" y="3429000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х</a:t>
            </a:r>
          </a:p>
        </p:txBody>
      </p:sp>
      <p:sp>
        <p:nvSpPr>
          <p:cNvPr id="6153" name="TextBox 192"/>
          <p:cNvSpPr txBox="1">
            <a:spLocks noChangeArrowheads="1"/>
          </p:cNvSpPr>
          <p:nvPr/>
        </p:nvSpPr>
        <p:spPr bwMode="auto">
          <a:xfrm>
            <a:off x="3714750" y="171450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у</a:t>
            </a:r>
          </a:p>
        </p:txBody>
      </p:sp>
      <p:cxnSp>
        <p:nvCxnSpPr>
          <p:cNvPr id="190" name="Прямая со стрелкой 189"/>
          <p:cNvCxnSpPr/>
          <p:nvPr/>
        </p:nvCxnSpPr>
        <p:spPr>
          <a:xfrm>
            <a:off x="1214438" y="3357563"/>
            <a:ext cx="4786312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Полилиния 208"/>
          <p:cNvSpPr/>
          <p:nvPr/>
        </p:nvSpPr>
        <p:spPr>
          <a:xfrm>
            <a:off x="1500188" y="4572000"/>
            <a:ext cx="3740150" cy="0"/>
          </a:xfrm>
          <a:custGeom>
            <a:avLst/>
            <a:gdLst>
              <a:gd name="connsiteX0" fmla="*/ 0 w 3740727"/>
              <a:gd name="connsiteY0" fmla="*/ 0 h 0"/>
              <a:gd name="connsiteX1" fmla="*/ 3740727 w 374072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0727">
                <a:moveTo>
                  <a:pt x="0" y="0"/>
                </a:moveTo>
                <a:lnTo>
                  <a:pt x="3740727" y="0"/>
                </a:lnTo>
              </a:path>
            </a:pathLst>
          </a:custGeom>
          <a:ln w="2857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0" name="Полилиния 209"/>
          <p:cNvSpPr/>
          <p:nvPr/>
        </p:nvSpPr>
        <p:spPr>
          <a:xfrm>
            <a:off x="2714625" y="2500313"/>
            <a:ext cx="3143250" cy="2928937"/>
          </a:xfrm>
          <a:custGeom>
            <a:avLst/>
            <a:gdLst>
              <a:gd name="connsiteX0" fmla="*/ 0 w 1348509"/>
              <a:gd name="connsiteY0" fmla="*/ 1237672 h 1237672"/>
              <a:gd name="connsiteX1" fmla="*/ 1348509 w 1348509"/>
              <a:gd name="connsiteY1" fmla="*/ 9236 h 1237672"/>
              <a:gd name="connsiteX2" fmla="*/ 1339273 w 1348509"/>
              <a:gd name="connsiteY2" fmla="*/ 0 h 123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8509" h="1237672">
                <a:moveTo>
                  <a:pt x="0" y="1237672"/>
                </a:moveTo>
                <a:lnTo>
                  <a:pt x="1348509" y="9236"/>
                </a:lnTo>
                <a:lnTo>
                  <a:pt x="1339273" y="0"/>
                </a:lnTo>
              </a:path>
            </a:pathLst>
          </a:custGeom>
          <a:ln w="381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1" name="Полилиния 210"/>
          <p:cNvSpPr/>
          <p:nvPr/>
        </p:nvSpPr>
        <p:spPr>
          <a:xfrm>
            <a:off x="2286000" y="2071688"/>
            <a:ext cx="1928813" cy="3571875"/>
          </a:xfrm>
          <a:custGeom>
            <a:avLst/>
            <a:gdLst>
              <a:gd name="connsiteX0" fmla="*/ 822036 w 822036"/>
              <a:gd name="connsiteY0" fmla="*/ 1560946 h 1560946"/>
              <a:gd name="connsiteX1" fmla="*/ 0 w 822036"/>
              <a:gd name="connsiteY1" fmla="*/ 0 h 1560946"/>
              <a:gd name="connsiteX2" fmla="*/ 0 w 822036"/>
              <a:gd name="connsiteY2" fmla="*/ 0 h 1560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2036" h="1560946">
                <a:moveTo>
                  <a:pt x="822036" y="1560946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96" name="Прямая со стрелкой 195"/>
          <p:cNvCxnSpPr/>
          <p:nvPr/>
        </p:nvCxnSpPr>
        <p:spPr>
          <a:xfrm rot="5400000" flipH="1" flipV="1">
            <a:off x="1641475" y="3571875"/>
            <a:ext cx="400208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Управляющая кнопка: возврат 198">
            <a:hlinkClick r:id="rId10" action="ppaction://hlinksldjump" highlightClick="1"/>
          </p:cNvPr>
          <p:cNvSpPr/>
          <p:nvPr/>
        </p:nvSpPr>
        <p:spPr>
          <a:xfrm>
            <a:off x="8501063" y="5929313"/>
            <a:ext cx="400050" cy="400050"/>
          </a:xfrm>
          <a:prstGeom prst="actionButtonReturn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0" name="Oval 30"/>
          <p:cNvSpPr>
            <a:spLocks noChangeArrowheads="1"/>
          </p:cNvSpPr>
          <p:nvPr/>
        </p:nvSpPr>
        <p:spPr bwMode="auto">
          <a:xfrm>
            <a:off x="1500188" y="642938"/>
            <a:ext cx="361950" cy="339725"/>
          </a:xfrm>
          <a:prstGeom prst="ellipse">
            <a:avLst/>
          </a:prstGeom>
          <a:solidFill>
            <a:srgbClr val="FF00FF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008000"/>
                </a:solidFill>
              </a:ln>
              <a:latin typeface="Arial" pitchFamily="34" charset="0"/>
            </a:endParaRPr>
          </a:p>
        </p:txBody>
      </p:sp>
      <p:sp>
        <p:nvSpPr>
          <p:cNvPr id="201" name="Oval 30"/>
          <p:cNvSpPr>
            <a:spLocks noChangeArrowheads="1"/>
          </p:cNvSpPr>
          <p:nvPr/>
        </p:nvSpPr>
        <p:spPr bwMode="auto">
          <a:xfrm>
            <a:off x="4143375" y="642938"/>
            <a:ext cx="361950" cy="339725"/>
          </a:xfrm>
          <a:prstGeom prst="ellipse">
            <a:avLst/>
          </a:prstGeom>
          <a:solidFill>
            <a:srgbClr val="CC00FF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008000"/>
                </a:solidFill>
              </a:ln>
              <a:latin typeface="Arial" pitchFamily="34" charset="0"/>
            </a:endParaRPr>
          </a:p>
        </p:txBody>
      </p:sp>
      <p:sp>
        <p:nvSpPr>
          <p:cNvPr id="202" name="Oval 30"/>
          <p:cNvSpPr>
            <a:spLocks noChangeArrowheads="1"/>
          </p:cNvSpPr>
          <p:nvPr/>
        </p:nvSpPr>
        <p:spPr bwMode="auto">
          <a:xfrm>
            <a:off x="6858000" y="642938"/>
            <a:ext cx="361950" cy="339725"/>
          </a:xfrm>
          <a:prstGeom prst="ellipse">
            <a:avLst/>
          </a:prstGeom>
          <a:solidFill>
            <a:srgbClr val="00CC0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008000"/>
                </a:solidFill>
              </a:ln>
              <a:latin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201" grpId="0" animBg="1"/>
      <p:bldP spid="20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Группа 1"/>
          <p:cNvGrpSpPr>
            <a:grpSpLocks/>
          </p:cNvGrpSpPr>
          <p:nvPr/>
        </p:nvGrpSpPr>
        <p:grpSpPr bwMode="auto">
          <a:xfrm>
            <a:off x="20638" y="0"/>
            <a:ext cx="9123362" cy="6858000"/>
            <a:chOff x="20638" y="0"/>
            <a:chExt cx="9123362" cy="6858000"/>
          </a:xfrm>
        </p:grpSpPr>
        <p:grpSp>
          <p:nvGrpSpPr>
            <p:cNvPr id="20557" name="Группа 116"/>
            <p:cNvGrpSpPr>
              <a:grpSpLocks/>
            </p:cNvGrpSpPr>
            <p:nvPr/>
          </p:nvGrpSpPr>
          <p:grpSpPr bwMode="auto">
            <a:xfrm>
              <a:off x="20638" y="26988"/>
              <a:ext cx="784225" cy="6638925"/>
              <a:chOff x="20638" y="26988"/>
              <a:chExt cx="784225" cy="6638925"/>
            </a:xfrm>
          </p:grpSpPr>
          <p:sp>
            <p:nvSpPr>
              <p:cNvPr id="20605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158750" y="1884363"/>
                <a:ext cx="292100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0606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-1822794">
                <a:off x="133350" y="26988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0607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1241425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0608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142875" y="3071813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0609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265113" y="614363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0610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900" y="5443538"/>
                <a:ext cx="333375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20611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187326" y="2416175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0612" name="WordArt 66"/>
              <p:cNvSpPr>
                <a:spLocks noChangeArrowheads="1" noChangeShapeType="1" noTextEdit="1"/>
              </p:cNvSpPr>
              <p:nvPr/>
            </p:nvSpPr>
            <p:spPr bwMode="auto">
              <a:xfrm rot="-1617823">
                <a:off x="127000" y="6032500"/>
                <a:ext cx="293688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0613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4813300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0614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75" y="4286250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214313" y="3786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0558" name="Группа 96"/>
            <p:cNvGrpSpPr>
              <a:grpSpLocks/>
            </p:cNvGrpSpPr>
            <p:nvPr/>
          </p:nvGrpSpPr>
          <p:grpSpPr bwMode="auto">
            <a:xfrm>
              <a:off x="585017" y="0"/>
              <a:ext cx="8412933" cy="781027"/>
              <a:chOff x="585017" y="0"/>
              <a:chExt cx="8412933" cy="781027"/>
            </a:xfrm>
          </p:grpSpPr>
          <p:sp>
            <p:nvSpPr>
              <p:cNvPr id="20588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20589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rot="18886340">
                <a:off x="1505744" y="-103981"/>
                <a:ext cx="342900" cy="557212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равильный пятиугольник 36"/>
              <p:cNvSpPr/>
              <p:nvPr/>
            </p:nvSpPr>
            <p:spPr>
              <a:xfrm rot="2542222">
                <a:off x="904875" y="111125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592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0593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0594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0595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0596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0597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20598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0599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0600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0601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48" name="Овал 47"/>
              <p:cNvSpPr/>
              <p:nvPr/>
            </p:nvSpPr>
            <p:spPr>
              <a:xfrm rot="5400000">
                <a:off x="3714750" y="357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603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50" name="Прямоугольный треугольник 49"/>
              <p:cNvSpPr/>
              <p:nvPr/>
            </p:nvSpPr>
            <p:spPr>
              <a:xfrm rot="13396078">
                <a:off x="5430838" y="184150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0559" name="Группа 97"/>
            <p:cNvGrpSpPr>
              <a:grpSpLocks/>
            </p:cNvGrpSpPr>
            <p:nvPr/>
          </p:nvGrpSpPr>
          <p:grpSpPr bwMode="auto">
            <a:xfrm>
              <a:off x="571472" y="6076973"/>
              <a:ext cx="8412933" cy="781027"/>
              <a:chOff x="585017" y="0"/>
              <a:chExt cx="8412933" cy="781027"/>
            </a:xfrm>
          </p:grpSpPr>
          <p:sp>
            <p:nvSpPr>
              <p:cNvPr id="20571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20572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9" name="Прямоугольный треугольник 18"/>
              <p:cNvSpPr/>
              <p:nvPr/>
            </p:nvSpPr>
            <p:spPr>
              <a:xfrm rot="18886340">
                <a:off x="1505002" y="-104005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равильный пятиугольник 19"/>
              <p:cNvSpPr/>
              <p:nvPr/>
            </p:nvSpPr>
            <p:spPr>
              <a:xfrm rot="2542222">
                <a:off x="904133" y="111102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575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0576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0577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0578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0579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0580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20581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0582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0583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0584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1" name="Овал 30"/>
              <p:cNvSpPr/>
              <p:nvPr/>
            </p:nvSpPr>
            <p:spPr>
              <a:xfrm rot="5400000">
                <a:off x="3714008" y="357165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586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13396078">
                <a:off x="5430095" y="184127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0560" name="Группа 131"/>
            <p:cNvGrpSpPr>
              <a:grpSpLocks/>
            </p:cNvGrpSpPr>
            <p:nvPr/>
          </p:nvGrpSpPr>
          <p:grpSpPr bwMode="auto">
            <a:xfrm>
              <a:off x="8572528" y="664306"/>
              <a:ext cx="571472" cy="5550779"/>
              <a:chOff x="8572528" y="664306"/>
              <a:chExt cx="571472" cy="5550779"/>
            </a:xfrm>
          </p:grpSpPr>
          <p:sp>
            <p:nvSpPr>
              <p:cNvPr id="20561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8716935" y="1996713"/>
                <a:ext cx="319708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0562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06047" y="1321519"/>
                <a:ext cx="351305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0563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8715228" y="3177782"/>
                <a:ext cx="362542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0564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8773970" y="664306"/>
                <a:ext cx="242283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0565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8715871" y="2607274"/>
                <a:ext cx="339293" cy="500444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grpSp>
            <p:nvGrpSpPr>
              <p:cNvPr id="20566" name="Группа 130"/>
              <p:cNvGrpSpPr>
                <a:grpSpLocks/>
              </p:cNvGrpSpPr>
              <p:nvPr/>
            </p:nvGrpSpPr>
            <p:grpSpPr bwMode="auto">
              <a:xfrm>
                <a:off x="8572528" y="3857628"/>
                <a:ext cx="571472" cy="2357457"/>
                <a:chOff x="8572528" y="3857628"/>
                <a:chExt cx="571472" cy="2357457"/>
              </a:xfrm>
            </p:grpSpPr>
            <p:sp>
              <p:nvSpPr>
                <p:cNvPr id="20567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8608230" y="5679316"/>
                  <a:ext cx="500067" cy="571472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ru-RU" sz="3600" i="1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 Black"/>
                    </a:rPr>
                    <a:t>8</a:t>
                  </a:r>
                </a:p>
              </p:txBody>
            </p:sp>
            <p:sp>
              <p:nvSpPr>
                <p:cNvPr id="20568" name="WordArt 68"/>
                <p:cNvSpPr>
                  <a:spLocks noChangeArrowheads="1" noChangeShapeType="1" noTextEdit="1"/>
                </p:cNvSpPr>
                <p:nvPr/>
              </p:nvSpPr>
              <p:spPr bwMode="auto">
                <a:xfrm rot="-971353">
                  <a:off x="8706048" y="4893420"/>
                  <a:ext cx="351306" cy="671513"/>
                </a:xfrm>
                <a:prstGeom prst="rect">
                  <a:avLst/>
                </a:prstGeom>
              </p:spPr>
              <p:txBody>
                <a:bodyPr wrap="none" fromWordArt="1">
                  <a:prstTxWarp prst="textDoubleWave1">
                    <a:avLst>
                      <a:gd name="adj1" fmla="val 12259"/>
                      <a:gd name="adj2" fmla="val 0"/>
                    </a:avLst>
                  </a:prstTxWarp>
                </a:bodyPr>
                <a:lstStyle/>
                <a:p>
                  <a:pPr algn="ctr"/>
                  <a:r>
                    <a:rPr lang="ru-RU" sz="3600" kern="10" spc="-360">
                      <a:ln w="12700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solidFill>
                        <a:srgbClr val="33CCFF"/>
                      </a:solidFill>
                      <a:latin typeface="Impact"/>
                    </a:rPr>
                    <a:t>3</a:t>
                  </a:r>
                </a:p>
              </p:txBody>
            </p:sp>
            <p:sp>
              <p:nvSpPr>
                <p:cNvPr id="20569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 rot="731093">
                  <a:off x="8646950" y="4358012"/>
                  <a:ext cx="354140" cy="43815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7</a:t>
                  </a:r>
                </a:p>
              </p:txBody>
            </p:sp>
            <p:sp>
              <p:nvSpPr>
                <p:cNvPr id="16" name="Овал 15"/>
                <p:cNvSpPr/>
                <p:nvPr/>
              </p:nvSpPr>
              <p:spPr>
                <a:xfrm>
                  <a:off x="8715375" y="3857625"/>
                  <a:ext cx="428625" cy="3571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20483" name="Группа 102"/>
          <p:cNvGrpSpPr>
            <a:grpSpLocks/>
          </p:cNvGrpSpPr>
          <p:nvPr/>
        </p:nvGrpSpPr>
        <p:grpSpPr bwMode="auto">
          <a:xfrm>
            <a:off x="323850" y="333375"/>
            <a:ext cx="8501063" cy="6072188"/>
            <a:chOff x="3500430" y="1857364"/>
            <a:chExt cx="5143536" cy="4071966"/>
          </a:xfrm>
        </p:grpSpPr>
        <p:sp>
          <p:nvSpPr>
            <p:cNvPr id="135" name="Прямоугольник 134"/>
            <p:cNvSpPr/>
            <p:nvPr/>
          </p:nvSpPr>
          <p:spPr>
            <a:xfrm>
              <a:off x="3500430" y="1857364"/>
              <a:ext cx="5143536" cy="4071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  <a:alpha val="8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20493" name="Группа 74"/>
            <p:cNvGrpSpPr>
              <a:grpSpLocks/>
            </p:cNvGrpSpPr>
            <p:nvPr/>
          </p:nvGrpSpPr>
          <p:grpSpPr bwMode="auto">
            <a:xfrm>
              <a:off x="3500430" y="1857362"/>
              <a:ext cx="5143536" cy="4001048"/>
              <a:chOff x="0" y="-797"/>
              <a:chExt cx="9146624" cy="6860473"/>
            </a:xfrm>
          </p:grpSpPr>
          <p:grpSp>
            <p:nvGrpSpPr>
              <p:cNvPr id="20494" name="Группа 41"/>
              <p:cNvGrpSpPr>
                <a:grpSpLocks/>
              </p:cNvGrpSpPr>
              <p:nvPr/>
            </p:nvGrpSpPr>
            <p:grpSpPr bwMode="auto">
              <a:xfrm>
                <a:off x="284560" y="-797"/>
                <a:ext cx="8577509" cy="6860473"/>
                <a:chOff x="284477" y="-796"/>
                <a:chExt cx="8575043" cy="6860473"/>
              </a:xfrm>
            </p:grpSpPr>
            <p:grpSp>
              <p:nvGrpSpPr>
                <p:cNvPr id="20523" name="Группа 11"/>
                <p:cNvGrpSpPr>
                  <a:grpSpLocks/>
                </p:cNvGrpSpPr>
                <p:nvPr/>
              </p:nvGrpSpPr>
              <p:grpSpPr bwMode="auto">
                <a:xfrm>
                  <a:off x="4284618" y="-795"/>
                  <a:ext cx="1718491" cy="6860471"/>
                  <a:chOff x="283296" y="-795"/>
                  <a:chExt cx="1718491" cy="6860471"/>
                </a:xfrm>
              </p:grpSpPr>
              <p:cxnSp>
                <p:nvCxnSpPr>
                  <p:cNvPr id="193" name="Прямая соединительная линия 2"/>
                  <p:cNvCxnSpPr/>
                  <p:nvPr/>
                </p:nvCxnSpPr>
                <p:spPr>
                  <a:xfrm rot="5400000">
                    <a:off x="-3145111" y="3430919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Прямая соединительная линия 3"/>
                  <p:cNvCxnSpPr/>
                  <p:nvPr/>
                </p:nvCxnSpPr>
                <p:spPr>
                  <a:xfrm rot="5400000">
                    <a:off x="-2857387" y="3428357"/>
                    <a:ext cx="6856122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Прямая соединительная линия 4"/>
                  <p:cNvCxnSpPr/>
                  <p:nvPr/>
                </p:nvCxnSpPr>
                <p:spPr>
                  <a:xfrm rot="5400000">
                    <a:off x="-2573197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Прямая соединительная линия 5"/>
                  <p:cNvCxnSpPr/>
                  <p:nvPr/>
                </p:nvCxnSpPr>
                <p:spPr>
                  <a:xfrm rot="5400000">
                    <a:off x="-2288035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Прямая соединительная линия 6"/>
                  <p:cNvCxnSpPr/>
                  <p:nvPr/>
                </p:nvCxnSpPr>
                <p:spPr>
                  <a:xfrm rot="5400000">
                    <a:off x="-2000310" y="3426533"/>
                    <a:ext cx="6859773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Прямая соединительная линия 7"/>
                  <p:cNvCxnSpPr/>
                  <p:nvPr/>
                </p:nvCxnSpPr>
                <p:spPr>
                  <a:xfrm rot="5400000">
                    <a:off x="-1743322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Прямая соединительная линия 8"/>
                  <p:cNvCxnSpPr/>
                  <p:nvPr/>
                </p:nvCxnSpPr>
                <p:spPr>
                  <a:xfrm rot="5400000">
                    <a:off x="-1458160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24" name="Группа 12"/>
                <p:cNvGrpSpPr>
                  <a:grpSpLocks/>
                </p:cNvGrpSpPr>
                <p:nvPr/>
              </p:nvGrpSpPr>
              <p:grpSpPr bwMode="auto">
                <a:xfrm>
                  <a:off x="2287451" y="-794"/>
                  <a:ext cx="1712683" cy="6860471"/>
                  <a:chOff x="286393" y="0"/>
                  <a:chExt cx="1712683" cy="6860471"/>
                </a:xfrm>
              </p:grpSpPr>
              <p:cxnSp>
                <p:nvCxnSpPr>
                  <p:cNvPr id="186" name="Прямая соединительная линия 185"/>
                  <p:cNvCxnSpPr/>
                  <p:nvPr/>
                </p:nvCxnSpPr>
                <p:spPr>
                  <a:xfrm rot="5400000">
                    <a:off x="-3142813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Прямая соединительная линия 186"/>
                  <p:cNvCxnSpPr/>
                  <p:nvPr/>
                </p:nvCxnSpPr>
                <p:spPr>
                  <a:xfrm rot="5400000">
                    <a:off x="-2857650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Прямая соединительная линия 187"/>
                  <p:cNvCxnSpPr/>
                  <p:nvPr/>
                </p:nvCxnSpPr>
                <p:spPr>
                  <a:xfrm rot="5400000">
                    <a:off x="-2568953" y="3424647"/>
                    <a:ext cx="6856122" cy="683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Прямая соединительная линия 188"/>
                  <p:cNvCxnSpPr/>
                  <p:nvPr/>
                </p:nvCxnSpPr>
                <p:spPr>
                  <a:xfrm rot="5400000">
                    <a:off x="-2282083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Прямая соединительная линия 189"/>
                  <p:cNvCxnSpPr/>
                  <p:nvPr/>
                </p:nvCxnSpPr>
                <p:spPr>
                  <a:xfrm rot="5400000">
                    <a:off x="-1713465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Прямая соединительная линия 190"/>
                  <p:cNvCxnSpPr/>
                  <p:nvPr/>
                </p:nvCxnSpPr>
                <p:spPr>
                  <a:xfrm rot="5400000">
                    <a:off x="-142830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Прямая соединительная линия 191"/>
                  <p:cNvCxnSpPr/>
                  <p:nvPr/>
                </p:nvCxnSpPr>
                <p:spPr>
                  <a:xfrm rot="5400000">
                    <a:off x="-1996921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25" name="Группа 20"/>
                <p:cNvGrpSpPr>
                  <a:grpSpLocks/>
                </p:cNvGrpSpPr>
                <p:nvPr/>
              </p:nvGrpSpPr>
              <p:grpSpPr bwMode="auto">
                <a:xfrm>
                  <a:off x="284477" y="-796"/>
                  <a:ext cx="1718490" cy="6860473"/>
                  <a:chOff x="283683" y="-2"/>
                  <a:chExt cx="1718490" cy="6860473"/>
                </a:xfrm>
              </p:grpSpPr>
              <p:cxnSp>
                <p:nvCxnSpPr>
                  <p:cNvPr id="179" name="Прямая соединительная линия 178"/>
                  <p:cNvCxnSpPr/>
                  <p:nvPr/>
                </p:nvCxnSpPr>
                <p:spPr>
                  <a:xfrm rot="5400000">
                    <a:off x="-3145519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Прямая соединительная линия 179"/>
                  <p:cNvCxnSpPr/>
                  <p:nvPr/>
                </p:nvCxnSpPr>
                <p:spPr>
                  <a:xfrm rot="5400000">
                    <a:off x="-2857794" y="3427326"/>
                    <a:ext cx="6859773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Прямая соединительная линия 180"/>
                  <p:cNvCxnSpPr/>
                  <p:nvPr/>
                </p:nvCxnSpPr>
                <p:spPr>
                  <a:xfrm rot="5400000">
                    <a:off x="-256995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Прямая соединительная линия 181"/>
                  <p:cNvCxnSpPr/>
                  <p:nvPr/>
                </p:nvCxnSpPr>
                <p:spPr>
                  <a:xfrm rot="5400000">
                    <a:off x="-2284790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Прямая соединительная линия 182"/>
                  <p:cNvCxnSpPr/>
                  <p:nvPr/>
                </p:nvCxnSpPr>
                <p:spPr>
                  <a:xfrm rot="5400000">
                    <a:off x="-1997065" y="3425501"/>
                    <a:ext cx="6856122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Прямая соединительная линия 183"/>
                  <p:cNvCxnSpPr/>
                  <p:nvPr/>
                </p:nvCxnSpPr>
                <p:spPr>
                  <a:xfrm rot="5400000">
                    <a:off x="-1711049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Прямая соединительная линия 184"/>
                  <p:cNvCxnSpPr/>
                  <p:nvPr/>
                </p:nvCxnSpPr>
                <p:spPr>
                  <a:xfrm rot="5400000">
                    <a:off x="-1425886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9" name="Прямая соединительная линия 168"/>
                <p:cNvCxnSpPr/>
                <p:nvPr/>
              </p:nvCxnSpPr>
              <p:spPr>
                <a:xfrm rot="5400000">
                  <a:off x="2857354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Прямая соединительная линия 169"/>
                <p:cNvCxnSpPr/>
                <p:nvPr/>
              </p:nvCxnSpPr>
              <p:spPr>
                <a:xfrm rot="5400000">
                  <a:off x="3142518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Прямая соединительная линия 170"/>
                <p:cNvCxnSpPr/>
                <p:nvPr/>
              </p:nvCxnSpPr>
              <p:spPr>
                <a:xfrm rot="5400000">
                  <a:off x="3429388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Прямая соединительная линия 171"/>
                <p:cNvCxnSpPr/>
                <p:nvPr/>
              </p:nvCxnSpPr>
              <p:spPr>
                <a:xfrm rot="5400000">
                  <a:off x="3713698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Прямая соединительная линия 33"/>
                <p:cNvCxnSpPr/>
                <p:nvPr/>
              </p:nvCxnSpPr>
              <p:spPr>
                <a:xfrm rot="5400000">
                  <a:off x="4001421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Прямая соединительная линия 34"/>
                <p:cNvCxnSpPr/>
                <p:nvPr/>
              </p:nvCxnSpPr>
              <p:spPr>
                <a:xfrm rot="5400000">
                  <a:off x="4284876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Прямая соединительная линия 35"/>
                <p:cNvCxnSpPr/>
                <p:nvPr/>
              </p:nvCxnSpPr>
              <p:spPr>
                <a:xfrm rot="5400000">
                  <a:off x="4572601" y="3426533"/>
                  <a:ext cx="6859773" cy="5122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Прямая соединительная линия 175"/>
                <p:cNvCxnSpPr/>
                <p:nvPr/>
              </p:nvCxnSpPr>
              <p:spPr>
                <a:xfrm rot="5400000">
                  <a:off x="4856910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Прямая соединительная линия 176"/>
                <p:cNvCxnSpPr/>
                <p:nvPr/>
              </p:nvCxnSpPr>
              <p:spPr>
                <a:xfrm rot="5400000">
                  <a:off x="5141219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Прямая соединительная линия 177"/>
                <p:cNvCxnSpPr/>
                <p:nvPr/>
              </p:nvCxnSpPr>
              <p:spPr>
                <a:xfrm rot="5400000">
                  <a:off x="5428943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" name="Группа 71"/>
              <p:cNvGrpSpPr>
                <a:grpSpLocks/>
              </p:cNvGrpSpPr>
              <p:nvPr/>
            </p:nvGrpSpPr>
            <p:grpSpPr bwMode="auto">
              <a:xfrm>
                <a:off x="0" y="284359"/>
                <a:ext cx="9146624" cy="6290160"/>
                <a:chOff x="0" y="284360"/>
                <a:chExt cx="9144000" cy="6290160"/>
              </a:xfrm>
            </p:grpSpPr>
            <p:grpSp>
              <p:nvGrpSpPr>
                <p:cNvPr id="20497" name="Группа 49"/>
                <p:cNvGrpSpPr>
                  <a:grpSpLocks/>
                </p:cNvGrpSpPr>
                <p:nvPr/>
              </p:nvGrpSpPr>
              <p:grpSpPr bwMode="auto">
                <a:xfrm>
                  <a:off x="0" y="284360"/>
                  <a:ext cx="9144000" cy="1144810"/>
                  <a:chOff x="0" y="284360"/>
                  <a:chExt cx="9144000" cy="1144810"/>
                </a:xfrm>
              </p:grpSpPr>
              <p:cxnSp>
                <p:nvCxnSpPr>
                  <p:cNvPr id="161" name="Прямая соединительная линия 160"/>
                  <p:cNvCxnSpPr/>
                  <p:nvPr/>
                </p:nvCxnSpPr>
                <p:spPr>
                  <a:xfrm>
                    <a:off x="0" y="283967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Прямая соединительная линия 161"/>
                  <p:cNvCxnSpPr/>
                  <p:nvPr/>
                </p:nvCxnSpPr>
                <p:spPr>
                  <a:xfrm>
                    <a:off x="0" y="568726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Прямая соединительная линия 162"/>
                  <p:cNvCxnSpPr/>
                  <p:nvPr/>
                </p:nvCxnSpPr>
                <p:spPr>
                  <a:xfrm>
                    <a:off x="0" y="853485"/>
                    <a:ext cx="9144000" cy="5477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Прямая соединительная линия 163"/>
                  <p:cNvCxnSpPr/>
                  <p:nvPr/>
                </p:nvCxnSpPr>
                <p:spPr>
                  <a:xfrm>
                    <a:off x="0" y="1143721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Прямая соединительная линия 164"/>
                  <p:cNvCxnSpPr/>
                  <p:nvPr/>
                </p:nvCxnSpPr>
                <p:spPr>
                  <a:xfrm>
                    <a:off x="0" y="1428480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498" name="Группа 50"/>
                <p:cNvGrpSpPr>
                  <a:grpSpLocks/>
                </p:cNvGrpSpPr>
                <p:nvPr/>
              </p:nvGrpSpPr>
              <p:grpSpPr bwMode="auto">
                <a:xfrm>
                  <a:off x="0" y="1714324"/>
                  <a:ext cx="9144000" cy="1144808"/>
                  <a:chOff x="0" y="285564"/>
                  <a:chExt cx="9144000" cy="1144808"/>
                </a:xfrm>
              </p:grpSpPr>
              <p:cxnSp>
                <p:nvCxnSpPr>
                  <p:cNvPr id="156" name="Прямая соединительная линия 155"/>
                  <p:cNvCxnSpPr/>
                  <p:nvPr/>
                </p:nvCxnSpPr>
                <p:spPr>
                  <a:xfrm>
                    <a:off x="0" y="25344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Прямая соединительная линия 156"/>
                  <p:cNvCxnSpPr/>
                  <p:nvPr/>
                </p:nvCxnSpPr>
                <p:spPr>
                  <a:xfrm>
                    <a:off x="0" y="569237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Прямая соединительная линия 157"/>
                  <p:cNvCxnSpPr/>
                  <p:nvPr/>
                </p:nvCxnSpPr>
                <p:spPr>
                  <a:xfrm>
                    <a:off x="0" y="855821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Прямая соединительная линия 158"/>
                  <p:cNvCxnSpPr/>
                  <p:nvPr/>
                </p:nvCxnSpPr>
                <p:spPr>
                  <a:xfrm>
                    <a:off x="0" y="114605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Прямая соединительная линия 159"/>
                  <p:cNvCxnSpPr/>
                  <p:nvPr/>
                </p:nvCxnSpPr>
                <p:spPr>
                  <a:xfrm>
                    <a:off x="0" y="1430816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499" name="Группа 56"/>
                <p:cNvGrpSpPr>
                  <a:grpSpLocks/>
                </p:cNvGrpSpPr>
                <p:nvPr/>
              </p:nvGrpSpPr>
              <p:grpSpPr bwMode="auto">
                <a:xfrm>
                  <a:off x="0" y="3144286"/>
                  <a:ext cx="9144000" cy="1144810"/>
                  <a:chOff x="0" y="286766"/>
                  <a:chExt cx="9144000" cy="1144810"/>
                </a:xfrm>
              </p:grpSpPr>
              <p:cxnSp>
                <p:nvCxnSpPr>
                  <p:cNvPr id="151" name="Прямая соединительная линия 150"/>
                  <p:cNvCxnSpPr/>
                  <p:nvPr/>
                </p:nvCxnSpPr>
                <p:spPr>
                  <a:xfrm>
                    <a:off x="0" y="286815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Прямая соединительная линия 151"/>
                  <p:cNvCxnSpPr/>
                  <p:nvPr/>
                </p:nvCxnSpPr>
                <p:spPr>
                  <a:xfrm>
                    <a:off x="0" y="571575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Прямая соединительная линия 152"/>
                  <p:cNvCxnSpPr/>
                  <p:nvPr/>
                </p:nvCxnSpPr>
                <p:spPr>
                  <a:xfrm>
                    <a:off x="0" y="856334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Прямая соединительная линия 153"/>
                  <p:cNvCxnSpPr/>
                  <p:nvPr/>
                </p:nvCxnSpPr>
                <p:spPr>
                  <a:xfrm>
                    <a:off x="0" y="1142918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Прямая соединительная линия 154"/>
                  <p:cNvCxnSpPr/>
                  <p:nvPr/>
                </p:nvCxnSpPr>
                <p:spPr>
                  <a:xfrm>
                    <a:off x="0" y="1431328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3" name="Прямая соединительная линия 10"/>
                <p:cNvCxnSpPr/>
                <p:nvPr/>
              </p:nvCxnSpPr>
              <p:spPr>
                <a:xfrm>
                  <a:off x="0" y="4569955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Прямая соединительная линия 143"/>
                <p:cNvCxnSpPr/>
                <p:nvPr/>
              </p:nvCxnSpPr>
              <p:spPr>
                <a:xfrm>
                  <a:off x="0" y="4858365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Прямая соединительная линия 144"/>
                <p:cNvCxnSpPr/>
                <p:nvPr/>
              </p:nvCxnSpPr>
              <p:spPr>
                <a:xfrm>
                  <a:off x="0" y="5144950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Прямая соединительная линия 145"/>
                <p:cNvCxnSpPr/>
                <p:nvPr/>
              </p:nvCxnSpPr>
              <p:spPr>
                <a:xfrm>
                  <a:off x="0" y="5429709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Прямая соединительная линия 146"/>
                <p:cNvCxnSpPr/>
                <p:nvPr/>
              </p:nvCxnSpPr>
              <p:spPr>
                <a:xfrm>
                  <a:off x="0" y="5714468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Прямая соединительная линия 147"/>
                <p:cNvCxnSpPr/>
                <p:nvPr/>
              </p:nvCxnSpPr>
              <p:spPr>
                <a:xfrm>
                  <a:off x="0" y="5999227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Прямая соединительная линия 148"/>
                <p:cNvCxnSpPr/>
                <p:nvPr/>
              </p:nvCxnSpPr>
              <p:spPr>
                <a:xfrm>
                  <a:off x="0" y="6283986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Прямая соединительная линия 149"/>
                <p:cNvCxnSpPr/>
                <p:nvPr/>
              </p:nvCxnSpPr>
              <p:spPr>
                <a:xfrm>
                  <a:off x="0" y="6570570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9" name="Прямая соединительная линия 138"/>
              <p:cNvCxnSpPr/>
              <p:nvPr/>
            </p:nvCxnSpPr>
            <p:spPr>
              <a:xfrm rot="5400000">
                <a:off x="4714964" y="3426532"/>
                <a:ext cx="6859773" cy="5124"/>
              </a:xfrm>
              <a:prstGeom prst="line">
                <a:avLst/>
              </a:prstGeom>
              <a:ln w="19050">
                <a:solidFill>
                  <a:srgbClr val="FF0000">
                    <a:alpha val="8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" name="TextBox 1"/>
          <p:cNvSpPr txBox="1">
            <a:spLocks noChangeArrowheads="1"/>
          </p:cNvSpPr>
          <p:nvPr/>
        </p:nvSpPr>
        <p:spPr bwMode="auto">
          <a:xfrm>
            <a:off x="2428875" y="1393825"/>
            <a:ext cx="5595937" cy="310854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угловые коэффициенты прямых, являющихся графиками двух (или более) линейных функций различны, а коэффициенты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одинаковы, то прямые пересекаются в одной точке с координатой (0;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132" name="Рисунок 131" descr="Рисунок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857375"/>
            <a:ext cx="2143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Box 133"/>
          <p:cNvSpPr txBox="1">
            <a:spLocks noChangeArrowheads="1"/>
          </p:cNvSpPr>
          <p:nvPr/>
        </p:nvSpPr>
        <p:spPr bwMode="auto">
          <a:xfrm>
            <a:off x="714375" y="714375"/>
            <a:ext cx="19352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Calibri" pitchFamily="34" charset="0"/>
              </a:rPr>
              <a:t>ЗАПОМНИМ:</a:t>
            </a:r>
          </a:p>
        </p:txBody>
      </p:sp>
      <p:sp>
        <p:nvSpPr>
          <p:cNvPr id="133" name="Управляющая кнопка: настраиваемая 132">
            <a:hlinkClick r:id="rId5" action="ppaction://hlinksldjump" highlightClick="1"/>
          </p:cNvPr>
          <p:cNvSpPr/>
          <p:nvPr/>
        </p:nvSpPr>
        <p:spPr>
          <a:xfrm>
            <a:off x="8215338" y="6072206"/>
            <a:ext cx="328036" cy="328036"/>
          </a:xfrm>
          <a:prstGeom prst="actionButtonBlank">
            <a:avLst/>
          </a:prstGeom>
          <a:ln/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2"/>
          <p:cNvGrpSpPr>
            <a:grpSpLocks/>
          </p:cNvGrpSpPr>
          <p:nvPr/>
        </p:nvGrpSpPr>
        <p:grpSpPr bwMode="auto">
          <a:xfrm>
            <a:off x="0" y="0"/>
            <a:ext cx="9123363" cy="6858000"/>
            <a:chOff x="20638" y="0"/>
            <a:chExt cx="9123362" cy="6858000"/>
          </a:xfrm>
        </p:grpSpPr>
        <p:grpSp>
          <p:nvGrpSpPr>
            <p:cNvPr id="3" name="Группа 116"/>
            <p:cNvGrpSpPr>
              <a:grpSpLocks/>
            </p:cNvGrpSpPr>
            <p:nvPr/>
          </p:nvGrpSpPr>
          <p:grpSpPr bwMode="auto">
            <a:xfrm>
              <a:off x="20638" y="26988"/>
              <a:ext cx="784225" cy="6638925"/>
              <a:chOff x="20638" y="26988"/>
              <a:chExt cx="784225" cy="6638925"/>
            </a:xfrm>
          </p:grpSpPr>
          <p:sp>
            <p:nvSpPr>
              <p:cNvPr id="13434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158750" y="1884363"/>
                <a:ext cx="292100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35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-1822794">
                <a:off x="133350" y="26988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36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1241425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37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142875" y="3071813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438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265113" y="614363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439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900" y="5443538"/>
                <a:ext cx="333375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3440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187326" y="2416175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41" name="WordArt 66"/>
              <p:cNvSpPr>
                <a:spLocks noChangeArrowheads="1" noChangeShapeType="1" noTextEdit="1"/>
              </p:cNvSpPr>
              <p:nvPr/>
            </p:nvSpPr>
            <p:spPr bwMode="auto">
              <a:xfrm rot="-1617823">
                <a:off x="127000" y="6032500"/>
                <a:ext cx="293688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42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4813300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43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75" y="4286250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85" name="Овал 84"/>
              <p:cNvSpPr/>
              <p:nvPr/>
            </p:nvSpPr>
            <p:spPr>
              <a:xfrm>
                <a:off x="214313" y="3786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" name="Группа 96"/>
            <p:cNvGrpSpPr>
              <a:grpSpLocks/>
            </p:cNvGrpSpPr>
            <p:nvPr/>
          </p:nvGrpSpPr>
          <p:grpSpPr bwMode="auto">
            <a:xfrm>
              <a:off x="585017" y="0"/>
              <a:ext cx="8412933" cy="781027"/>
              <a:chOff x="585017" y="0"/>
              <a:chExt cx="8412933" cy="781027"/>
            </a:xfrm>
          </p:grpSpPr>
          <p:sp>
            <p:nvSpPr>
              <p:cNvPr id="13417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13418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87" name="Прямоугольный треугольник 86"/>
              <p:cNvSpPr/>
              <p:nvPr/>
            </p:nvSpPr>
            <p:spPr>
              <a:xfrm rot="18886340">
                <a:off x="1505745" y="-103982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равильный пятиугольник 89"/>
              <p:cNvSpPr/>
              <p:nvPr/>
            </p:nvSpPr>
            <p:spPr>
              <a:xfrm rot="2542222">
                <a:off x="904876" y="111125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21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22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23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24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425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426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3427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28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29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30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02" name="Овал 101"/>
              <p:cNvSpPr/>
              <p:nvPr/>
            </p:nvSpPr>
            <p:spPr>
              <a:xfrm rot="5400000">
                <a:off x="3714751" y="357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32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96" name="Прямоугольный треугольник 95"/>
              <p:cNvSpPr/>
              <p:nvPr/>
            </p:nvSpPr>
            <p:spPr>
              <a:xfrm rot="13396078">
                <a:off x="5430837" y="184150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5" name="Группа 97"/>
            <p:cNvGrpSpPr>
              <a:grpSpLocks/>
            </p:cNvGrpSpPr>
            <p:nvPr/>
          </p:nvGrpSpPr>
          <p:grpSpPr bwMode="auto">
            <a:xfrm>
              <a:off x="571472" y="6076973"/>
              <a:ext cx="8412933" cy="781027"/>
              <a:chOff x="585017" y="0"/>
              <a:chExt cx="8412933" cy="781027"/>
            </a:xfrm>
          </p:grpSpPr>
          <p:sp>
            <p:nvSpPr>
              <p:cNvPr id="13400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13401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01" name="Прямоугольный треугольник 100"/>
              <p:cNvSpPr/>
              <p:nvPr/>
            </p:nvSpPr>
            <p:spPr>
              <a:xfrm rot="18886340">
                <a:off x="1505002" y="-104004"/>
                <a:ext cx="342900" cy="557212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равильный пятиугольник 102"/>
              <p:cNvSpPr/>
              <p:nvPr/>
            </p:nvSpPr>
            <p:spPr>
              <a:xfrm rot="2542222">
                <a:off x="904133" y="111102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04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05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06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07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408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409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3410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11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12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13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14" name="Овал 113"/>
              <p:cNvSpPr/>
              <p:nvPr/>
            </p:nvSpPr>
            <p:spPr>
              <a:xfrm rot="5400000">
                <a:off x="3714008" y="357165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15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116" name="Прямоугольный треугольник 115"/>
              <p:cNvSpPr/>
              <p:nvPr/>
            </p:nvSpPr>
            <p:spPr>
              <a:xfrm rot="13396078">
                <a:off x="5430095" y="184127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" name="Группа 131"/>
            <p:cNvGrpSpPr>
              <a:grpSpLocks/>
            </p:cNvGrpSpPr>
            <p:nvPr/>
          </p:nvGrpSpPr>
          <p:grpSpPr bwMode="auto">
            <a:xfrm>
              <a:off x="8572528" y="664306"/>
              <a:ext cx="571472" cy="5550779"/>
              <a:chOff x="8572528" y="664306"/>
              <a:chExt cx="571472" cy="5550779"/>
            </a:xfrm>
          </p:grpSpPr>
          <p:sp>
            <p:nvSpPr>
              <p:cNvPr id="13390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8716935" y="1996713"/>
                <a:ext cx="319708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391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06047" y="1321519"/>
                <a:ext cx="351305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392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8715228" y="3177782"/>
                <a:ext cx="362542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393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8773970" y="664306"/>
                <a:ext cx="242283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39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8715871" y="2607274"/>
                <a:ext cx="339293" cy="500444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grpSp>
            <p:nvGrpSpPr>
              <p:cNvPr id="7" name="Группа 130"/>
              <p:cNvGrpSpPr>
                <a:grpSpLocks/>
              </p:cNvGrpSpPr>
              <p:nvPr/>
            </p:nvGrpSpPr>
            <p:grpSpPr bwMode="auto">
              <a:xfrm>
                <a:off x="8572528" y="3857628"/>
                <a:ext cx="571472" cy="2357457"/>
                <a:chOff x="8572528" y="3857628"/>
                <a:chExt cx="571472" cy="2357457"/>
              </a:xfrm>
            </p:grpSpPr>
            <p:sp>
              <p:nvSpPr>
                <p:cNvPr id="13396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8608230" y="5679316"/>
                  <a:ext cx="500067" cy="571472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ru-RU" sz="3600" i="1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 Black"/>
                    </a:rPr>
                    <a:t>8</a:t>
                  </a:r>
                </a:p>
              </p:txBody>
            </p:sp>
            <p:sp>
              <p:nvSpPr>
                <p:cNvPr id="13397" name="WordArt 68"/>
                <p:cNvSpPr>
                  <a:spLocks noChangeArrowheads="1" noChangeShapeType="1" noTextEdit="1"/>
                </p:cNvSpPr>
                <p:nvPr/>
              </p:nvSpPr>
              <p:spPr bwMode="auto">
                <a:xfrm rot="-971353">
                  <a:off x="8706048" y="4893420"/>
                  <a:ext cx="351306" cy="671513"/>
                </a:xfrm>
                <a:prstGeom prst="rect">
                  <a:avLst/>
                </a:prstGeom>
              </p:spPr>
              <p:txBody>
                <a:bodyPr wrap="none" fromWordArt="1">
                  <a:prstTxWarp prst="textDoubleWave1">
                    <a:avLst>
                      <a:gd name="adj1" fmla="val 12259"/>
                      <a:gd name="adj2" fmla="val 0"/>
                    </a:avLst>
                  </a:prstTxWarp>
                </a:bodyPr>
                <a:lstStyle/>
                <a:p>
                  <a:pPr algn="ctr"/>
                  <a:r>
                    <a:rPr lang="ru-RU" sz="3600" kern="10" spc="-360">
                      <a:ln w="12700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solidFill>
                        <a:srgbClr val="33CCFF"/>
                      </a:solidFill>
                      <a:latin typeface="Impact"/>
                    </a:rPr>
                    <a:t>3</a:t>
                  </a:r>
                </a:p>
              </p:txBody>
            </p:sp>
            <p:sp>
              <p:nvSpPr>
                <p:cNvPr id="13398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 rot="731093">
                  <a:off x="8646950" y="4358012"/>
                  <a:ext cx="354140" cy="43815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7</a:t>
                  </a:r>
                </a:p>
              </p:txBody>
            </p:sp>
            <p:sp>
              <p:nvSpPr>
                <p:cNvPr id="129" name="Овал 128"/>
                <p:cNvSpPr/>
                <p:nvPr/>
              </p:nvSpPr>
              <p:spPr>
                <a:xfrm>
                  <a:off x="8715375" y="3857625"/>
                  <a:ext cx="428625" cy="3571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43012" name="AutoShape 4" descr="Картинки по запросу Иркутск го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Картинки по запросу Иркутск го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6" name="AutoShape 8" descr="Картинки по запросу Иркутск го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8" name="Picture 10" descr="Картинки по запросу Иркутск горо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14356"/>
            <a:ext cx="3605739" cy="2397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20" name="Picture 1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14356"/>
            <a:ext cx="3357586" cy="2406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22" name="Picture 14" descr="Картинки по запросу Иркутск горо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357562"/>
            <a:ext cx="3571900" cy="2383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24" name="Picture 16" descr="Картинки по запросу Иркутск город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357562"/>
            <a:ext cx="3357586" cy="2518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8" name="Группа 1"/>
          <p:cNvGrpSpPr>
            <a:grpSpLocks/>
          </p:cNvGrpSpPr>
          <p:nvPr/>
        </p:nvGrpSpPr>
        <p:grpSpPr bwMode="auto">
          <a:xfrm>
            <a:off x="20638" y="0"/>
            <a:ext cx="9123362" cy="6858000"/>
            <a:chOff x="20638" y="0"/>
            <a:chExt cx="9123362" cy="6858000"/>
          </a:xfrm>
        </p:grpSpPr>
        <p:grpSp>
          <p:nvGrpSpPr>
            <p:cNvPr id="7255" name="Группа 116"/>
            <p:cNvGrpSpPr>
              <a:grpSpLocks/>
            </p:cNvGrpSpPr>
            <p:nvPr/>
          </p:nvGrpSpPr>
          <p:grpSpPr bwMode="auto">
            <a:xfrm>
              <a:off x="20638" y="26988"/>
              <a:ext cx="784225" cy="6638925"/>
              <a:chOff x="20638" y="26988"/>
              <a:chExt cx="784225" cy="6638925"/>
            </a:xfrm>
          </p:grpSpPr>
          <p:sp>
            <p:nvSpPr>
              <p:cNvPr id="7303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158750" y="1884363"/>
                <a:ext cx="292100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730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-1822794">
                <a:off x="133350" y="26988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7305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1241425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7306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142875" y="3071813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7307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265113" y="614363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7308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900" y="5443538"/>
                <a:ext cx="333375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7309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187326" y="2416175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7310" name="WordArt 66"/>
              <p:cNvSpPr>
                <a:spLocks noChangeArrowheads="1" noChangeShapeType="1" noTextEdit="1"/>
              </p:cNvSpPr>
              <p:nvPr/>
            </p:nvSpPr>
            <p:spPr bwMode="auto">
              <a:xfrm rot="-1617823">
                <a:off x="127000" y="6032500"/>
                <a:ext cx="293688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7311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4813300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7312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75" y="4286250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214313" y="3786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7256" name="Группа 96"/>
            <p:cNvGrpSpPr>
              <a:grpSpLocks/>
            </p:cNvGrpSpPr>
            <p:nvPr/>
          </p:nvGrpSpPr>
          <p:grpSpPr bwMode="auto">
            <a:xfrm>
              <a:off x="585017" y="0"/>
              <a:ext cx="8412933" cy="781027"/>
              <a:chOff x="585017" y="0"/>
              <a:chExt cx="8412933" cy="781027"/>
            </a:xfrm>
          </p:grpSpPr>
          <p:sp>
            <p:nvSpPr>
              <p:cNvPr id="7286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7287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rot="18886340">
                <a:off x="1505744" y="-103981"/>
                <a:ext cx="342900" cy="557212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равильный пятиугольник 36"/>
              <p:cNvSpPr/>
              <p:nvPr/>
            </p:nvSpPr>
            <p:spPr>
              <a:xfrm rot="2542222">
                <a:off x="904875" y="111125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90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7291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7292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7293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7294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7295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7296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7297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7298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7299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48" name="Овал 47"/>
              <p:cNvSpPr/>
              <p:nvPr/>
            </p:nvSpPr>
            <p:spPr>
              <a:xfrm rot="5400000">
                <a:off x="3714750" y="357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301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50" name="Прямоугольный треугольник 49"/>
              <p:cNvSpPr/>
              <p:nvPr/>
            </p:nvSpPr>
            <p:spPr>
              <a:xfrm rot="13396078">
                <a:off x="5430838" y="184150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7257" name="Группа 97"/>
            <p:cNvGrpSpPr>
              <a:grpSpLocks/>
            </p:cNvGrpSpPr>
            <p:nvPr/>
          </p:nvGrpSpPr>
          <p:grpSpPr bwMode="auto">
            <a:xfrm>
              <a:off x="571472" y="6076973"/>
              <a:ext cx="8412933" cy="781027"/>
              <a:chOff x="585017" y="0"/>
              <a:chExt cx="8412933" cy="781027"/>
            </a:xfrm>
          </p:grpSpPr>
          <p:sp>
            <p:nvSpPr>
              <p:cNvPr id="7269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7270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9" name="Прямоугольный треугольник 18"/>
              <p:cNvSpPr/>
              <p:nvPr/>
            </p:nvSpPr>
            <p:spPr>
              <a:xfrm rot="18886340">
                <a:off x="1505002" y="-104005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равильный пятиугольник 19"/>
              <p:cNvSpPr/>
              <p:nvPr/>
            </p:nvSpPr>
            <p:spPr>
              <a:xfrm rot="2542222">
                <a:off x="904133" y="111102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73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727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7275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7276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7277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7278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7279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7280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7281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7282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1" name="Овал 30"/>
              <p:cNvSpPr/>
              <p:nvPr/>
            </p:nvSpPr>
            <p:spPr>
              <a:xfrm rot="5400000">
                <a:off x="3714008" y="357165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84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13396078">
                <a:off x="5430095" y="184127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7258" name="Группа 131"/>
            <p:cNvGrpSpPr>
              <a:grpSpLocks/>
            </p:cNvGrpSpPr>
            <p:nvPr/>
          </p:nvGrpSpPr>
          <p:grpSpPr bwMode="auto">
            <a:xfrm>
              <a:off x="8572528" y="664306"/>
              <a:ext cx="571472" cy="5550779"/>
              <a:chOff x="8572528" y="664306"/>
              <a:chExt cx="571472" cy="5550779"/>
            </a:xfrm>
          </p:grpSpPr>
          <p:sp>
            <p:nvSpPr>
              <p:cNvPr id="7259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8716935" y="1996713"/>
                <a:ext cx="319708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7260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06047" y="1321519"/>
                <a:ext cx="351305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7261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8715228" y="3177782"/>
                <a:ext cx="362542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7262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8773970" y="664306"/>
                <a:ext cx="242283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7263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8715871" y="2607274"/>
                <a:ext cx="339293" cy="500444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grpSp>
            <p:nvGrpSpPr>
              <p:cNvPr id="7264" name="Группа 130"/>
              <p:cNvGrpSpPr>
                <a:grpSpLocks/>
              </p:cNvGrpSpPr>
              <p:nvPr/>
            </p:nvGrpSpPr>
            <p:grpSpPr bwMode="auto">
              <a:xfrm>
                <a:off x="8572528" y="3857628"/>
                <a:ext cx="571472" cy="2357457"/>
                <a:chOff x="8572528" y="3857628"/>
                <a:chExt cx="571472" cy="2357457"/>
              </a:xfrm>
            </p:grpSpPr>
            <p:sp>
              <p:nvSpPr>
                <p:cNvPr id="7265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8608230" y="5679316"/>
                  <a:ext cx="500067" cy="571472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ru-RU" sz="3600" i="1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 Black"/>
                    </a:rPr>
                    <a:t>8</a:t>
                  </a:r>
                </a:p>
              </p:txBody>
            </p:sp>
            <p:sp>
              <p:nvSpPr>
                <p:cNvPr id="7266" name="WordArt 68"/>
                <p:cNvSpPr>
                  <a:spLocks noChangeArrowheads="1" noChangeShapeType="1" noTextEdit="1"/>
                </p:cNvSpPr>
                <p:nvPr/>
              </p:nvSpPr>
              <p:spPr bwMode="auto">
                <a:xfrm rot="-971353">
                  <a:off x="8706048" y="4893420"/>
                  <a:ext cx="351306" cy="671513"/>
                </a:xfrm>
                <a:prstGeom prst="rect">
                  <a:avLst/>
                </a:prstGeom>
              </p:spPr>
              <p:txBody>
                <a:bodyPr wrap="none" fromWordArt="1">
                  <a:prstTxWarp prst="textDoubleWave1">
                    <a:avLst>
                      <a:gd name="adj1" fmla="val 12259"/>
                      <a:gd name="adj2" fmla="val 0"/>
                    </a:avLst>
                  </a:prstTxWarp>
                </a:bodyPr>
                <a:lstStyle/>
                <a:p>
                  <a:pPr algn="ctr"/>
                  <a:r>
                    <a:rPr lang="ru-RU" sz="3600" kern="10" spc="-360">
                      <a:ln w="12700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solidFill>
                        <a:srgbClr val="33CCFF"/>
                      </a:solidFill>
                      <a:latin typeface="Impact"/>
                    </a:rPr>
                    <a:t>3</a:t>
                  </a:r>
                </a:p>
              </p:txBody>
            </p:sp>
            <p:sp>
              <p:nvSpPr>
                <p:cNvPr id="7267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 rot="731093">
                  <a:off x="8646950" y="4358012"/>
                  <a:ext cx="354140" cy="43815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7</a:t>
                  </a:r>
                </a:p>
              </p:txBody>
            </p:sp>
            <p:sp>
              <p:nvSpPr>
                <p:cNvPr id="16" name="Овал 15"/>
                <p:cNvSpPr/>
                <p:nvPr/>
              </p:nvSpPr>
              <p:spPr>
                <a:xfrm>
                  <a:off x="8715375" y="3857625"/>
                  <a:ext cx="428625" cy="3571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7179" name="Группа 102"/>
          <p:cNvGrpSpPr>
            <a:grpSpLocks/>
          </p:cNvGrpSpPr>
          <p:nvPr/>
        </p:nvGrpSpPr>
        <p:grpSpPr bwMode="auto">
          <a:xfrm>
            <a:off x="323850" y="333375"/>
            <a:ext cx="8501063" cy="6072188"/>
            <a:chOff x="3500430" y="1857364"/>
            <a:chExt cx="5143536" cy="4071966"/>
          </a:xfrm>
        </p:grpSpPr>
        <p:sp>
          <p:nvSpPr>
            <p:cNvPr id="148" name="Прямоугольник 147"/>
            <p:cNvSpPr/>
            <p:nvPr/>
          </p:nvSpPr>
          <p:spPr>
            <a:xfrm>
              <a:off x="3500430" y="1857364"/>
              <a:ext cx="5143536" cy="4071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  <a:alpha val="8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7191" name="Группа 74"/>
            <p:cNvGrpSpPr>
              <a:grpSpLocks/>
            </p:cNvGrpSpPr>
            <p:nvPr/>
          </p:nvGrpSpPr>
          <p:grpSpPr bwMode="auto">
            <a:xfrm>
              <a:off x="3500430" y="1857362"/>
              <a:ext cx="5143536" cy="4001048"/>
              <a:chOff x="0" y="-797"/>
              <a:chExt cx="9146624" cy="6860473"/>
            </a:xfrm>
          </p:grpSpPr>
          <p:grpSp>
            <p:nvGrpSpPr>
              <p:cNvPr id="7192" name="Группа 41"/>
              <p:cNvGrpSpPr>
                <a:grpSpLocks/>
              </p:cNvGrpSpPr>
              <p:nvPr/>
            </p:nvGrpSpPr>
            <p:grpSpPr bwMode="auto">
              <a:xfrm>
                <a:off x="284560" y="-797"/>
                <a:ext cx="8577509" cy="6860473"/>
                <a:chOff x="284477" y="-796"/>
                <a:chExt cx="8575043" cy="6860473"/>
              </a:xfrm>
            </p:grpSpPr>
            <p:grpSp>
              <p:nvGrpSpPr>
                <p:cNvPr id="7221" name="Группа 11"/>
                <p:cNvGrpSpPr>
                  <a:grpSpLocks/>
                </p:cNvGrpSpPr>
                <p:nvPr/>
              </p:nvGrpSpPr>
              <p:grpSpPr bwMode="auto">
                <a:xfrm>
                  <a:off x="4284618" y="-795"/>
                  <a:ext cx="1718491" cy="6860471"/>
                  <a:chOff x="283296" y="-795"/>
                  <a:chExt cx="1718491" cy="6860471"/>
                </a:xfrm>
              </p:grpSpPr>
              <p:cxnSp>
                <p:nvCxnSpPr>
                  <p:cNvPr id="206" name="Прямая соединительная линия 2"/>
                  <p:cNvCxnSpPr/>
                  <p:nvPr/>
                </p:nvCxnSpPr>
                <p:spPr>
                  <a:xfrm rot="5400000">
                    <a:off x="-3145111" y="3430919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Прямая соединительная линия 3"/>
                  <p:cNvCxnSpPr/>
                  <p:nvPr/>
                </p:nvCxnSpPr>
                <p:spPr>
                  <a:xfrm rot="5400000">
                    <a:off x="-2857387" y="3428357"/>
                    <a:ext cx="6856122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Прямая соединительная линия 4"/>
                  <p:cNvCxnSpPr/>
                  <p:nvPr/>
                </p:nvCxnSpPr>
                <p:spPr>
                  <a:xfrm rot="5400000">
                    <a:off x="-2573197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Прямая соединительная линия 5"/>
                  <p:cNvCxnSpPr/>
                  <p:nvPr/>
                </p:nvCxnSpPr>
                <p:spPr>
                  <a:xfrm rot="5400000">
                    <a:off x="-2288035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Прямая соединительная линия 6"/>
                  <p:cNvCxnSpPr/>
                  <p:nvPr/>
                </p:nvCxnSpPr>
                <p:spPr>
                  <a:xfrm rot="5400000">
                    <a:off x="-2000310" y="3426533"/>
                    <a:ext cx="6859773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Прямая соединительная линия 7"/>
                  <p:cNvCxnSpPr/>
                  <p:nvPr/>
                </p:nvCxnSpPr>
                <p:spPr>
                  <a:xfrm rot="5400000">
                    <a:off x="-1743322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Прямая соединительная линия 8"/>
                  <p:cNvCxnSpPr/>
                  <p:nvPr/>
                </p:nvCxnSpPr>
                <p:spPr>
                  <a:xfrm rot="5400000">
                    <a:off x="-1458160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222" name="Группа 12"/>
                <p:cNvGrpSpPr>
                  <a:grpSpLocks/>
                </p:cNvGrpSpPr>
                <p:nvPr/>
              </p:nvGrpSpPr>
              <p:grpSpPr bwMode="auto">
                <a:xfrm>
                  <a:off x="2287451" y="-794"/>
                  <a:ext cx="1712683" cy="6860471"/>
                  <a:chOff x="286393" y="0"/>
                  <a:chExt cx="1712683" cy="6860471"/>
                </a:xfrm>
              </p:grpSpPr>
              <p:cxnSp>
                <p:nvCxnSpPr>
                  <p:cNvPr id="199" name="Прямая соединительная линия 198"/>
                  <p:cNvCxnSpPr/>
                  <p:nvPr/>
                </p:nvCxnSpPr>
                <p:spPr>
                  <a:xfrm rot="5400000">
                    <a:off x="-3142813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Прямая соединительная линия 199"/>
                  <p:cNvCxnSpPr/>
                  <p:nvPr/>
                </p:nvCxnSpPr>
                <p:spPr>
                  <a:xfrm rot="5400000">
                    <a:off x="-2857650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Прямая соединительная линия 200"/>
                  <p:cNvCxnSpPr/>
                  <p:nvPr/>
                </p:nvCxnSpPr>
                <p:spPr>
                  <a:xfrm rot="5400000">
                    <a:off x="-2568953" y="3424647"/>
                    <a:ext cx="6856122" cy="683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Прямая соединительная линия 201"/>
                  <p:cNvCxnSpPr/>
                  <p:nvPr/>
                </p:nvCxnSpPr>
                <p:spPr>
                  <a:xfrm rot="5400000">
                    <a:off x="-2282083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Прямая соединительная линия 202"/>
                  <p:cNvCxnSpPr/>
                  <p:nvPr/>
                </p:nvCxnSpPr>
                <p:spPr>
                  <a:xfrm rot="5400000">
                    <a:off x="-1713465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Прямая соединительная линия 203"/>
                  <p:cNvCxnSpPr/>
                  <p:nvPr/>
                </p:nvCxnSpPr>
                <p:spPr>
                  <a:xfrm rot="5400000">
                    <a:off x="-142830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Прямая соединительная линия 204"/>
                  <p:cNvCxnSpPr/>
                  <p:nvPr/>
                </p:nvCxnSpPr>
                <p:spPr>
                  <a:xfrm rot="5400000">
                    <a:off x="-1996921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223" name="Группа 20"/>
                <p:cNvGrpSpPr>
                  <a:grpSpLocks/>
                </p:cNvGrpSpPr>
                <p:nvPr/>
              </p:nvGrpSpPr>
              <p:grpSpPr bwMode="auto">
                <a:xfrm>
                  <a:off x="284477" y="-796"/>
                  <a:ext cx="1718490" cy="6860473"/>
                  <a:chOff x="283683" y="-2"/>
                  <a:chExt cx="1718490" cy="6860473"/>
                </a:xfrm>
              </p:grpSpPr>
              <p:cxnSp>
                <p:nvCxnSpPr>
                  <p:cNvPr id="192" name="Прямая соединительная линия 191"/>
                  <p:cNvCxnSpPr/>
                  <p:nvPr/>
                </p:nvCxnSpPr>
                <p:spPr>
                  <a:xfrm rot="5400000">
                    <a:off x="-3145519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Прямая соединительная линия 192"/>
                  <p:cNvCxnSpPr/>
                  <p:nvPr/>
                </p:nvCxnSpPr>
                <p:spPr>
                  <a:xfrm rot="5400000">
                    <a:off x="-2857794" y="3427326"/>
                    <a:ext cx="6859773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Прямая соединительная линия 193"/>
                  <p:cNvCxnSpPr/>
                  <p:nvPr/>
                </p:nvCxnSpPr>
                <p:spPr>
                  <a:xfrm rot="5400000">
                    <a:off x="-256995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Прямая соединительная линия 194"/>
                  <p:cNvCxnSpPr/>
                  <p:nvPr/>
                </p:nvCxnSpPr>
                <p:spPr>
                  <a:xfrm rot="5400000">
                    <a:off x="-2284790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Прямая соединительная линия 195"/>
                  <p:cNvCxnSpPr/>
                  <p:nvPr/>
                </p:nvCxnSpPr>
                <p:spPr>
                  <a:xfrm rot="5400000">
                    <a:off x="-1997065" y="3425501"/>
                    <a:ext cx="6856122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Прямая соединительная линия 196"/>
                  <p:cNvCxnSpPr/>
                  <p:nvPr/>
                </p:nvCxnSpPr>
                <p:spPr>
                  <a:xfrm rot="5400000">
                    <a:off x="-1711049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Прямая соединительная линия 197"/>
                  <p:cNvCxnSpPr/>
                  <p:nvPr/>
                </p:nvCxnSpPr>
                <p:spPr>
                  <a:xfrm rot="5400000">
                    <a:off x="-1425886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2" name="Прямая соединительная линия 181"/>
                <p:cNvCxnSpPr/>
                <p:nvPr/>
              </p:nvCxnSpPr>
              <p:spPr>
                <a:xfrm rot="5400000">
                  <a:off x="2857354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Прямая соединительная линия 182"/>
                <p:cNvCxnSpPr/>
                <p:nvPr/>
              </p:nvCxnSpPr>
              <p:spPr>
                <a:xfrm rot="5400000">
                  <a:off x="3142518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Прямая соединительная линия 183"/>
                <p:cNvCxnSpPr/>
                <p:nvPr/>
              </p:nvCxnSpPr>
              <p:spPr>
                <a:xfrm rot="5400000">
                  <a:off x="3429388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Прямая соединительная линия 184"/>
                <p:cNvCxnSpPr/>
                <p:nvPr/>
              </p:nvCxnSpPr>
              <p:spPr>
                <a:xfrm rot="5400000">
                  <a:off x="3713698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Прямая соединительная линия 33"/>
                <p:cNvCxnSpPr/>
                <p:nvPr/>
              </p:nvCxnSpPr>
              <p:spPr>
                <a:xfrm rot="5400000">
                  <a:off x="4001421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Прямая соединительная линия 34"/>
                <p:cNvCxnSpPr/>
                <p:nvPr/>
              </p:nvCxnSpPr>
              <p:spPr>
                <a:xfrm rot="5400000">
                  <a:off x="4284876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Прямая соединительная линия 35"/>
                <p:cNvCxnSpPr/>
                <p:nvPr/>
              </p:nvCxnSpPr>
              <p:spPr>
                <a:xfrm rot="5400000">
                  <a:off x="4572601" y="3426533"/>
                  <a:ext cx="6859773" cy="5122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Прямая соединительная линия 188"/>
                <p:cNvCxnSpPr/>
                <p:nvPr/>
              </p:nvCxnSpPr>
              <p:spPr>
                <a:xfrm rot="5400000">
                  <a:off x="4856910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Прямая соединительная линия 189"/>
                <p:cNvCxnSpPr/>
                <p:nvPr/>
              </p:nvCxnSpPr>
              <p:spPr>
                <a:xfrm rot="5400000">
                  <a:off x="5141219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Прямая соединительная линия 190"/>
                <p:cNvCxnSpPr/>
                <p:nvPr/>
              </p:nvCxnSpPr>
              <p:spPr>
                <a:xfrm rot="5400000">
                  <a:off x="5428943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93" name="Группа 71"/>
              <p:cNvGrpSpPr>
                <a:grpSpLocks/>
              </p:cNvGrpSpPr>
              <p:nvPr/>
            </p:nvGrpSpPr>
            <p:grpSpPr bwMode="auto">
              <a:xfrm>
                <a:off x="0" y="284359"/>
                <a:ext cx="9146624" cy="6290160"/>
                <a:chOff x="0" y="284360"/>
                <a:chExt cx="9144000" cy="6290160"/>
              </a:xfrm>
            </p:grpSpPr>
            <p:grpSp>
              <p:nvGrpSpPr>
                <p:cNvPr id="7195" name="Группа 49"/>
                <p:cNvGrpSpPr>
                  <a:grpSpLocks/>
                </p:cNvGrpSpPr>
                <p:nvPr/>
              </p:nvGrpSpPr>
              <p:grpSpPr bwMode="auto">
                <a:xfrm>
                  <a:off x="0" y="284360"/>
                  <a:ext cx="9144000" cy="1144810"/>
                  <a:chOff x="0" y="284360"/>
                  <a:chExt cx="9144000" cy="1144810"/>
                </a:xfrm>
              </p:grpSpPr>
              <p:cxnSp>
                <p:nvCxnSpPr>
                  <p:cNvPr id="174" name="Прямая соединительная линия 173"/>
                  <p:cNvCxnSpPr/>
                  <p:nvPr/>
                </p:nvCxnSpPr>
                <p:spPr>
                  <a:xfrm>
                    <a:off x="0" y="283967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Прямая соединительная линия 174"/>
                  <p:cNvCxnSpPr/>
                  <p:nvPr/>
                </p:nvCxnSpPr>
                <p:spPr>
                  <a:xfrm>
                    <a:off x="0" y="568726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Прямая соединительная линия 175"/>
                  <p:cNvCxnSpPr/>
                  <p:nvPr/>
                </p:nvCxnSpPr>
                <p:spPr>
                  <a:xfrm>
                    <a:off x="0" y="853485"/>
                    <a:ext cx="9144000" cy="5477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Прямая соединительная линия 176"/>
                  <p:cNvCxnSpPr/>
                  <p:nvPr/>
                </p:nvCxnSpPr>
                <p:spPr>
                  <a:xfrm>
                    <a:off x="0" y="1143721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Прямая соединительная линия 177"/>
                  <p:cNvCxnSpPr/>
                  <p:nvPr/>
                </p:nvCxnSpPr>
                <p:spPr>
                  <a:xfrm>
                    <a:off x="0" y="1428480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196" name="Группа 50"/>
                <p:cNvGrpSpPr>
                  <a:grpSpLocks/>
                </p:cNvGrpSpPr>
                <p:nvPr/>
              </p:nvGrpSpPr>
              <p:grpSpPr bwMode="auto">
                <a:xfrm>
                  <a:off x="0" y="1714324"/>
                  <a:ext cx="9144000" cy="1144808"/>
                  <a:chOff x="0" y="285564"/>
                  <a:chExt cx="9144000" cy="1144808"/>
                </a:xfrm>
              </p:grpSpPr>
              <p:cxnSp>
                <p:nvCxnSpPr>
                  <p:cNvPr id="169" name="Прямая соединительная линия 168"/>
                  <p:cNvCxnSpPr/>
                  <p:nvPr/>
                </p:nvCxnSpPr>
                <p:spPr>
                  <a:xfrm>
                    <a:off x="0" y="25344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Прямая соединительная линия 169"/>
                  <p:cNvCxnSpPr/>
                  <p:nvPr/>
                </p:nvCxnSpPr>
                <p:spPr>
                  <a:xfrm>
                    <a:off x="0" y="569237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Прямая соединительная линия 170"/>
                  <p:cNvCxnSpPr/>
                  <p:nvPr/>
                </p:nvCxnSpPr>
                <p:spPr>
                  <a:xfrm>
                    <a:off x="0" y="855821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Прямая соединительная линия 171"/>
                  <p:cNvCxnSpPr/>
                  <p:nvPr/>
                </p:nvCxnSpPr>
                <p:spPr>
                  <a:xfrm>
                    <a:off x="0" y="114605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Прямая соединительная линия 172"/>
                  <p:cNvCxnSpPr/>
                  <p:nvPr/>
                </p:nvCxnSpPr>
                <p:spPr>
                  <a:xfrm>
                    <a:off x="0" y="1430816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197" name="Группа 56"/>
                <p:cNvGrpSpPr>
                  <a:grpSpLocks/>
                </p:cNvGrpSpPr>
                <p:nvPr/>
              </p:nvGrpSpPr>
              <p:grpSpPr bwMode="auto">
                <a:xfrm>
                  <a:off x="0" y="3144286"/>
                  <a:ext cx="9144000" cy="1144810"/>
                  <a:chOff x="0" y="286766"/>
                  <a:chExt cx="9144000" cy="1144810"/>
                </a:xfrm>
              </p:grpSpPr>
              <p:cxnSp>
                <p:nvCxnSpPr>
                  <p:cNvPr id="164" name="Прямая соединительная линия 163"/>
                  <p:cNvCxnSpPr/>
                  <p:nvPr/>
                </p:nvCxnSpPr>
                <p:spPr>
                  <a:xfrm>
                    <a:off x="0" y="286815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Прямая соединительная линия 164"/>
                  <p:cNvCxnSpPr/>
                  <p:nvPr/>
                </p:nvCxnSpPr>
                <p:spPr>
                  <a:xfrm>
                    <a:off x="0" y="571575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Прямая соединительная линия 165"/>
                  <p:cNvCxnSpPr/>
                  <p:nvPr/>
                </p:nvCxnSpPr>
                <p:spPr>
                  <a:xfrm>
                    <a:off x="0" y="856334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Прямая соединительная линия 166"/>
                  <p:cNvCxnSpPr/>
                  <p:nvPr/>
                </p:nvCxnSpPr>
                <p:spPr>
                  <a:xfrm>
                    <a:off x="0" y="1142918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Прямая соединительная линия 167"/>
                  <p:cNvCxnSpPr/>
                  <p:nvPr/>
                </p:nvCxnSpPr>
                <p:spPr>
                  <a:xfrm>
                    <a:off x="0" y="1431328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6" name="Прямая соединительная линия 10"/>
                <p:cNvCxnSpPr/>
                <p:nvPr/>
              </p:nvCxnSpPr>
              <p:spPr>
                <a:xfrm>
                  <a:off x="0" y="4569955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Прямая соединительная линия 156"/>
                <p:cNvCxnSpPr/>
                <p:nvPr/>
              </p:nvCxnSpPr>
              <p:spPr>
                <a:xfrm>
                  <a:off x="0" y="4858365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Прямая соединительная линия 157"/>
                <p:cNvCxnSpPr/>
                <p:nvPr/>
              </p:nvCxnSpPr>
              <p:spPr>
                <a:xfrm>
                  <a:off x="0" y="5144950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Прямая соединительная линия 158"/>
                <p:cNvCxnSpPr/>
                <p:nvPr/>
              </p:nvCxnSpPr>
              <p:spPr>
                <a:xfrm>
                  <a:off x="0" y="5429709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Прямая соединительная линия 159"/>
                <p:cNvCxnSpPr/>
                <p:nvPr/>
              </p:nvCxnSpPr>
              <p:spPr>
                <a:xfrm>
                  <a:off x="0" y="5714468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Прямая соединительная линия 160"/>
                <p:cNvCxnSpPr/>
                <p:nvPr/>
              </p:nvCxnSpPr>
              <p:spPr>
                <a:xfrm>
                  <a:off x="0" y="5999227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Прямая соединительная линия 161"/>
                <p:cNvCxnSpPr/>
                <p:nvPr/>
              </p:nvCxnSpPr>
              <p:spPr>
                <a:xfrm>
                  <a:off x="0" y="6283986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Прямая соединительная линия 162"/>
                <p:cNvCxnSpPr/>
                <p:nvPr/>
              </p:nvCxnSpPr>
              <p:spPr>
                <a:xfrm>
                  <a:off x="0" y="6570570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2" name="Прямая соединительная линия 151"/>
              <p:cNvCxnSpPr/>
              <p:nvPr/>
            </p:nvCxnSpPr>
            <p:spPr>
              <a:xfrm rot="5400000">
                <a:off x="4714964" y="3426532"/>
                <a:ext cx="6859773" cy="5124"/>
              </a:xfrm>
              <a:prstGeom prst="line">
                <a:avLst/>
              </a:prstGeom>
              <a:ln w="19050">
                <a:solidFill>
                  <a:srgbClr val="FF0000">
                    <a:alpha val="8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18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AutoShape 5"/>
          <p:cNvSpPr>
            <a:spLocks noChangeArrowheads="1"/>
          </p:cNvSpPr>
          <p:nvPr/>
        </p:nvSpPr>
        <p:spPr bwMode="auto">
          <a:xfrm>
            <a:off x="571500" y="571500"/>
            <a:ext cx="6072188" cy="642938"/>
          </a:xfrm>
          <a:prstGeom prst="roundRect">
            <a:avLst>
              <a:gd name="adj" fmla="val 16667"/>
            </a:avLst>
          </a:prstGeom>
          <a:solidFill>
            <a:srgbClr val="FFFF99">
              <a:alpha val="5607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7030A0"/>
                </a:solidFill>
                <a:latin typeface="Times New Roman" pitchFamily="18" charset="0"/>
              </a:rPr>
              <a:t>Из предложенных функций:  </a:t>
            </a:r>
          </a:p>
        </p:txBody>
      </p:sp>
      <p:graphicFrame>
        <p:nvGraphicFramePr>
          <p:cNvPr id="136" name="Object 2"/>
          <p:cNvGraphicFramePr>
            <a:graphicFrameLocks noChangeAspect="1"/>
          </p:cNvGraphicFramePr>
          <p:nvPr/>
        </p:nvGraphicFramePr>
        <p:xfrm>
          <a:off x="571500" y="1357313"/>
          <a:ext cx="19716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4" name="Формула" r:id="rId5" imgW="660113" imgH="203112" progId="Equation.3">
                  <p:embed/>
                </p:oleObj>
              </mc:Choice>
              <mc:Fallback>
                <p:oleObj name="Формула" r:id="rId5" imgW="660113" imgH="203112" progId="Equation.3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357313"/>
                        <a:ext cx="197167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Object 3"/>
          <p:cNvGraphicFramePr>
            <a:graphicFrameLocks noChangeAspect="1"/>
          </p:cNvGraphicFramePr>
          <p:nvPr/>
        </p:nvGraphicFramePr>
        <p:xfrm>
          <a:off x="3071813" y="1357313"/>
          <a:ext cx="21986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5" name="Формула" r:id="rId7" imgW="736600" imgH="203200" progId="Equation.3">
                  <p:embed/>
                </p:oleObj>
              </mc:Choice>
              <mc:Fallback>
                <p:oleObj name="Формула" r:id="rId7" imgW="736600" imgH="203200" progId="Equation.3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1357313"/>
                        <a:ext cx="2198687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4"/>
          <p:cNvGraphicFramePr>
            <a:graphicFrameLocks noChangeAspect="1"/>
          </p:cNvGraphicFramePr>
          <p:nvPr/>
        </p:nvGraphicFramePr>
        <p:xfrm>
          <a:off x="5857875" y="1357313"/>
          <a:ext cx="19335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6" name="Формула" r:id="rId9" imgW="647419" imgH="203112" progId="Equation.3">
                  <p:embed/>
                </p:oleObj>
              </mc:Choice>
              <mc:Fallback>
                <p:oleObj name="Формула" r:id="rId9" imgW="647419" imgH="203112" progId="Equation.3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1357313"/>
                        <a:ext cx="193357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" name="Object 5"/>
          <p:cNvGraphicFramePr>
            <a:graphicFrameLocks noChangeAspect="1"/>
          </p:cNvGraphicFramePr>
          <p:nvPr/>
        </p:nvGraphicFramePr>
        <p:xfrm>
          <a:off x="571500" y="2357438"/>
          <a:ext cx="19335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" name="Формула" r:id="rId11" imgW="647419" imgH="203112" progId="Equation.3">
                  <p:embed/>
                </p:oleObj>
              </mc:Choice>
              <mc:Fallback>
                <p:oleObj name="Формула" r:id="rId11" imgW="647419" imgH="203112" progId="Equation.3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357438"/>
                        <a:ext cx="193357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" name="Object 6"/>
          <p:cNvGraphicFramePr>
            <a:graphicFrameLocks noChangeAspect="1"/>
          </p:cNvGraphicFramePr>
          <p:nvPr/>
        </p:nvGraphicFramePr>
        <p:xfrm>
          <a:off x="3071813" y="2357438"/>
          <a:ext cx="21986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" name="Формула" r:id="rId13" imgW="736600" imgH="203200" progId="Equation.3">
                  <p:embed/>
                </p:oleObj>
              </mc:Choice>
              <mc:Fallback>
                <p:oleObj name="Формула" r:id="rId13" imgW="736600" imgH="203200" progId="Equation.3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2357438"/>
                        <a:ext cx="2198687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Object 7"/>
          <p:cNvGraphicFramePr>
            <a:graphicFrameLocks noChangeAspect="1"/>
          </p:cNvGraphicFramePr>
          <p:nvPr/>
        </p:nvGraphicFramePr>
        <p:xfrm>
          <a:off x="5857875" y="2357438"/>
          <a:ext cx="19716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9" name="Формула" r:id="rId15" imgW="660113" imgH="203112" progId="Equation.3">
                  <p:embed/>
                </p:oleObj>
              </mc:Choice>
              <mc:Fallback>
                <p:oleObj name="Формула" r:id="rId15" imgW="660113" imgH="203112" progId="Equation.3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2357438"/>
                        <a:ext cx="197167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" name="Object 8"/>
          <p:cNvGraphicFramePr>
            <a:graphicFrameLocks noChangeAspect="1"/>
          </p:cNvGraphicFramePr>
          <p:nvPr/>
        </p:nvGraphicFramePr>
        <p:xfrm>
          <a:off x="1285875" y="3286125"/>
          <a:ext cx="21986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" name="Формула" r:id="rId17" imgW="736600" imgH="203200" progId="Equation.3">
                  <p:embed/>
                </p:oleObj>
              </mc:Choice>
              <mc:Fallback>
                <p:oleObj name="Формула" r:id="rId17" imgW="736600" imgH="203200" progId="Equation.3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3286125"/>
                        <a:ext cx="2198688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ct 9"/>
          <p:cNvGraphicFramePr>
            <a:graphicFrameLocks noChangeAspect="1"/>
          </p:cNvGraphicFramePr>
          <p:nvPr/>
        </p:nvGraphicFramePr>
        <p:xfrm>
          <a:off x="4500563" y="3286125"/>
          <a:ext cx="19335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" name="Формула" r:id="rId19" imgW="647419" imgH="203112" progId="Equation.3">
                  <p:embed/>
                </p:oleObj>
              </mc:Choice>
              <mc:Fallback>
                <p:oleObj name="Формула" r:id="rId19" imgW="647419" imgH="203112" progId="Equation.3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286125"/>
                        <a:ext cx="193357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AutoShape 5"/>
          <p:cNvSpPr>
            <a:spLocks noChangeArrowheads="1"/>
          </p:cNvSpPr>
          <p:nvPr/>
        </p:nvSpPr>
        <p:spPr bwMode="auto">
          <a:xfrm>
            <a:off x="571500" y="4357688"/>
            <a:ext cx="7072313" cy="1500187"/>
          </a:xfrm>
          <a:prstGeom prst="roundRect">
            <a:avLst>
              <a:gd name="adj" fmla="val 16667"/>
            </a:avLst>
          </a:prstGeom>
          <a:solidFill>
            <a:srgbClr val="FFFF99">
              <a:alpha val="5607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7030A0"/>
                </a:solidFill>
                <a:latin typeface="Times New Roman" pitchFamily="18" charset="0"/>
              </a:rPr>
              <a:t>назовите те, графики которых</a:t>
            </a:r>
          </a:p>
          <a:p>
            <a:pPr algn="ctr"/>
            <a:r>
              <a:rPr lang="ru-RU" sz="3200" b="1" i="1">
                <a:solidFill>
                  <a:srgbClr val="7030A0"/>
                </a:solidFill>
                <a:latin typeface="Times New Roman" pitchFamily="18" charset="0"/>
              </a:rPr>
              <a:t> параллельны.</a:t>
            </a:r>
          </a:p>
          <a:p>
            <a:pPr algn="ctr"/>
            <a:r>
              <a:rPr lang="ru-RU" sz="3200" b="1" i="1">
                <a:solidFill>
                  <a:srgbClr val="7030A0"/>
                </a:solidFill>
                <a:latin typeface="Times New Roman" pitchFamily="18" charset="0"/>
              </a:rPr>
              <a:t>Объясни свой выбор.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28625" y="1285875"/>
            <a:ext cx="2214563" cy="714375"/>
          </a:xfrm>
          <a:prstGeom prst="ellipse">
            <a:avLst/>
          </a:prstGeom>
          <a:solidFill>
            <a:srgbClr val="FF00FF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5643563" y="2286000"/>
            <a:ext cx="2214562" cy="714375"/>
          </a:xfrm>
          <a:prstGeom prst="ellipse">
            <a:avLst/>
          </a:prstGeom>
          <a:solidFill>
            <a:srgbClr val="FF00FF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3" name="Овал 212"/>
          <p:cNvSpPr/>
          <p:nvPr/>
        </p:nvSpPr>
        <p:spPr>
          <a:xfrm>
            <a:off x="3000375" y="1285875"/>
            <a:ext cx="2286000" cy="642938"/>
          </a:xfrm>
          <a:prstGeom prst="ellipse">
            <a:avLst/>
          </a:prstGeom>
          <a:solidFill>
            <a:srgbClr val="00CC00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4" name="Овал 213"/>
          <p:cNvSpPr/>
          <p:nvPr/>
        </p:nvSpPr>
        <p:spPr>
          <a:xfrm>
            <a:off x="1214438" y="3214688"/>
            <a:ext cx="2286000" cy="642937"/>
          </a:xfrm>
          <a:prstGeom prst="ellipse">
            <a:avLst/>
          </a:prstGeom>
          <a:solidFill>
            <a:srgbClr val="00CC00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" name="Овал 214"/>
          <p:cNvSpPr/>
          <p:nvPr/>
        </p:nvSpPr>
        <p:spPr>
          <a:xfrm>
            <a:off x="357188" y="2286000"/>
            <a:ext cx="2286000" cy="642938"/>
          </a:xfrm>
          <a:prstGeom prst="ellipse">
            <a:avLst/>
          </a:prstGeom>
          <a:solidFill>
            <a:srgbClr val="FFFF00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6" name="Овал 215"/>
          <p:cNvSpPr/>
          <p:nvPr/>
        </p:nvSpPr>
        <p:spPr>
          <a:xfrm>
            <a:off x="4286250" y="3214688"/>
            <a:ext cx="2286000" cy="642937"/>
          </a:xfrm>
          <a:prstGeom prst="ellipse">
            <a:avLst/>
          </a:prstGeom>
          <a:solidFill>
            <a:srgbClr val="FFFF00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33" grpId="0" animBg="1"/>
      <p:bldP spid="144" grpId="0" animBg="1"/>
      <p:bldP spid="145" grpId="0" animBg="1"/>
      <p:bldP spid="146" grpId="0" animBg="1"/>
      <p:bldP spid="213" grpId="0" animBg="1"/>
      <p:bldP spid="214" grpId="0" animBg="1"/>
      <p:bldP spid="215" grpId="0" animBg="1"/>
      <p:bldP spid="2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2" name="Группа 1"/>
          <p:cNvGrpSpPr>
            <a:grpSpLocks/>
          </p:cNvGrpSpPr>
          <p:nvPr/>
        </p:nvGrpSpPr>
        <p:grpSpPr bwMode="auto">
          <a:xfrm>
            <a:off x="20638" y="0"/>
            <a:ext cx="9123362" cy="6858000"/>
            <a:chOff x="20638" y="0"/>
            <a:chExt cx="9123362" cy="6858000"/>
          </a:xfrm>
        </p:grpSpPr>
        <p:grpSp>
          <p:nvGrpSpPr>
            <p:cNvPr id="8276" name="Группа 116"/>
            <p:cNvGrpSpPr>
              <a:grpSpLocks/>
            </p:cNvGrpSpPr>
            <p:nvPr/>
          </p:nvGrpSpPr>
          <p:grpSpPr bwMode="auto">
            <a:xfrm>
              <a:off x="20638" y="26988"/>
              <a:ext cx="784225" cy="6638925"/>
              <a:chOff x="20638" y="26988"/>
              <a:chExt cx="784225" cy="6638925"/>
            </a:xfrm>
          </p:grpSpPr>
          <p:sp>
            <p:nvSpPr>
              <p:cNvPr id="8324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158750" y="1884363"/>
                <a:ext cx="292100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8325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-1822794">
                <a:off x="133350" y="26988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 dirty="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8326" name="WordArt 68"/>
              <p:cNvSpPr>
                <a:spLocks noChangeArrowheads="1" noChangeShapeType="1" noTextEdit="1"/>
              </p:cNvSpPr>
              <p:nvPr/>
            </p:nvSpPr>
            <p:spPr bwMode="auto">
              <a:xfrm rot="20628647">
                <a:off x="87313" y="1241425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8327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142875" y="3071813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8328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265113" y="614363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8329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900" y="5443538"/>
                <a:ext cx="333375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8330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187326" y="2416175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8331" name="WordArt 66"/>
              <p:cNvSpPr>
                <a:spLocks noChangeArrowheads="1" noChangeShapeType="1" noTextEdit="1"/>
              </p:cNvSpPr>
              <p:nvPr/>
            </p:nvSpPr>
            <p:spPr bwMode="auto">
              <a:xfrm rot="-1617823">
                <a:off x="127000" y="6032500"/>
                <a:ext cx="293688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8332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4813300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8333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75" y="4286250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214313" y="3786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277" name="Группа 96"/>
            <p:cNvGrpSpPr>
              <a:grpSpLocks/>
            </p:cNvGrpSpPr>
            <p:nvPr/>
          </p:nvGrpSpPr>
          <p:grpSpPr bwMode="auto">
            <a:xfrm>
              <a:off x="585017" y="0"/>
              <a:ext cx="8412933" cy="781027"/>
              <a:chOff x="585017" y="0"/>
              <a:chExt cx="8412933" cy="781027"/>
            </a:xfrm>
          </p:grpSpPr>
          <p:sp>
            <p:nvSpPr>
              <p:cNvPr id="8307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8308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rot="18886340">
                <a:off x="1505744" y="-103981"/>
                <a:ext cx="342900" cy="557212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равильный пятиугольник 36"/>
              <p:cNvSpPr/>
              <p:nvPr/>
            </p:nvSpPr>
            <p:spPr>
              <a:xfrm rot="2542222">
                <a:off x="904875" y="111125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11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8312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8313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8314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8315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8316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8317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8318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8319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8320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48" name="Овал 47"/>
              <p:cNvSpPr/>
              <p:nvPr/>
            </p:nvSpPr>
            <p:spPr>
              <a:xfrm rot="5400000">
                <a:off x="3714750" y="357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22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50" name="Прямоугольный треугольник 49"/>
              <p:cNvSpPr/>
              <p:nvPr/>
            </p:nvSpPr>
            <p:spPr>
              <a:xfrm rot="13396078">
                <a:off x="5430838" y="184150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278" name="Группа 97"/>
            <p:cNvGrpSpPr>
              <a:grpSpLocks/>
            </p:cNvGrpSpPr>
            <p:nvPr/>
          </p:nvGrpSpPr>
          <p:grpSpPr bwMode="auto">
            <a:xfrm>
              <a:off x="571472" y="6076973"/>
              <a:ext cx="8412933" cy="781027"/>
              <a:chOff x="585017" y="0"/>
              <a:chExt cx="8412933" cy="781027"/>
            </a:xfrm>
          </p:grpSpPr>
          <p:sp>
            <p:nvSpPr>
              <p:cNvPr id="8290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8291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9" name="Прямоугольный треугольник 18"/>
              <p:cNvSpPr/>
              <p:nvPr/>
            </p:nvSpPr>
            <p:spPr>
              <a:xfrm rot="18886340">
                <a:off x="1505002" y="-104005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равильный пятиугольник 19"/>
              <p:cNvSpPr/>
              <p:nvPr/>
            </p:nvSpPr>
            <p:spPr>
              <a:xfrm rot="2542222">
                <a:off x="904133" y="111102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94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8295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8296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8297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8298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8299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8300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8301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8302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8303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1" name="Овал 30"/>
              <p:cNvSpPr/>
              <p:nvPr/>
            </p:nvSpPr>
            <p:spPr>
              <a:xfrm rot="5400000">
                <a:off x="3714008" y="357165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05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13396078">
                <a:off x="5430095" y="184127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279" name="Группа 131"/>
            <p:cNvGrpSpPr>
              <a:grpSpLocks/>
            </p:cNvGrpSpPr>
            <p:nvPr/>
          </p:nvGrpSpPr>
          <p:grpSpPr bwMode="auto">
            <a:xfrm>
              <a:off x="8572528" y="664306"/>
              <a:ext cx="571472" cy="5550779"/>
              <a:chOff x="8572528" y="664306"/>
              <a:chExt cx="571472" cy="5550779"/>
            </a:xfrm>
          </p:grpSpPr>
          <p:sp>
            <p:nvSpPr>
              <p:cNvPr id="8280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8716935" y="1996713"/>
                <a:ext cx="319708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8281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06047" y="1321519"/>
                <a:ext cx="351305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8282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8715228" y="3177782"/>
                <a:ext cx="362542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8283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8773970" y="664306"/>
                <a:ext cx="242283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828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8715871" y="2607274"/>
                <a:ext cx="339293" cy="500444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grpSp>
            <p:nvGrpSpPr>
              <p:cNvPr id="8285" name="Группа 130"/>
              <p:cNvGrpSpPr>
                <a:grpSpLocks/>
              </p:cNvGrpSpPr>
              <p:nvPr/>
            </p:nvGrpSpPr>
            <p:grpSpPr bwMode="auto">
              <a:xfrm>
                <a:off x="8572528" y="3857628"/>
                <a:ext cx="571472" cy="2357457"/>
                <a:chOff x="8572528" y="3857628"/>
                <a:chExt cx="571472" cy="2357457"/>
              </a:xfrm>
            </p:grpSpPr>
            <p:sp>
              <p:nvSpPr>
                <p:cNvPr id="8286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8608230" y="5679316"/>
                  <a:ext cx="500067" cy="571472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ru-RU" sz="3600" i="1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 Black"/>
                    </a:rPr>
                    <a:t>8</a:t>
                  </a:r>
                </a:p>
              </p:txBody>
            </p:sp>
            <p:sp>
              <p:nvSpPr>
                <p:cNvPr id="8287" name="WordArt 68"/>
                <p:cNvSpPr>
                  <a:spLocks noChangeArrowheads="1" noChangeShapeType="1" noTextEdit="1"/>
                </p:cNvSpPr>
                <p:nvPr/>
              </p:nvSpPr>
              <p:spPr bwMode="auto">
                <a:xfrm rot="-971353">
                  <a:off x="8706048" y="4893420"/>
                  <a:ext cx="351306" cy="671513"/>
                </a:xfrm>
                <a:prstGeom prst="rect">
                  <a:avLst/>
                </a:prstGeom>
              </p:spPr>
              <p:txBody>
                <a:bodyPr wrap="none" fromWordArt="1">
                  <a:prstTxWarp prst="textDoubleWave1">
                    <a:avLst>
                      <a:gd name="adj1" fmla="val 12259"/>
                      <a:gd name="adj2" fmla="val 0"/>
                    </a:avLst>
                  </a:prstTxWarp>
                </a:bodyPr>
                <a:lstStyle/>
                <a:p>
                  <a:pPr algn="ctr"/>
                  <a:r>
                    <a:rPr lang="ru-RU" sz="3600" kern="10" spc="-360">
                      <a:ln w="12700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solidFill>
                        <a:srgbClr val="33CCFF"/>
                      </a:solidFill>
                      <a:latin typeface="Impact"/>
                    </a:rPr>
                    <a:t>3</a:t>
                  </a:r>
                </a:p>
              </p:txBody>
            </p:sp>
            <p:sp>
              <p:nvSpPr>
                <p:cNvPr id="8288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 rot="731093">
                  <a:off x="8646950" y="4358012"/>
                  <a:ext cx="354140" cy="43815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7</a:t>
                  </a:r>
                </a:p>
              </p:txBody>
            </p:sp>
            <p:sp>
              <p:nvSpPr>
                <p:cNvPr id="16" name="Овал 15"/>
                <p:cNvSpPr/>
                <p:nvPr/>
              </p:nvSpPr>
              <p:spPr>
                <a:xfrm>
                  <a:off x="8715375" y="3857625"/>
                  <a:ext cx="428625" cy="3571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8203" name="Группа 102"/>
          <p:cNvGrpSpPr>
            <a:grpSpLocks/>
          </p:cNvGrpSpPr>
          <p:nvPr/>
        </p:nvGrpSpPr>
        <p:grpSpPr bwMode="auto">
          <a:xfrm>
            <a:off x="323850" y="333375"/>
            <a:ext cx="8501063" cy="6072188"/>
            <a:chOff x="3500430" y="1857364"/>
            <a:chExt cx="5143536" cy="4071966"/>
          </a:xfrm>
        </p:grpSpPr>
        <p:sp>
          <p:nvSpPr>
            <p:cNvPr id="146" name="Прямоугольник 145"/>
            <p:cNvSpPr/>
            <p:nvPr/>
          </p:nvSpPr>
          <p:spPr>
            <a:xfrm>
              <a:off x="3500430" y="1857364"/>
              <a:ext cx="5143536" cy="4071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  <a:alpha val="8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8212" name="Группа 74"/>
            <p:cNvGrpSpPr>
              <a:grpSpLocks/>
            </p:cNvGrpSpPr>
            <p:nvPr/>
          </p:nvGrpSpPr>
          <p:grpSpPr bwMode="auto">
            <a:xfrm>
              <a:off x="3500430" y="1857362"/>
              <a:ext cx="5143536" cy="4001048"/>
              <a:chOff x="0" y="-797"/>
              <a:chExt cx="9146624" cy="6860473"/>
            </a:xfrm>
          </p:grpSpPr>
          <p:grpSp>
            <p:nvGrpSpPr>
              <p:cNvPr id="8213" name="Группа 41"/>
              <p:cNvGrpSpPr>
                <a:grpSpLocks/>
              </p:cNvGrpSpPr>
              <p:nvPr/>
            </p:nvGrpSpPr>
            <p:grpSpPr bwMode="auto">
              <a:xfrm>
                <a:off x="284560" y="-797"/>
                <a:ext cx="8577509" cy="6860473"/>
                <a:chOff x="284477" y="-796"/>
                <a:chExt cx="8575043" cy="6860473"/>
              </a:xfrm>
            </p:grpSpPr>
            <p:grpSp>
              <p:nvGrpSpPr>
                <p:cNvPr id="8242" name="Группа 11"/>
                <p:cNvGrpSpPr>
                  <a:grpSpLocks/>
                </p:cNvGrpSpPr>
                <p:nvPr/>
              </p:nvGrpSpPr>
              <p:grpSpPr bwMode="auto">
                <a:xfrm>
                  <a:off x="4284618" y="-795"/>
                  <a:ext cx="1718491" cy="6860471"/>
                  <a:chOff x="283296" y="-795"/>
                  <a:chExt cx="1718491" cy="6860471"/>
                </a:xfrm>
              </p:grpSpPr>
              <p:cxnSp>
                <p:nvCxnSpPr>
                  <p:cNvPr id="207" name="Прямая соединительная линия 2"/>
                  <p:cNvCxnSpPr/>
                  <p:nvPr/>
                </p:nvCxnSpPr>
                <p:spPr>
                  <a:xfrm rot="5400000">
                    <a:off x="-3145111" y="3430919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Прямая соединительная линия 3"/>
                  <p:cNvCxnSpPr/>
                  <p:nvPr/>
                </p:nvCxnSpPr>
                <p:spPr>
                  <a:xfrm rot="5400000">
                    <a:off x="-2857387" y="3428357"/>
                    <a:ext cx="6856122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Прямая соединительная линия 4"/>
                  <p:cNvCxnSpPr/>
                  <p:nvPr/>
                </p:nvCxnSpPr>
                <p:spPr>
                  <a:xfrm rot="5400000">
                    <a:off x="-2573197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Прямая соединительная линия 5"/>
                  <p:cNvCxnSpPr/>
                  <p:nvPr/>
                </p:nvCxnSpPr>
                <p:spPr>
                  <a:xfrm rot="5400000">
                    <a:off x="-2288035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Прямая соединительная линия 6"/>
                  <p:cNvCxnSpPr/>
                  <p:nvPr/>
                </p:nvCxnSpPr>
                <p:spPr>
                  <a:xfrm rot="5400000">
                    <a:off x="-2000310" y="3426533"/>
                    <a:ext cx="6859773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Прямая соединительная линия 7"/>
                  <p:cNvCxnSpPr/>
                  <p:nvPr/>
                </p:nvCxnSpPr>
                <p:spPr>
                  <a:xfrm rot="5400000">
                    <a:off x="-1743322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Прямая соединительная линия 8"/>
                  <p:cNvCxnSpPr/>
                  <p:nvPr/>
                </p:nvCxnSpPr>
                <p:spPr>
                  <a:xfrm rot="5400000">
                    <a:off x="-1458160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43" name="Группа 12"/>
                <p:cNvGrpSpPr>
                  <a:grpSpLocks/>
                </p:cNvGrpSpPr>
                <p:nvPr/>
              </p:nvGrpSpPr>
              <p:grpSpPr bwMode="auto">
                <a:xfrm>
                  <a:off x="2287451" y="-794"/>
                  <a:ext cx="1712683" cy="6860471"/>
                  <a:chOff x="286393" y="0"/>
                  <a:chExt cx="1712683" cy="6860471"/>
                </a:xfrm>
              </p:grpSpPr>
              <p:cxnSp>
                <p:nvCxnSpPr>
                  <p:cNvPr id="200" name="Прямая соединительная линия 199"/>
                  <p:cNvCxnSpPr/>
                  <p:nvPr/>
                </p:nvCxnSpPr>
                <p:spPr>
                  <a:xfrm rot="5400000">
                    <a:off x="-3142813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Прямая соединительная линия 200"/>
                  <p:cNvCxnSpPr/>
                  <p:nvPr/>
                </p:nvCxnSpPr>
                <p:spPr>
                  <a:xfrm rot="5400000">
                    <a:off x="-2857650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Прямая соединительная линия 201"/>
                  <p:cNvCxnSpPr/>
                  <p:nvPr/>
                </p:nvCxnSpPr>
                <p:spPr>
                  <a:xfrm rot="5400000">
                    <a:off x="-2568953" y="3424647"/>
                    <a:ext cx="6856122" cy="683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Прямая соединительная линия 202"/>
                  <p:cNvCxnSpPr/>
                  <p:nvPr/>
                </p:nvCxnSpPr>
                <p:spPr>
                  <a:xfrm rot="5400000">
                    <a:off x="-2282083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Прямая соединительная линия 203"/>
                  <p:cNvCxnSpPr/>
                  <p:nvPr/>
                </p:nvCxnSpPr>
                <p:spPr>
                  <a:xfrm rot="5400000">
                    <a:off x="-1713465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Прямая соединительная линия 204"/>
                  <p:cNvCxnSpPr/>
                  <p:nvPr/>
                </p:nvCxnSpPr>
                <p:spPr>
                  <a:xfrm rot="5400000">
                    <a:off x="-142830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Прямая соединительная линия 205"/>
                  <p:cNvCxnSpPr/>
                  <p:nvPr/>
                </p:nvCxnSpPr>
                <p:spPr>
                  <a:xfrm rot="5400000">
                    <a:off x="-1996921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44" name="Группа 20"/>
                <p:cNvGrpSpPr>
                  <a:grpSpLocks/>
                </p:cNvGrpSpPr>
                <p:nvPr/>
              </p:nvGrpSpPr>
              <p:grpSpPr bwMode="auto">
                <a:xfrm>
                  <a:off x="284477" y="-796"/>
                  <a:ext cx="1718490" cy="6860473"/>
                  <a:chOff x="283683" y="-2"/>
                  <a:chExt cx="1718490" cy="6860473"/>
                </a:xfrm>
              </p:grpSpPr>
              <p:cxnSp>
                <p:nvCxnSpPr>
                  <p:cNvPr id="193" name="Прямая соединительная линия 192"/>
                  <p:cNvCxnSpPr/>
                  <p:nvPr/>
                </p:nvCxnSpPr>
                <p:spPr>
                  <a:xfrm rot="5400000">
                    <a:off x="-3145519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Прямая соединительная линия 193"/>
                  <p:cNvCxnSpPr/>
                  <p:nvPr/>
                </p:nvCxnSpPr>
                <p:spPr>
                  <a:xfrm rot="5400000">
                    <a:off x="-2857794" y="3427326"/>
                    <a:ext cx="6859773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Прямая соединительная линия 194"/>
                  <p:cNvCxnSpPr/>
                  <p:nvPr/>
                </p:nvCxnSpPr>
                <p:spPr>
                  <a:xfrm rot="5400000">
                    <a:off x="-256995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Прямая соединительная линия 195"/>
                  <p:cNvCxnSpPr/>
                  <p:nvPr/>
                </p:nvCxnSpPr>
                <p:spPr>
                  <a:xfrm rot="5400000">
                    <a:off x="-2284790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Прямая соединительная линия 196"/>
                  <p:cNvCxnSpPr/>
                  <p:nvPr/>
                </p:nvCxnSpPr>
                <p:spPr>
                  <a:xfrm rot="5400000">
                    <a:off x="-1997065" y="3425501"/>
                    <a:ext cx="6856122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Прямая соединительная линия 197"/>
                  <p:cNvCxnSpPr/>
                  <p:nvPr/>
                </p:nvCxnSpPr>
                <p:spPr>
                  <a:xfrm rot="5400000">
                    <a:off x="-1711049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Прямая соединительная линия 198"/>
                  <p:cNvCxnSpPr/>
                  <p:nvPr/>
                </p:nvCxnSpPr>
                <p:spPr>
                  <a:xfrm rot="5400000">
                    <a:off x="-1425886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3" name="Прямая соединительная линия 182"/>
                <p:cNvCxnSpPr/>
                <p:nvPr/>
              </p:nvCxnSpPr>
              <p:spPr>
                <a:xfrm rot="5400000">
                  <a:off x="2857354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Прямая соединительная линия 183"/>
                <p:cNvCxnSpPr/>
                <p:nvPr/>
              </p:nvCxnSpPr>
              <p:spPr>
                <a:xfrm rot="5400000">
                  <a:off x="3142518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Прямая соединительная линия 184"/>
                <p:cNvCxnSpPr/>
                <p:nvPr/>
              </p:nvCxnSpPr>
              <p:spPr>
                <a:xfrm rot="5400000">
                  <a:off x="3429388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Прямая соединительная линия 185"/>
                <p:cNvCxnSpPr/>
                <p:nvPr/>
              </p:nvCxnSpPr>
              <p:spPr>
                <a:xfrm rot="5400000">
                  <a:off x="3713698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Прямая соединительная линия 33"/>
                <p:cNvCxnSpPr/>
                <p:nvPr/>
              </p:nvCxnSpPr>
              <p:spPr>
                <a:xfrm rot="5400000">
                  <a:off x="4001421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Прямая соединительная линия 34"/>
                <p:cNvCxnSpPr/>
                <p:nvPr/>
              </p:nvCxnSpPr>
              <p:spPr>
                <a:xfrm rot="5400000">
                  <a:off x="4284876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Прямая соединительная линия 35"/>
                <p:cNvCxnSpPr/>
                <p:nvPr/>
              </p:nvCxnSpPr>
              <p:spPr>
                <a:xfrm rot="5400000">
                  <a:off x="4572601" y="3426533"/>
                  <a:ext cx="6859773" cy="5122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Прямая соединительная линия 189"/>
                <p:cNvCxnSpPr/>
                <p:nvPr/>
              </p:nvCxnSpPr>
              <p:spPr>
                <a:xfrm rot="5400000">
                  <a:off x="4856910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Прямая соединительная линия 190"/>
                <p:cNvCxnSpPr/>
                <p:nvPr/>
              </p:nvCxnSpPr>
              <p:spPr>
                <a:xfrm rot="5400000">
                  <a:off x="5141219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Прямая соединительная линия 191"/>
                <p:cNvCxnSpPr/>
                <p:nvPr/>
              </p:nvCxnSpPr>
              <p:spPr>
                <a:xfrm rot="5400000">
                  <a:off x="5428943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14" name="Группа 71"/>
              <p:cNvGrpSpPr>
                <a:grpSpLocks/>
              </p:cNvGrpSpPr>
              <p:nvPr/>
            </p:nvGrpSpPr>
            <p:grpSpPr bwMode="auto">
              <a:xfrm>
                <a:off x="0" y="284359"/>
                <a:ext cx="9146624" cy="6290160"/>
                <a:chOff x="0" y="284360"/>
                <a:chExt cx="9144000" cy="6290160"/>
              </a:xfrm>
            </p:grpSpPr>
            <p:grpSp>
              <p:nvGrpSpPr>
                <p:cNvPr id="8216" name="Группа 49"/>
                <p:cNvGrpSpPr>
                  <a:grpSpLocks/>
                </p:cNvGrpSpPr>
                <p:nvPr/>
              </p:nvGrpSpPr>
              <p:grpSpPr bwMode="auto">
                <a:xfrm>
                  <a:off x="0" y="284360"/>
                  <a:ext cx="9144000" cy="1144810"/>
                  <a:chOff x="0" y="284360"/>
                  <a:chExt cx="9144000" cy="1144810"/>
                </a:xfrm>
              </p:grpSpPr>
              <p:cxnSp>
                <p:nvCxnSpPr>
                  <p:cNvPr id="175" name="Прямая соединительная линия 174"/>
                  <p:cNvCxnSpPr/>
                  <p:nvPr/>
                </p:nvCxnSpPr>
                <p:spPr>
                  <a:xfrm>
                    <a:off x="0" y="283967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Прямая соединительная линия 175"/>
                  <p:cNvCxnSpPr/>
                  <p:nvPr/>
                </p:nvCxnSpPr>
                <p:spPr>
                  <a:xfrm>
                    <a:off x="0" y="568726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Прямая соединительная линия 176"/>
                  <p:cNvCxnSpPr/>
                  <p:nvPr/>
                </p:nvCxnSpPr>
                <p:spPr>
                  <a:xfrm>
                    <a:off x="0" y="853485"/>
                    <a:ext cx="9144000" cy="5477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Прямая соединительная линия 177"/>
                  <p:cNvCxnSpPr/>
                  <p:nvPr/>
                </p:nvCxnSpPr>
                <p:spPr>
                  <a:xfrm>
                    <a:off x="0" y="1143721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Прямая соединительная линия 178"/>
                  <p:cNvCxnSpPr/>
                  <p:nvPr/>
                </p:nvCxnSpPr>
                <p:spPr>
                  <a:xfrm>
                    <a:off x="0" y="1428480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17" name="Группа 50"/>
                <p:cNvGrpSpPr>
                  <a:grpSpLocks/>
                </p:cNvGrpSpPr>
                <p:nvPr/>
              </p:nvGrpSpPr>
              <p:grpSpPr bwMode="auto">
                <a:xfrm>
                  <a:off x="0" y="1714324"/>
                  <a:ext cx="9144000" cy="1144808"/>
                  <a:chOff x="0" y="285564"/>
                  <a:chExt cx="9144000" cy="1144808"/>
                </a:xfrm>
              </p:grpSpPr>
              <p:cxnSp>
                <p:nvCxnSpPr>
                  <p:cNvPr id="170" name="Прямая соединительная линия 169"/>
                  <p:cNvCxnSpPr/>
                  <p:nvPr/>
                </p:nvCxnSpPr>
                <p:spPr>
                  <a:xfrm>
                    <a:off x="0" y="25344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Прямая соединительная линия 170"/>
                  <p:cNvCxnSpPr/>
                  <p:nvPr/>
                </p:nvCxnSpPr>
                <p:spPr>
                  <a:xfrm>
                    <a:off x="0" y="569237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Прямая соединительная линия 171"/>
                  <p:cNvCxnSpPr/>
                  <p:nvPr/>
                </p:nvCxnSpPr>
                <p:spPr>
                  <a:xfrm>
                    <a:off x="0" y="855821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Прямая соединительная линия 172"/>
                  <p:cNvCxnSpPr/>
                  <p:nvPr/>
                </p:nvCxnSpPr>
                <p:spPr>
                  <a:xfrm>
                    <a:off x="0" y="114605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Прямая соединительная линия 173"/>
                  <p:cNvCxnSpPr/>
                  <p:nvPr/>
                </p:nvCxnSpPr>
                <p:spPr>
                  <a:xfrm>
                    <a:off x="0" y="1430816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18" name="Группа 56"/>
                <p:cNvGrpSpPr>
                  <a:grpSpLocks/>
                </p:cNvGrpSpPr>
                <p:nvPr/>
              </p:nvGrpSpPr>
              <p:grpSpPr bwMode="auto">
                <a:xfrm>
                  <a:off x="0" y="3144286"/>
                  <a:ext cx="9144000" cy="1144810"/>
                  <a:chOff x="0" y="286766"/>
                  <a:chExt cx="9144000" cy="1144810"/>
                </a:xfrm>
              </p:grpSpPr>
              <p:cxnSp>
                <p:nvCxnSpPr>
                  <p:cNvPr id="165" name="Прямая соединительная линия 164"/>
                  <p:cNvCxnSpPr/>
                  <p:nvPr/>
                </p:nvCxnSpPr>
                <p:spPr>
                  <a:xfrm>
                    <a:off x="0" y="286815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Прямая соединительная линия 165"/>
                  <p:cNvCxnSpPr/>
                  <p:nvPr/>
                </p:nvCxnSpPr>
                <p:spPr>
                  <a:xfrm>
                    <a:off x="0" y="571575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Прямая соединительная линия 166"/>
                  <p:cNvCxnSpPr/>
                  <p:nvPr/>
                </p:nvCxnSpPr>
                <p:spPr>
                  <a:xfrm>
                    <a:off x="0" y="856334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Прямая соединительная линия 167"/>
                  <p:cNvCxnSpPr/>
                  <p:nvPr/>
                </p:nvCxnSpPr>
                <p:spPr>
                  <a:xfrm>
                    <a:off x="0" y="1142918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Прямая соединительная линия 168"/>
                  <p:cNvCxnSpPr/>
                  <p:nvPr/>
                </p:nvCxnSpPr>
                <p:spPr>
                  <a:xfrm>
                    <a:off x="0" y="1431328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7" name="Прямая соединительная линия 10"/>
                <p:cNvCxnSpPr/>
                <p:nvPr/>
              </p:nvCxnSpPr>
              <p:spPr>
                <a:xfrm>
                  <a:off x="0" y="4569955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Прямая соединительная линия 157"/>
                <p:cNvCxnSpPr/>
                <p:nvPr/>
              </p:nvCxnSpPr>
              <p:spPr>
                <a:xfrm>
                  <a:off x="0" y="4858365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Прямая соединительная линия 158"/>
                <p:cNvCxnSpPr/>
                <p:nvPr/>
              </p:nvCxnSpPr>
              <p:spPr>
                <a:xfrm>
                  <a:off x="0" y="5144950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Прямая соединительная линия 159"/>
                <p:cNvCxnSpPr/>
                <p:nvPr/>
              </p:nvCxnSpPr>
              <p:spPr>
                <a:xfrm>
                  <a:off x="0" y="5429709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Прямая соединительная линия 160"/>
                <p:cNvCxnSpPr/>
                <p:nvPr/>
              </p:nvCxnSpPr>
              <p:spPr>
                <a:xfrm>
                  <a:off x="0" y="5714468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Прямая соединительная линия 161"/>
                <p:cNvCxnSpPr/>
                <p:nvPr/>
              </p:nvCxnSpPr>
              <p:spPr>
                <a:xfrm>
                  <a:off x="0" y="5999227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Прямая соединительная линия 162"/>
                <p:cNvCxnSpPr/>
                <p:nvPr/>
              </p:nvCxnSpPr>
              <p:spPr>
                <a:xfrm>
                  <a:off x="0" y="6283986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Прямая соединительная линия 163"/>
                <p:cNvCxnSpPr/>
                <p:nvPr/>
              </p:nvCxnSpPr>
              <p:spPr>
                <a:xfrm>
                  <a:off x="0" y="6570570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3" name="Прямая соединительная линия 152"/>
              <p:cNvCxnSpPr/>
              <p:nvPr/>
            </p:nvCxnSpPr>
            <p:spPr>
              <a:xfrm rot="5400000">
                <a:off x="4714964" y="3426532"/>
                <a:ext cx="6859773" cy="5124"/>
              </a:xfrm>
              <a:prstGeom prst="line">
                <a:avLst/>
              </a:prstGeom>
              <a:ln w="19050">
                <a:solidFill>
                  <a:srgbClr val="FF0000">
                    <a:alpha val="8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0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AutoShape 5"/>
          <p:cNvSpPr>
            <a:spLocks noChangeArrowheads="1"/>
          </p:cNvSpPr>
          <p:nvPr/>
        </p:nvSpPr>
        <p:spPr bwMode="auto">
          <a:xfrm>
            <a:off x="571500" y="571500"/>
            <a:ext cx="6072188" cy="642938"/>
          </a:xfrm>
          <a:prstGeom prst="roundRect">
            <a:avLst>
              <a:gd name="adj" fmla="val 16667"/>
            </a:avLst>
          </a:prstGeom>
          <a:solidFill>
            <a:srgbClr val="FFFF99">
              <a:alpha val="5607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7030A0"/>
                </a:solidFill>
                <a:latin typeface="Times New Roman" pitchFamily="18" charset="0"/>
              </a:rPr>
              <a:t>Из предложенных функций:  </a:t>
            </a:r>
          </a:p>
        </p:txBody>
      </p:sp>
      <p:graphicFrame>
        <p:nvGraphicFramePr>
          <p:cNvPr id="136" name="Object 2"/>
          <p:cNvGraphicFramePr>
            <a:graphicFrameLocks noChangeAspect="1"/>
          </p:cNvGraphicFramePr>
          <p:nvPr/>
        </p:nvGraphicFramePr>
        <p:xfrm>
          <a:off x="571500" y="1357313"/>
          <a:ext cx="19716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" name="Формула" r:id="rId5" imgW="660113" imgH="203112" progId="Equation.3">
                  <p:embed/>
                </p:oleObj>
              </mc:Choice>
              <mc:Fallback>
                <p:oleObj name="Формула" r:id="rId5" imgW="660113" imgH="203112" progId="Equation.3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357313"/>
                        <a:ext cx="197167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Object 3"/>
          <p:cNvGraphicFramePr>
            <a:graphicFrameLocks noChangeAspect="1"/>
          </p:cNvGraphicFramePr>
          <p:nvPr/>
        </p:nvGraphicFramePr>
        <p:xfrm>
          <a:off x="3071813" y="1357313"/>
          <a:ext cx="21986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" name="Формула" r:id="rId7" imgW="736600" imgH="203200" progId="Equation.3">
                  <p:embed/>
                </p:oleObj>
              </mc:Choice>
              <mc:Fallback>
                <p:oleObj name="Формула" r:id="rId7" imgW="736600" imgH="203200" progId="Equation.3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1357313"/>
                        <a:ext cx="2198687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4"/>
          <p:cNvGraphicFramePr>
            <a:graphicFrameLocks noChangeAspect="1"/>
          </p:cNvGraphicFramePr>
          <p:nvPr/>
        </p:nvGraphicFramePr>
        <p:xfrm>
          <a:off x="5857875" y="1357313"/>
          <a:ext cx="19335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0" name="Формула" r:id="rId9" imgW="647419" imgH="203112" progId="Equation.3">
                  <p:embed/>
                </p:oleObj>
              </mc:Choice>
              <mc:Fallback>
                <p:oleObj name="Формула" r:id="rId9" imgW="647419" imgH="203112" progId="Equation.3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1357313"/>
                        <a:ext cx="193357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" name="Object 5"/>
          <p:cNvGraphicFramePr>
            <a:graphicFrameLocks noChangeAspect="1"/>
          </p:cNvGraphicFramePr>
          <p:nvPr/>
        </p:nvGraphicFramePr>
        <p:xfrm>
          <a:off x="590550" y="2357438"/>
          <a:ext cx="18954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" name="Формула" r:id="rId11" imgW="634725" imgH="203112" progId="Equation.3">
                  <p:embed/>
                </p:oleObj>
              </mc:Choice>
              <mc:Fallback>
                <p:oleObj name="Формула" r:id="rId11" imgW="634725" imgH="203112" progId="Equation.3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2357438"/>
                        <a:ext cx="189547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" name="Object 6"/>
          <p:cNvGraphicFramePr>
            <a:graphicFrameLocks noChangeAspect="1"/>
          </p:cNvGraphicFramePr>
          <p:nvPr/>
        </p:nvGraphicFramePr>
        <p:xfrm>
          <a:off x="3071813" y="2357438"/>
          <a:ext cx="21986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2" name="Формула" r:id="rId13" imgW="736600" imgH="203200" progId="Equation.3">
                  <p:embed/>
                </p:oleObj>
              </mc:Choice>
              <mc:Fallback>
                <p:oleObj name="Формула" r:id="rId13" imgW="736600" imgH="203200" progId="Equation.3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2357438"/>
                        <a:ext cx="2198687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Object 7"/>
          <p:cNvGraphicFramePr>
            <a:graphicFrameLocks noChangeAspect="1"/>
          </p:cNvGraphicFramePr>
          <p:nvPr/>
        </p:nvGraphicFramePr>
        <p:xfrm>
          <a:off x="5857875" y="2357438"/>
          <a:ext cx="19716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3" name="Формула" r:id="rId15" imgW="660113" imgH="203112" progId="Equation.3">
                  <p:embed/>
                </p:oleObj>
              </mc:Choice>
              <mc:Fallback>
                <p:oleObj name="Формула" r:id="rId15" imgW="660113" imgH="203112" progId="Equation.3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2357438"/>
                        <a:ext cx="197167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" name="Object 8"/>
          <p:cNvGraphicFramePr>
            <a:graphicFrameLocks noChangeAspect="1"/>
          </p:cNvGraphicFramePr>
          <p:nvPr/>
        </p:nvGraphicFramePr>
        <p:xfrm>
          <a:off x="1285875" y="3214688"/>
          <a:ext cx="21605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4" name="Формула" r:id="rId17" imgW="723586" imgH="203112" progId="Equation.3">
                  <p:embed/>
                </p:oleObj>
              </mc:Choice>
              <mc:Fallback>
                <p:oleObj name="Формула" r:id="rId17" imgW="723586" imgH="203112" progId="Equation.3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3214688"/>
                        <a:ext cx="2160588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ct 9"/>
          <p:cNvGraphicFramePr>
            <a:graphicFrameLocks noChangeAspect="1"/>
          </p:cNvGraphicFramePr>
          <p:nvPr/>
        </p:nvGraphicFramePr>
        <p:xfrm>
          <a:off x="4500563" y="3214688"/>
          <a:ext cx="19335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5" name="Формула" r:id="rId19" imgW="647419" imgH="203112" progId="Equation.3">
                  <p:embed/>
                </p:oleObj>
              </mc:Choice>
              <mc:Fallback>
                <p:oleObj name="Формула" r:id="rId19" imgW="647419" imgH="203112" progId="Equation.3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214688"/>
                        <a:ext cx="193357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AutoShape 5"/>
          <p:cNvSpPr>
            <a:spLocks noChangeArrowheads="1"/>
          </p:cNvSpPr>
          <p:nvPr/>
        </p:nvSpPr>
        <p:spPr bwMode="auto">
          <a:xfrm>
            <a:off x="571500" y="4357688"/>
            <a:ext cx="6572250" cy="1500187"/>
          </a:xfrm>
          <a:prstGeom prst="roundRect">
            <a:avLst>
              <a:gd name="adj" fmla="val 16667"/>
            </a:avLst>
          </a:prstGeom>
          <a:solidFill>
            <a:srgbClr val="FFFF99">
              <a:alpha val="5607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7030A0"/>
                </a:solidFill>
                <a:latin typeface="Times New Roman" pitchFamily="18" charset="0"/>
              </a:rPr>
              <a:t>найдите три, графики которых</a:t>
            </a:r>
          </a:p>
          <a:p>
            <a:pPr algn="ctr"/>
            <a:r>
              <a:rPr lang="ru-RU" sz="3200" b="1" i="1">
                <a:solidFill>
                  <a:srgbClr val="7030A0"/>
                </a:solidFill>
                <a:latin typeface="Times New Roman" pitchFamily="18" charset="0"/>
              </a:rPr>
              <a:t> пересекаются в одной точке. </a:t>
            </a:r>
          </a:p>
          <a:p>
            <a:pPr algn="ctr"/>
            <a:r>
              <a:rPr lang="ru-RU" sz="3200" b="1" i="1">
                <a:solidFill>
                  <a:srgbClr val="7030A0"/>
                </a:solidFill>
                <a:latin typeface="Times New Roman" pitchFamily="18" charset="0"/>
              </a:rPr>
              <a:t>Объясните свой выбор.</a:t>
            </a:r>
          </a:p>
        </p:txBody>
      </p:sp>
      <p:sp>
        <p:nvSpPr>
          <p:cNvPr id="148" name="Прямоугольник 147"/>
          <p:cNvSpPr/>
          <p:nvPr/>
        </p:nvSpPr>
        <p:spPr>
          <a:xfrm>
            <a:off x="500063" y="2357438"/>
            <a:ext cx="2071687" cy="642937"/>
          </a:xfrm>
          <a:prstGeom prst="rect">
            <a:avLst/>
          </a:prstGeom>
          <a:solidFill>
            <a:srgbClr val="FF00FF">
              <a:alpha val="40000"/>
            </a:srgb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9" name="Прямоугольник 148"/>
          <p:cNvSpPr/>
          <p:nvPr/>
        </p:nvSpPr>
        <p:spPr>
          <a:xfrm>
            <a:off x="1285875" y="3143250"/>
            <a:ext cx="2214563" cy="642938"/>
          </a:xfrm>
          <a:prstGeom prst="rect">
            <a:avLst/>
          </a:prstGeom>
          <a:solidFill>
            <a:srgbClr val="FF00FF">
              <a:alpha val="40000"/>
            </a:srgb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0" name="Прямоугольник 149"/>
          <p:cNvSpPr/>
          <p:nvPr/>
        </p:nvSpPr>
        <p:spPr>
          <a:xfrm>
            <a:off x="5715000" y="1357313"/>
            <a:ext cx="2071688" cy="642937"/>
          </a:xfrm>
          <a:prstGeom prst="rect">
            <a:avLst/>
          </a:prstGeom>
          <a:solidFill>
            <a:srgbClr val="FF00FF">
              <a:alpha val="40000"/>
            </a:srgb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44" grpId="0" animBg="1"/>
      <p:bldP spid="148" grpId="0" animBg="1"/>
      <p:bldP spid="149" grpId="0" animBg="1"/>
      <p:bldP spid="1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642918"/>
          <a:ext cx="8358246" cy="5725245"/>
        </p:xfrm>
        <a:graphic>
          <a:graphicData uri="http://schemas.openxmlformats.org/drawingml/2006/table">
            <a:tbl>
              <a:tblPr/>
              <a:tblGrid>
                <a:gridCol w="1071569"/>
                <a:gridCol w="2571768"/>
                <a:gridCol w="2625129"/>
                <a:gridCol w="2089780"/>
              </a:tblGrid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b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   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b&gt;0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b&lt;0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b=0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K&gt;0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K&lt;0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K=0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85720" y="642918"/>
            <a:ext cx="1071570" cy="785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282" y="0"/>
            <a:ext cx="892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Зависимость графика линейной функции от 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200" dirty="0" smtClean="0">
                <a:solidFill>
                  <a:srgbClr val="C00000"/>
                </a:solidFill>
              </a:rPr>
              <a:t>b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8856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5" y="214290"/>
          <a:ext cx="8858311" cy="6266946"/>
        </p:xfrm>
        <a:graphic>
          <a:graphicData uri="http://schemas.openxmlformats.org/drawingml/2006/table">
            <a:tbl>
              <a:tblPr/>
              <a:tblGrid>
                <a:gridCol w="1000131"/>
                <a:gridCol w="2861183"/>
                <a:gridCol w="2710981"/>
                <a:gridCol w="2286016"/>
              </a:tblGrid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b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   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b&gt;0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b&lt;0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b=0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K&gt;0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y=</a:t>
                      </a:r>
                      <a:r>
                        <a:rPr lang="en-US" sz="2000" b="1" dirty="0" err="1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kx</a:t>
                      </a:r>
                      <a:r>
                        <a:rPr lang="en-US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  I</a:t>
                      </a: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III   </a:t>
                      </a: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четверти</a:t>
                      </a:r>
                      <a:endParaRPr lang="en-US" sz="1800" baseline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Через начало координат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K&lt;0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K=0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14282" y="285728"/>
            <a:ext cx="928694" cy="714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7001686" y="2214554"/>
            <a:ext cx="114221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858016" y="2214554"/>
            <a:ext cx="164307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7072330" y="1714488"/>
            <a:ext cx="1071570" cy="928694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286776" y="207167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7358082" y="148803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7500958" y="214311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010416" y="2366954"/>
            <a:ext cx="164307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76574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5" y="214290"/>
          <a:ext cx="8858311" cy="6266946"/>
        </p:xfrm>
        <a:graphic>
          <a:graphicData uri="http://schemas.openxmlformats.org/drawingml/2006/table">
            <a:tbl>
              <a:tblPr/>
              <a:tblGrid>
                <a:gridCol w="1000131"/>
                <a:gridCol w="2861183"/>
                <a:gridCol w="2710981"/>
                <a:gridCol w="2286016"/>
              </a:tblGrid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b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   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b&gt;0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b&lt;0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b=0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K&gt;0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y=</a:t>
                      </a:r>
                      <a:r>
                        <a:rPr lang="en-US" sz="2000" b="1" dirty="0" err="1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kx</a:t>
                      </a:r>
                      <a:r>
                        <a:rPr lang="en-US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  I</a:t>
                      </a: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III   </a:t>
                      </a: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четверти</a:t>
                      </a:r>
                      <a:endParaRPr lang="en-US" sz="1800" baseline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Через начало </a:t>
                      </a:r>
                      <a:r>
                        <a:rPr lang="ru-RU" sz="1800" baseline="0" dirty="0" err="1" smtClean="0">
                          <a:latin typeface="Calibri"/>
                          <a:ea typeface="Times New Roman"/>
                          <a:cs typeface="Times New Roman"/>
                        </a:rPr>
                        <a:t>коорд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K&lt;0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y=</a:t>
                      </a:r>
                      <a:r>
                        <a:rPr lang="en-US" sz="2000" b="1" dirty="0" err="1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kx</a:t>
                      </a:r>
                      <a:r>
                        <a:rPr lang="en-US" sz="20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II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IV   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четверти</a:t>
                      </a: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Через начало координат</a:t>
                      </a: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K=0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14282" y="285728"/>
            <a:ext cx="928694" cy="714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7001686" y="2214554"/>
            <a:ext cx="114221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858016" y="2214554"/>
            <a:ext cx="164307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7072330" y="1714488"/>
            <a:ext cx="1071570" cy="928694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7285850" y="3999710"/>
            <a:ext cx="128588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929454" y="3998916"/>
            <a:ext cx="18573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215206" y="3500438"/>
            <a:ext cx="1285884" cy="92869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286776" y="207167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8572528" y="385762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7358082" y="148803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7715272" y="328612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7500958" y="214311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7858148" y="392906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86072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5" y="214290"/>
          <a:ext cx="8858311" cy="6266946"/>
        </p:xfrm>
        <a:graphic>
          <a:graphicData uri="http://schemas.openxmlformats.org/drawingml/2006/table">
            <a:tbl>
              <a:tblPr/>
              <a:tblGrid>
                <a:gridCol w="1000131"/>
                <a:gridCol w="2861183"/>
                <a:gridCol w="2710981"/>
                <a:gridCol w="2286016"/>
              </a:tblGrid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b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   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b&gt;0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b&lt;0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b=0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K&gt;0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y=</a:t>
                      </a:r>
                      <a:r>
                        <a:rPr lang="en-US" sz="2000" b="1" dirty="0" err="1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kx</a:t>
                      </a:r>
                      <a:r>
                        <a:rPr lang="en-US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  I</a:t>
                      </a: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III   </a:t>
                      </a: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четверти</a:t>
                      </a:r>
                      <a:endParaRPr lang="en-US" sz="1800" baseline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Через начало </a:t>
                      </a:r>
                      <a:r>
                        <a:rPr lang="ru-RU" sz="1800" baseline="0" dirty="0" err="1" smtClean="0">
                          <a:latin typeface="Calibri"/>
                          <a:ea typeface="Times New Roman"/>
                          <a:cs typeface="Times New Roman"/>
                        </a:rPr>
                        <a:t>коорд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K&lt;0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y=</a:t>
                      </a:r>
                      <a:r>
                        <a:rPr lang="en-US" sz="2000" b="1" dirty="0" err="1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kx</a:t>
                      </a:r>
                      <a:r>
                        <a:rPr lang="en-US" sz="20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II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IV   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четверти</a:t>
                      </a: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Через начало </a:t>
                      </a:r>
                      <a:r>
                        <a:rPr lang="ru-RU" sz="1800" baseline="0" dirty="0" err="1" smtClean="0">
                          <a:latin typeface="+mn-lt"/>
                          <a:ea typeface="Times New Roman"/>
                          <a:cs typeface="Times New Roman"/>
                        </a:rPr>
                        <a:t>коорд</a:t>
                      </a: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K=0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y=0 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овпадает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с ох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14282" y="285728"/>
            <a:ext cx="928694" cy="714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7001686" y="2214554"/>
            <a:ext cx="114221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858016" y="2214554"/>
            <a:ext cx="164307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7072330" y="1714488"/>
            <a:ext cx="1071570" cy="928694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7285850" y="3999710"/>
            <a:ext cx="128588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929454" y="3998916"/>
            <a:ext cx="18573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215206" y="3500438"/>
            <a:ext cx="1285884" cy="92869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7108049" y="5749941"/>
            <a:ext cx="135732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000892" y="5641990"/>
            <a:ext cx="1714512" cy="1588"/>
          </a:xfrm>
          <a:prstGeom prst="straightConnector1">
            <a:avLst/>
          </a:prstGeom>
          <a:ln w="412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286776" y="207167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8572528" y="385762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8501090" y="555999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7358082" y="148803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7715272" y="328612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7572396" y="491705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7500958" y="214311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7858148" y="392906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7715272" y="555999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51394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5" y="214290"/>
          <a:ext cx="8858311" cy="6266946"/>
        </p:xfrm>
        <a:graphic>
          <a:graphicData uri="http://schemas.openxmlformats.org/drawingml/2006/table">
            <a:tbl>
              <a:tblPr/>
              <a:tblGrid>
                <a:gridCol w="1000131"/>
                <a:gridCol w="2861183"/>
                <a:gridCol w="2710981"/>
                <a:gridCol w="2286016"/>
              </a:tblGrid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b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   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b&gt;0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b&lt;0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b=0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K&gt;0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y=</a:t>
                      </a:r>
                      <a:r>
                        <a:rPr lang="en-US" sz="2000" b="1" dirty="0" err="1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kx</a:t>
                      </a:r>
                      <a:r>
                        <a:rPr lang="en-US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  I</a:t>
                      </a: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III   </a:t>
                      </a: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четверти</a:t>
                      </a:r>
                      <a:endParaRPr lang="en-US" sz="1800" baseline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Через начало </a:t>
                      </a:r>
                      <a:r>
                        <a:rPr lang="ru-RU" sz="1800" baseline="0" dirty="0" err="1" smtClean="0">
                          <a:latin typeface="Calibri"/>
                          <a:ea typeface="Times New Roman"/>
                          <a:cs typeface="Times New Roman"/>
                        </a:rPr>
                        <a:t>коорд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K&lt;0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y=</a:t>
                      </a:r>
                      <a:r>
                        <a:rPr lang="en-US" sz="2000" b="1" dirty="0" err="1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kx</a:t>
                      </a:r>
                      <a:r>
                        <a:rPr lang="en-US" sz="20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II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IV   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четверти</a:t>
                      </a: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Через начало </a:t>
                      </a:r>
                      <a:r>
                        <a:rPr lang="ru-RU" sz="1800" baseline="0" dirty="0" err="1" smtClean="0">
                          <a:latin typeface="+mn-lt"/>
                          <a:ea typeface="Times New Roman"/>
                          <a:cs typeface="Times New Roman"/>
                        </a:rPr>
                        <a:t>коорд</a:t>
                      </a: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K=0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y=b ;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 II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ox</a:t>
                      </a:r>
                      <a:endParaRPr lang="ru-RU" sz="1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ниже 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n-US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(3</a:t>
                      </a: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четверти)</a:t>
                      </a:r>
                      <a:endParaRPr lang="ru-RU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y=0 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овпадает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с ох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14282" y="285728"/>
            <a:ext cx="928694" cy="714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7001686" y="2214554"/>
            <a:ext cx="114221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858016" y="2214554"/>
            <a:ext cx="164307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7072330" y="1714488"/>
            <a:ext cx="1071570" cy="928694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7285850" y="3999710"/>
            <a:ext cx="128588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929454" y="3998916"/>
            <a:ext cx="18573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215206" y="3500438"/>
            <a:ext cx="1285884" cy="92869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7108049" y="5749941"/>
            <a:ext cx="135732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000892" y="5641990"/>
            <a:ext cx="1714512" cy="1588"/>
          </a:xfrm>
          <a:prstGeom prst="straightConnector1">
            <a:avLst/>
          </a:prstGeom>
          <a:ln w="412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286776" y="207167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8572528" y="385762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8501090" y="555999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7358082" y="148803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7715272" y="328612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7572396" y="491705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7500958" y="214311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7858148" y="392906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7715272" y="555999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 flipH="1" flipV="1">
            <a:off x="4750595" y="5893611"/>
            <a:ext cx="107157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357686" y="5786454"/>
            <a:ext cx="20002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357686" y="6072206"/>
            <a:ext cx="2000264" cy="1588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72066" y="528638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6143636" y="571501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5214942" y="564357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90381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5" y="214290"/>
          <a:ext cx="8858311" cy="6266946"/>
        </p:xfrm>
        <a:graphic>
          <a:graphicData uri="http://schemas.openxmlformats.org/drawingml/2006/table">
            <a:tbl>
              <a:tblPr/>
              <a:tblGrid>
                <a:gridCol w="1000131"/>
                <a:gridCol w="2861183"/>
                <a:gridCol w="2710981"/>
                <a:gridCol w="2286016"/>
              </a:tblGrid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b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   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b&gt;0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b&lt;0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b=0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K&gt;0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y=</a:t>
                      </a:r>
                      <a:r>
                        <a:rPr lang="en-US" sz="2000" b="1" dirty="0" err="1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kx</a:t>
                      </a:r>
                      <a:r>
                        <a:rPr lang="en-US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  I</a:t>
                      </a: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III   </a:t>
                      </a: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четверти</a:t>
                      </a:r>
                      <a:endParaRPr lang="en-US" sz="1800" baseline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Через начало </a:t>
                      </a:r>
                      <a:r>
                        <a:rPr lang="ru-RU" sz="1800" baseline="0" dirty="0" err="1" smtClean="0">
                          <a:latin typeface="Calibri"/>
                          <a:ea typeface="Times New Roman"/>
                          <a:cs typeface="Times New Roman"/>
                        </a:rPr>
                        <a:t>коорд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K&lt;0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y=</a:t>
                      </a:r>
                      <a:r>
                        <a:rPr lang="en-US" sz="2000" b="1" dirty="0" err="1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kx</a:t>
                      </a:r>
                      <a:r>
                        <a:rPr lang="en-US" sz="20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II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IV   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четверти</a:t>
                      </a: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Через начало </a:t>
                      </a:r>
                      <a:r>
                        <a:rPr lang="ru-RU" sz="1800" baseline="0" dirty="0" err="1" smtClean="0">
                          <a:latin typeface="+mn-lt"/>
                          <a:ea typeface="Times New Roman"/>
                          <a:cs typeface="Times New Roman"/>
                        </a:rPr>
                        <a:t>коорд</a:t>
                      </a: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K=0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y=b 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 II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ox</a:t>
                      </a: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выше 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1,2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четверти)</a:t>
                      </a:r>
                      <a:endParaRPr lang="ru-RU" sz="18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y=b ;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 II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ox</a:t>
                      </a:r>
                      <a:endParaRPr lang="ru-RU" sz="1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ниже 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n-US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(3</a:t>
                      </a: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четверти)</a:t>
                      </a:r>
                      <a:endParaRPr lang="ru-RU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y=0 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совпадает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с ох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14282" y="285728"/>
            <a:ext cx="928694" cy="714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7001686" y="2214554"/>
            <a:ext cx="114221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858016" y="2214554"/>
            <a:ext cx="164307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7072330" y="1714488"/>
            <a:ext cx="1071570" cy="928694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7285850" y="3999710"/>
            <a:ext cx="128588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929454" y="3998916"/>
            <a:ext cx="18573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215206" y="3500438"/>
            <a:ext cx="1285884" cy="92869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7108049" y="5749941"/>
            <a:ext cx="135732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000892" y="5641990"/>
            <a:ext cx="1714512" cy="1588"/>
          </a:xfrm>
          <a:prstGeom prst="straightConnector1">
            <a:avLst/>
          </a:prstGeom>
          <a:ln w="412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286776" y="207167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8572528" y="385762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8501090" y="555999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7358082" y="148803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7715272" y="328612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7572396" y="491705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7500958" y="214311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7858148" y="392906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7715272" y="555999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 flipH="1" flipV="1">
            <a:off x="4750595" y="5893611"/>
            <a:ext cx="107157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357686" y="5786454"/>
            <a:ext cx="20002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357686" y="6072206"/>
            <a:ext cx="2000264" cy="1588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72066" y="528638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6143636" y="571501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5214942" y="564357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1964513" y="5893611"/>
            <a:ext cx="92869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428728" y="6143644"/>
            <a:ext cx="235745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571868" y="607220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2214546" y="535782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2357422" y="607220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1571604" y="5786454"/>
            <a:ext cx="2143140" cy="1588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39560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5" y="214290"/>
          <a:ext cx="8858311" cy="6397924"/>
        </p:xfrm>
        <a:graphic>
          <a:graphicData uri="http://schemas.openxmlformats.org/drawingml/2006/table">
            <a:tbl>
              <a:tblPr/>
              <a:tblGrid>
                <a:gridCol w="1000131"/>
                <a:gridCol w="2861183"/>
                <a:gridCol w="2710981"/>
                <a:gridCol w="2286016"/>
              </a:tblGrid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b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   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b&gt;0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b&lt;0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b=0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K&gt;0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y=</a:t>
                      </a:r>
                      <a:r>
                        <a:rPr lang="en-US" sz="2000" b="1" dirty="0" err="1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kx+b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     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(y=2x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dirty="0" smtClean="0">
                          <a:latin typeface="+mn-lt"/>
                          <a:ea typeface="Times New Roman"/>
                          <a:cs typeface="Times New Roman"/>
                        </a:rPr>
                        <a:t> III</a:t>
                      </a:r>
                      <a:r>
                        <a:rPr lang="ru-RU" sz="20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четверти</a:t>
                      </a:r>
                      <a:endParaRPr lang="ru-RU" sz="20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y=</a:t>
                      </a:r>
                      <a:r>
                        <a:rPr lang="en-US" sz="2000" b="1" dirty="0" err="1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kx+b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    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(y=2x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dirty="0" smtClean="0">
                          <a:latin typeface="+mn-lt"/>
                          <a:ea typeface="Times New Roman"/>
                          <a:cs typeface="Times New Roman"/>
                        </a:rPr>
                        <a:t> III</a:t>
                      </a:r>
                      <a:r>
                        <a:rPr lang="ru-RU" sz="20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четверти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y=</a:t>
                      </a:r>
                      <a:r>
                        <a:rPr lang="en-US" sz="2000" b="1" dirty="0" err="1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kx</a:t>
                      </a:r>
                      <a:r>
                        <a:rPr lang="en-US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  I</a:t>
                      </a: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III   </a:t>
                      </a: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четверти</a:t>
                      </a:r>
                      <a:endParaRPr lang="en-US" sz="1800" baseline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Через начало </a:t>
                      </a:r>
                      <a:r>
                        <a:rPr lang="ru-RU" sz="1800" baseline="0" dirty="0" err="1" smtClean="0">
                          <a:latin typeface="Calibri"/>
                          <a:ea typeface="Times New Roman"/>
                          <a:cs typeface="Times New Roman"/>
                        </a:rPr>
                        <a:t>коорд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K&lt;0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y=</a:t>
                      </a:r>
                      <a:r>
                        <a:rPr lang="en-US" sz="2000" b="1" dirty="0" err="1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kx</a:t>
                      </a:r>
                      <a:r>
                        <a:rPr lang="en-US" sz="20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II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IV   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четверти</a:t>
                      </a: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Через начало </a:t>
                      </a:r>
                      <a:r>
                        <a:rPr lang="ru-RU" sz="1800" baseline="0" dirty="0" err="1" smtClean="0">
                          <a:latin typeface="+mn-lt"/>
                          <a:ea typeface="Times New Roman"/>
                          <a:cs typeface="Times New Roman"/>
                        </a:rPr>
                        <a:t>коорд</a:t>
                      </a: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K=0</a:t>
                      </a:r>
                      <a:endParaRPr lang="ru-RU" sz="4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y=b </a:t>
                      </a:r>
                      <a:r>
                        <a:rPr lang="en-US" sz="1800" b="0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0" dirty="0" smtClean="0">
                          <a:latin typeface="+mn-lt"/>
                          <a:ea typeface="Times New Roman"/>
                          <a:cs typeface="Times New Roman"/>
                        </a:rPr>
                        <a:t>(y=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0" dirty="0" smtClean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 II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ox</a:t>
                      </a: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выше 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1,2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четверти)</a:t>
                      </a:r>
                      <a:endParaRPr lang="ru-RU" sz="18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y=b ;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(y=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-</a:t>
                      </a:r>
                      <a:r>
                        <a:rPr lang="en-US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2)</a:t>
                      </a: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en-US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ox</a:t>
                      </a:r>
                      <a:endParaRPr lang="ru-RU" sz="1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ниже 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n-US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(3</a:t>
                      </a: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четверти)</a:t>
                      </a:r>
                      <a:endParaRPr lang="ru-RU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y=0 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совпадает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с ох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14282" y="285728"/>
            <a:ext cx="928694" cy="714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7001686" y="2214554"/>
            <a:ext cx="114221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858016" y="2214554"/>
            <a:ext cx="164307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7072330" y="1714488"/>
            <a:ext cx="1071570" cy="928694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7285850" y="3999710"/>
            <a:ext cx="128588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929454" y="3998916"/>
            <a:ext cx="18573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215206" y="3500438"/>
            <a:ext cx="1285884" cy="92869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7108049" y="5749941"/>
            <a:ext cx="135732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000892" y="5641990"/>
            <a:ext cx="1714512" cy="1588"/>
          </a:xfrm>
          <a:prstGeom prst="straightConnector1">
            <a:avLst/>
          </a:prstGeom>
          <a:ln w="412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286776" y="207167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8572528" y="385762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8501090" y="555999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7358082" y="148803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7715272" y="328612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7572396" y="491705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7500958" y="214311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7858148" y="392906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7715272" y="555999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 flipH="1" flipV="1">
            <a:off x="4750595" y="5893611"/>
            <a:ext cx="107157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357686" y="5786454"/>
            <a:ext cx="20002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357686" y="6072206"/>
            <a:ext cx="2000264" cy="1588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72066" y="528638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6143636" y="571501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5214942" y="564357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1964513" y="5893611"/>
            <a:ext cx="92869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428728" y="6143644"/>
            <a:ext cx="235745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571868" y="607220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2214546" y="535782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2357422" y="607220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1571604" y="5786454"/>
            <a:ext cx="2143140" cy="1588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5400000" flipH="1" flipV="1">
            <a:off x="1749405" y="1964521"/>
            <a:ext cx="135811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1571604" y="2000240"/>
            <a:ext cx="20002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357422" y="191666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5367342" y="579597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5519742" y="594837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5214942" y="192880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8439176" y="222407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6143636" y="191666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3357554" y="192880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8896376" y="268127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5072066" y="121442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2214546" y="107154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V="1">
            <a:off x="1643042" y="1357298"/>
            <a:ext cx="1143008" cy="1071570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5400000" flipH="1" flipV="1">
            <a:off x="4607719" y="1964521"/>
            <a:ext cx="135732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4357686" y="1998652"/>
            <a:ext cx="20002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4929190" y="1571612"/>
            <a:ext cx="1357322" cy="1071570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46928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5" y="214290"/>
          <a:ext cx="8858311" cy="6472400"/>
        </p:xfrm>
        <a:graphic>
          <a:graphicData uri="http://schemas.openxmlformats.org/drawingml/2006/table">
            <a:tbl>
              <a:tblPr/>
              <a:tblGrid>
                <a:gridCol w="1000131"/>
                <a:gridCol w="2861183"/>
                <a:gridCol w="2710981"/>
                <a:gridCol w="2286016"/>
              </a:tblGrid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b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   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b&gt;0</a:t>
                      </a:r>
                      <a:endParaRPr lang="ru-RU" sz="3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b&lt;0</a:t>
                      </a:r>
                      <a:endParaRPr lang="ru-RU" sz="3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b=0</a:t>
                      </a:r>
                      <a:endParaRPr lang="ru-RU" sz="3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K&gt;0</a:t>
                      </a:r>
                      <a:endParaRPr lang="ru-RU" sz="3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y=</a:t>
                      </a:r>
                      <a:r>
                        <a:rPr lang="en-US" sz="2000" b="1" dirty="0" err="1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kx+b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     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(y=2x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1)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dirty="0" smtClean="0">
                          <a:latin typeface="+mn-lt"/>
                          <a:ea typeface="Times New Roman"/>
                          <a:cs typeface="Times New Roman"/>
                        </a:rPr>
                        <a:t> III</a:t>
                      </a:r>
                      <a:r>
                        <a:rPr lang="ru-RU" sz="20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aseline="0" dirty="0" err="1" smtClean="0">
                          <a:latin typeface="+mn-lt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ru-RU" sz="20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y=</a:t>
                      </a:r>
                      <a:r>
                        <a:rPr lang="en-US" sz="2000" b="1" dirty="0" err="1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kx+b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    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(y=2x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1)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 III</a:t>
                      </a: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aseline="0" dirty="0" err="1" smtClean="0">
                          <a:latin typeface="Calibri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y=</a:t>
                      </a:r>
                      <a:r>
                        <a:rPr lang="en-US" sz="2000" b="1" dirty="0" err="1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kx</a:t>
                      </a:r>
                      <a:r>
                        <a:rPr lang="en-US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  I</a:t>
                      </a: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III   </a:t>
                      </a: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четверти</a:t>
                      </a:r>
                      <a:endParaRPr lang="en-US" sz="1800" baseline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Через начало </a:t>
                      </a:r>
                      <a:r>
                        <a:rPr lang="ru-RU" sz="1800" baseline="0" dirty="0" err="1" smtClean="0">
                          <a:latin typeface="Calibri"/>
                          <a:ea typeface="Times New Roman"/>
                          <a:cs typeface="Times New Roman"/>
                        </a:rPr>
                        <a:t>коорд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K&lt;0</a:t>
                      </a:r>
                      <a:endParaRPr lang="ru-RU" sz="3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y=</a:t>
                      </a:r>
                      <a:r>
                        <a:rPr lang="en-US" sz="2000" b="1" dirty="0" err="1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kx+b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    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(y= -2x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1)</a:t>
                      </a:r>
                      <a:endParaRPr lang="ru-RU" sz="2000" b="1" dirty="0" smtClean="0">
                        <a:solidFill>
                          <a:srgbClr val="7030A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 IV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четверти</a:t>
                      </a: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y=</a:t>
                      </a:r>
                      <a:r>
                        <a:rPr lang="en-US" sz="2000" b="1" dirty="0" err="1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kx+b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   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(y=-2x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1)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 IV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четверти</a:t>
                      </a: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y=</a:t>
                      </a:r>
                      <a:r>
                        <a:rPr lang="en-US" sz="2000" b="1" dirty="0" err="1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kx</a:t>
                      </a:r>
                      <a:r>
                        <a:rPr lang="en-US" sz="20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II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IV   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четверти</a:t>
                      </a: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Через начало </a:t>
                      </a:r>
                      <a:r>
                        <a:rPr lang="ru-RU" sz="1800" baseline="0" dirty="0" err="1" smtClean="0">
                          <a:latin typeface="+mn-lt"/>
                          <a:ea typeface="Times New Roman"/>
                          <a:cs typeface="Times New Roman"/>
                        </a:rPr>
                        <a:t>коорд</a:t>
                      </a: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K=0</a:t>
                      </a:r>
                      <a:endParaRPr lang="ru-RU" sz="3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y=b </a:t>
                      </a:r>
                      <a:r>
                        <a:rPr lang="en-US" sz="1800" b="0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0" dirty="0" smtClean="0">
                          <a:latin typeface="+mn-lt"/>
                          <a:ea typeface="Times New Roman"/>
                          <a:cs typeface="Times New Roman"/>
                        </a:rPr>
                        <a:t>(y=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0" dirty="0" smtClean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 II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ox</a:t>
                      </a: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выше 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1,2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четверти)</a:t>
                      </a:r>
                      <a:endParaRPr lang="ru-RU" sz="18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y=b ;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(y=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-</a:t>
                      </a:r>
                      <a:r>
                        <a:rPr lang="en-US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2)</a:t>
                      </a: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en-US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ox</a:t>
                      </a:r>
                      <a:endParaRPr lang="ru-RU" sz="1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ниже 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n-US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(3</a:t>
                      </a: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четверти)</a:t>
                      </a:r>
                      <a:endParaRPr lang="ru-RU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y=0 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совпадает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с ох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14282" y="285728"/>
            <a:ext cx="928694" cy="714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7108843" y="2107397"/>
            <a:ext cx="927900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786578" y="2143116"/>
            <a:ext cx="164307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7179487" y="1678769"/>
            <a:ext cx="928694" cy="857256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7358082" y="3929066"/>
            <a:ext cx="114300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929454" y="3998916"/>
            <a:ext cx="18573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215206" y="3500438"/>
            <a:ext cx="1285884" cy="92869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7215603" y="5643181"/>
            <a:ext cx="1143008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000892" y="5641990"/>
            <a:ext cx="1714512" cy="1588"/>
          </a:xfrm>
          <a:prstGeom prst="straightConnector1">
            <a:avLst/>
          </a:prstGeom>
          <a:ln w="412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286776" y="207167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8572528" y="385762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8501090" y="555999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7358082" y="148803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7715272" y="328612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7572396" y="491705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7500958" y="214311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7858148" y="392906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7715272" y="555999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 flipH="1" flipV="1">
            <a:off x="4750595" y="5893611"/>
            <a:ext cx="107157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357686" y="5786454"/>
            <a:ext cx="20002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357686" y="6072206"/>
            <a:ext cx="2000264" cy="1588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72066" y="528638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6143636" y="571501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5214942" y="564357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1964513" y="5893611"/>
            <a:ext cx="92869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428728" y="6143644"/>
            <a:ext cx="235745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571868" y="607220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2214546" y="535782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2357422" y="607220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1571604" y="5786454"/>
            <a:ext cx="2143140" cy="1588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5400000" flipH="1" flipV="1">
            <a:off x="1822034" y="2035562"/>
            <a:ext cx="121444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1571604" y="2070090"/>
            <a:ext cx="20002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357422" y="191666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5214942" y="385762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2357422" y="405980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5214942" y="213097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6143636" y="205953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3357554" y="192880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8896376" y="268127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5072066" y="134515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2214546" y="127371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V="1">
            <a:off x="1643042" y="1500174"/>
            <a:ext cx="1143008" cy="1071570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5400000" flipH="1" flipV="1">
            <a:off x="4607719" y="2035165"/>
            <a:ext cx="135732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4357686" y="2143116"/>
            <a:ext cx="20002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4929190" y="1571612"/>
            <a:ext cx="1357322" cy="1071570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5400000" flipH="1" flipV="1">
            <a:off x="1857753" y="4000107"/>
            <a:ext cx="1143008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1571604" y="4071942"/>
            <a:ext cx="207170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296036" y="586741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3428992" y="400050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5000628" y="335756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77" name="TextBox 76"/>
          <p:cNvSpPr txBox="1"/>
          <p:nvPr/>
        </p:nvSpPr>
        <p:spPr>
          <a:xfrm>
            <a:off x="2214546" y="342900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rot="10800000">
            <a:off x="2071670" y="3643314"/>
            <a:ext cx="1143008" cy="785818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5400000" flipH="1" flipV="1">
            <a:off x="4786314" y="3929066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4500562" y="3929066"/>
            <a:ext cx="192882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4643438" y="3643314"/>
            <a:ext cx="1000132" cy="785818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215074" y="385762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78422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2"/>
          <p:cNvGrpSpPr>
            <a:grpSpLocks/>
          </p:cNvGrpSpPr>
          <p:nvPr/>
        </p:nvGrpSpPr>
        <p:grpSpPr bwMode="auto">
          <a:xfrm>
            <a:off x="0" y="0"/>
            <a:ext cx="9123363" cy="6858000"/>
            <a:chOff x="20638" y="0"/>
            <a:chExt cx="9123362" cy="6858000"/>
          </a:xfrm>
        </p:grpSpPr>
        <p:grpSp>
          <p:nvGrpSpPr>
            <p:cNvPr id="3" name="Группа 116"/>
            <p:cNvGrpSpPr>
              <a:grpSpLocks/>
            </p:cNvGrpSpPr>
            <p:nvPr/>
          </p:nvGrpSpPr>
          <p:grpSpPr bwMode="auto">
            <a:xfrm>
              <a:off x="20638" y="26988"/>
              <a:ext cx="784225" cy="6638925"/>
              <a:chOff x="20638" y="26988"/>
              <a:chExt cx="784225" cy="6638925"/>
            </a:xfrm>
          </p:grpSpPr>
          <p:sp>
            <p:nvSpPr>
              <p:cNvPr id="13434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158750" y="1884363"/>
                <a:ext cx="292100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35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-1822794">
                <a:off x="133350" y="26988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36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1241425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37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142875" y="3071813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438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265113" y="614363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439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900" y="5443538"/>
                <a:ext cx="333375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3440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187326" y="2416175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41" name="WordArt 66"/>
              <p:cNvSpPr>
                <a:spLocks noChangeArrowheads="1" noChangeShapeType="1" noTextEdit="1"/>
              </p:cNvSpPr>
              <p:nvPr/>
            </p:nvSpPr>
            <p:spPr bwMode="auto">
              <a:xfrm rot="-1617823">
                <a:off x="127000" y="6032500"/>
                <a:ext cx="293688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42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4813300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43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75" y="4286250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85" name="Овал 84"/>
              <p:cNvSpPr/>
              <p:nvPr/>
            </p:nvSpPr>
            <p:spPr>
              <a:xfrm>
                <a:off x="214313" y="3786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" name="Группа 96"/>
            <p:cNvGrpSpPr>
              <a:grpSpLocks/>
            </p:cNvGrpSpPr>
            <p:nvPr/>
          </p:nvGrpSpPr>
          <p:grpSpPr bwMode="auto">
            <a:xfrm>
              <a:off x="585017" y="0"/>
              <a:ext cx="8412933" cy="781027"/>
              <a:chOff x="585017" y="0"/>
              <a:chExt cx="8412933" cy="781027"/>
            </a:xfrm>
          </p:grpSpPr>
          <p:sp>
            <p:nvSpPr>
              <p:cNvPr id="13417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13418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87" name="Прямоугольный треугольник 86"/>
              <p:cNvSpPr/>
              <p:nvPr/>
            </p:nvSpPr>
            <p:spPr>
              <a:xfrm rot="18886340">
                <a:off x="1505745" y="-103982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равильный пятиугольник 89"/>
              <p:cNvSpPr/>
              <p:nvPr/>
            </p:nvSpPr>
            <p:spPr>
              <a:xfrm rot="2542222">
                <a:off x="904876" y="111125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21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22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23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24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425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426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3427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28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29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30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02" name="Овал 101"/>
              <p:cNvSpPr/>
              <p:nvPr/>
            </p:nvSpPr>
            <p:spPr>
              <a:xfrm rot="5400000">
                <a:off x="3714751" y="357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32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96" name="Прямоугольный треугольник 95"/>
              <p:cNvSpPr/>
              <p:nvPr/>
            </p:nvSpPr>
            <p:spPr>
              <a:xfrm rot="13396078">
                <a:off x="5430837" y="184150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5" name="Группа 97"/>
            <p:cNvGrpSpPr>
              <a:grpSpLocks/>
            </p:cNvGrpSpPr>
            <p:nvPr/>
          </p:nvGrpSpPr>
          <p:grpSpPr bwMode="auto">
            <a:xfrm>
              <a:off x="571472" y="6076973"/>
              <a:ext cx="8412933" cy="781027"/>
              <a:chOff x="585017" y="0"/>
              <a:chExt cx="8412933" cy="781027"/>
            </a:xfrm>
          </p:grpSpPr>
          <p:sp>
            <p:nvSpPr>
              <p:cNvPr id="13400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13401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01" name="Прямоугольный треугольник 100"/>
              <p:cNvSpPr/>
              <p:nvPr/>
            </p:nvSpPr>
            <p:spPr>
              <a:xfrm rot="18886340">
                <a:off x="1505002" y="-104004"/>
                <a:ext cx="342900" cy="557212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равильный пятиугольник 102"/>
              <p:cNvSpPr/>
              <p:nvPr/>
            </p:nvSpPr>
            <p:spPr>
              <a:xfrm rot="2542222">
                <a:off x="904133" y="111102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04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05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06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 dirty="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07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408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409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3410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11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12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13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14" name="Овал 113"/>
              <p:cNvSpPr/>
              <p:nvPr/>
            </p:nvSpPr>
            <p:spPr>
              <a:xfrm rot="5400000">
                <a:off x="3714008" y="357165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15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116" name="Прямоугольный треугольник 115"/>
              <p:cNvSpPr/>
              <p:nvPr/>
            </p:nvSpPr>
            <p:spPr>
              <a:xfrm rot="13396078">
                <a:off x="5430095" y="184127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" name="Группа 131"/>
            <p:cNvGrpSpPr>
              <a:grpSpLocks/>
            </p:cNvGrpSpPr>
            <p:nvPr/>
          </p:nvGrpSpPr>
          <p:grpSpPr bwMode="auto">
            <a:xfrm>
              <a:off x="8572528" y="664306"/>
              <a:ext cx="571472" cy="5550779"/>
              <a:chOff x="8572528" y="664306"/>
              <a:chExt cx="571472" cy="5550779"/>
            </a:xfrm>
          </p:grpSpPr>
          <p:sp>
            <p:nvSpPr>
              <p:cNvPr id="13390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8716935" y="1996713"/>
                <a:ext cx="319708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391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06047" y="1321519"/>
                <a:ext cx="351305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392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8715228" y="3177782"/>
                <a:ext cx="362542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393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8773970" y="664306"/>
                <a:ext cx="242283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39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8715871" y="2607274"/>
                <a:ext cx="339293" cy="500444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grpSp>
            <p:nvGrpSpPr>
              <p:cNvPr id="7" name="Группа 130"/>
              <p:cNvGrpSpPr>
                <a:grpSpLocks/>
              </p:cNvGrpSpPr>
              <p:nvPr/>
            </p:nvGrpSpPr>
            <p:grpSpPr bwMode="auto">
              <a:xfrm>
                <a:off x="8572528" y="3857628"/>
                <a:ext cx="571472" cy="2357457"/>
                <a:chOff x="8572528" y="3857628"/>
                <a:chExt cx="571472" cy="2357457"/>
              </a:xfrm>
            </p:grpSpPr>
            <p:sp>
              <p:nvSpPr>
                <p:cNvPr id="13396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8608230" y="5679316"/>
                  <a:ext cx="500067" cy="571472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ru-RU" sz="3600" i="1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 Black"/>
                    </a:rPr>
                    <a:t>8</a:t>
                  </a:r>
                </a:p>
              </p:txBody>
            </p:sp>
            <p:sp>
              <p:nvSpPr>
                <p:cNvPr id="13397" name="WordArt 68"/>
                <p:cNvSpPr>
                  <a:spLocks noChangeArrowheads="1" noChangeShapeType="1" noTextEdit="1"/>
                </p:cNvSpPr>
                <p:nvPr/>
              </p:nvSpPr>
              <p:spPr bwMode="auto">
                <a:xfrm rot="-971353">
                  <a:off x="8706048" y="4893420"/>
                  <a:ext cx="351306" cy="671513"/>
                </a:xfrm>
                <a:prstGeom prst="rect">
                  <a:avLst/>
                </a:prstGeom>
              </p:spPr>
              <p:txBody>
                <a:bodyPr wrap="none" fromWordArt="1">
                  <a:prstTxWarp prst="textDoubleWave1">
                    <a:avLst>
                      <a:gd name="adj1" fmla="val 12259"/>
                      <a:gd name="adj2" fmla="val 0"/>
                    </a:avLst>
                  </a:prstTxWarp>
                </a:bodyPr>
                <a:lstStyle/>
                <a:p>
                  <a:pPr algn="ctr"/>
                  <a:r>
                    <a:rPr lang="ru-RU" sz="3600" kern="10" spc="-360">
                      <a:ln w="12700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solidFill>
                        <a:srgbClr val="33CCFF"/>
                      </a:solidFill>
                      <a:latin typeface="Impact"/>
                    </a:rPr>
                    <a:t>3</a:t>
                  </a:r>
                </a:p>
              </p:txBody>
            </p:sp>
            <p:sp>
              <p:nvSpPr>
                <p:cNvPr id="13398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 rot="731093">
                  <a:off x="8646950" y="4358012"/>
                  <a:ext cx="354140" cy="43815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7</a:t>
                  </a:r>
                </a:p>
              </p:txBody>
            </p:sp>
            <p:sp>
              <p:nvSpPr>
                <p:cNvPr id="129" name="Овал 128"/>
                <p:cNvSpPr/>
                <p:nvPr/>
              </p:nvSpPr>
              <p:spPr>
                <a:xfrm>
                  <a:off x="8715375" y="3857625"/>
                  <a:ext cx="428625" cy="3571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43012" name="AutoShape 4" descr="Картинки по запросу Иркутск го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Картинки по запросу Иркутск го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6" name="AutoShape 8" descr="Картинки по запросу Иркутск го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78" name="Picture 2" descr="Картинки по запросу братск город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14356"/>
            <a:ext cx="3087461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180" name="Picture 4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714356"/>
            <a:ext cx="4580755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182" name="Picture 6" descr="Картинки по запросу братск город фот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429000"/>
            <a:ext cx="4453515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184" name="Picture 8" descr="Картинки по запросу братск город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3429000"/>
            <a:ext cx="3238523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3" name="Группа 1"/>
          <p:cNvGrpSpPr>
            <a:grpSpLocks/>
          </p:cNvGrpSpPr>
          <p:nvPr/>
        </p:nvGrpSpPr>
        <p:grpSpPr bwMode="auto">
          <a:xfrm>
            <a:off x="20638" y="0"/>
            <a:ext cx="9123362" cy="6858000"/>
            <a:chOff x="20638" y="0"/>
            <a:chExt cx="9123362" cy="6858000"/>
          </a:xfrm>
        </p:grpSpPr>
        <p:grpSp>
          <p:nvGrpSpPr>
            <p:cNvPr id="9303" name="Группа 116"/>
            <p:cNvGrpSpPr>
              <a:grpSpLocks/>
            </p:cNvGrpSpPr>
            <p:nvPr/>
          </p:nvGrpSpPr>
          <p:grpSpPr bwMode="auto">
            <a:xfrm>
              <a:off x="20638" y="26988"/>
              <a:ext cx="784225" cy="6638925"/>
              <a:chOff x="20638" y="26988"/>
              <a:chExt cx="784225" cy="6638925"/>
            </a:xfrm>
          </p:grpSpPr>
          <p:sp>
            <p:nvSpPr>
              <p:cNvPr id="9351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158750" y="1884363"/>
                <a:ext cx="292100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9352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-1822794">
                <a:off x="133350" y="26988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9353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1241425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9354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142875" y="3071813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9355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265113" y="614363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9356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900" y="5443538"/>
                <a:ext cx="333375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9357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187326" y="2416175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9358" name="WordArt 66"/>
              <p:cNvSpPr>
                <a:spLocks noChangeArrowheads="1" noChangeShapeType="1" noTextEdit="1"/>
              </p:cNvSpPr>
              <p:nvPr/>
            </p:nvSpPr>
            <p:spPr bwMode="auto">
              <a:xfrm rot="-1617823">
                <a:off x="127000" y="6032500"/>
                <a:ext cx="293688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9359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4813300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9360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75" y="4286250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214313" y="3786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304" name="Группа 96"/>
            <p:cNvGrpSpPr>
              <a:grpSpLocks/>
            </p:cNvGrpSpPr>
            <p:nvPr/>
          </p:nvGrpSpPr>
          <p:grpSpPr bwMode="auto">
            <a:xfrm>
              <a:off x="585017" y="0"/>
              <a:ext cx="8412933" cy="781027"/>
              <a:chOff x="585017" y="0"/>
              <a:chExt cx="8412933" cy="781027"/>
            </a:xfrm>
          </p:grpSpPr>
          <p:sp>
            <p:nvSpPr>
              <p:cNvPr id="9334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9335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rot="18886340">
                <a:off x="1505744" y="-103981"/>
                <a:ext cx="342900" cy="557212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равильный пятиугольник 36"/>
              <p:cNvSpPr/>
              <p:nvPr/>
            </p:nvSpPr>
            <p:spPr>
              <a:xfrm rot="2542222">
                <a:off x="904875" y="111125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338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9339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9340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9341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9342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9343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934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9345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9346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9347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48" name="Овал 47"/>
              <p:cNvSpPr/>
              <p:nvPr/>
            </p:nvSpPr>
            <p:spPr>
              <a:xfrm rot="5400000">
                <a:off x="3714750" y="357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349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50" name="Прямоугольный треугольник 49"/>
              <p:cNvSpPr/>
              <p:nvPr/>
            </p:nvSpPr>
            <p:spPr>
              <a:xfrm rot="13396078">
                <a:off x="5430838" y="184150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305" name="Группа 97"/>
            <p:cNvGrpSpPr>
              <a:grpSpLocks/>
            </p:cNvGrpSpPr>
            <p:nvPr/>
          </p:nvGrpSpPr>
          <p:grpSpPr bwMode="auto">
            <a:xfrm>
              <a:off x="571472" y="6076973"/>
              <a:ext cx="8412933" cy="781027"/>
              <a:chOff x="585017" y="0"/>
              <a:chExt cx="8412933" cy="781027"/>
            </a:xfrm>
          </p:grpSpPr>
          <p:sp>
            <p:nvSpPr>
              <p:cNvPr id="9317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9318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9" name="Прямоугольный треугольник 18"/>
              <p:cNvSpPr/>
              <p:nvPr/>
            </p:nvSpPr>
            <p:spPr>
              <a:xfrm rot="18886340">
                <a:off x="1505002" y="-104005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равильный пятиугольник 19"/>
              <p:cNvSpPr/>
              <p:nvPr/>
            </p:nvSpPr>
            <p:spPr>
              <a:xfrm rot="2542222">
                <a:off x="904133" y="111102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321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9322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9323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9324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9325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9326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9327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9328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9329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9330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1" name="Овал 30"/>
              <p:cNvSpPr/>
              <p:nvPr/>
            </p:nvSpPr>
            <p:spPr>
              <a:xfrm rot="5400000">
                <a:off x="3714008" y="357165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332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13396078">
                <a:off x="5430095" y="184127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306" name="Группа 131"/>
            <p:cNvGrpSpPr>
              <a:grpSpLocks/>
            </p:cNvGrpSpPr>
            <p:nvPr/>
          </p:nvGrpSpPr>
          <p:grpSpPr bwMode="auto">
            <a:xfrm>
              <a:off x="8572528" y="664306"/>
              <a:ext cx="571472" cy="5550779"/>
              <a:chOff x="8572528" y="664306"/>
              <a:chExt cx="571472" cy="5550779"/>
            </a:xfrm>
          </p:grpSpPr>
          <p:sp>
            <p:nvSpPr>
              <p:cNvPr id="9307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8716935" y="1996713"/>
                <a:ext cx="319708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9308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06047" y="1321519"/>
                <a:ext cx="351305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9309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8715228" y="3177782"/>
                <a:ext cx="362542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9310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8773970" y="664306"/>
                <a:ext cx="242283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9311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8715871" y="2607274"/>
                <a:ext cx="339293" cy="500444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grpSp>
            <p:nvGrpSpPr>
              <p:cNvPr id="9312" name="Группа 130"/>
              <p:cNvGrpSpPr>
                <a:grpSpLocks/>
              </p:cNvGrpSpPr>
              <p:nvPr/>
            </p:nvGrpSpPr>
            <p:grpSpPr bwMode="auto">
              <a:xfrm>
                <a:off x="8572528" y="3857628"/>
                <a:ext cx="571472" cy="2357457"/>
                <a:chOff x="8572528" y="3857628"/>
                <a:chExt cx="571472" cy="2357457"/>
              </a:xfrm>
            </p:grpSpPr>
            <p:sp>
              <p:nvSpPr>
                <p:cNvPr id="9313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8608230" y="5679316"/>
                  <a:ext cx="500067" cy="571472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ru-RU" sz="3600" i="1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 Black"/>
                    </a:rPr>
                    <a:t>8</a:t>
                  </a:r>
                </a:p>
              </p:txBody>
            </p:sp>
            <p:sp>
              <p:nvSpPr>
                <p:cNvPr id="9314" name="WordArt 68"/>
                <p:cNvSpPr>
                  <a:spLocks noChangeArrowheads="1" noChangeShapeType="1" noTextEdit="1"/>
                </p:cNvSpPr>
                <p:nvPr/>
              </p:nvSpPr>
              <p:spPr bwMode="auto">
                <a:xfrm rot="-971353">
                  <a:off x="8706048" y="4893420"/>
                  <a:ext cx="351306" cy="671513"/>
                </a:xfrm>
                <a:prstGeom prst="rect">
                  <a:avLst/>
                </a:prstGeom>
              </p:spPr>
              <p:txBody>
                <a:bodyPr wrap="none" fromWordArt="1">
                  <a:prstTxWarp prst="textDoubleWave1">
                    <a:avLst>
                      <a:gd name="adj1" fmla="val 12259"/>
                      <a:gd name="adj2" fmla="val 0"/>
                    </a:avLst>
                  </a:prstTxWarp>
                </a:bodyPr>
                <a:lstStyle/>
                <a:p>
                  <a:pPr algn="ctr"/>
                  <a:r>
                    <a:rPr lang="ru-RU" sz="3600" kern="10" spc="-360">
                      <a:ln w="12700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solidFill>
                        <a:srgbClr val="33CCFF"/>
                      </a:solidFill>
                      <a:latin typeface="Impact"/>
                    </a:rPr>
                    <a:t>3</a:t>
                  </a:r>
                </a:p>
              </p:txBody>
            </p:sp>
            <p:sp>
              <p:nvSpPr>
                <p:cNvPr id="9315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 rot="731093">
                  <a:off x="8646950" y="4358012"/>
                  <a:ext cx="354140" cy="43815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7</a:t>
                  </a:r>
                </a:p>
              </p:txBody>
            </p:sp>
            <p:sp>
              <p:nvSpPr>
                <p:cNvPr id="16" name="Овал 15"/>
                <p:cNvSpPr/>
                <p:nvPr/>
              </p:nvSpPr>
              <p:spPr>
                <a:xfrm>
                  <a:off x="8715375" y="3857625"/>
                  <a:ext cx="428625" cy="3571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9224" name="Группа 102"/>
          <p:cNvGrpSpPr>
            <a:grpSpLocks/>
          </p:cNvGrpSpPr>
          <p:nvPr/>
        </p:nvGrpSpPr>
        <p:grpSpPr bwMode="auto">
          <a:xfrm>
            <a:off x="323850" y="333375"/>
            <a:ext cx="8501063" cy="6072188"/>
            <a:chOff x="3500430" y="1857364"/>
            <a:chExt cx="5143536" cy="4071966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3500430" y="1857364"/>
              <a:ext cx="5143536" cy="4071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  <a:alpha val="8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9239" name="Группа 74"/>
            <p:cNvGrpSpPr>
              <a:grpSpLocks/>
            </p:cNvGrpSpPr>
            <p:nvPr/>
          </p:nvGrpSpPr>
          <p:grpSpPr bwMode="auto">
            <a:xfrm>
              <a:off x="3500430" y="1857362"/>
              <a:ext cx="5143536" cy="4001048"/>
              <a:chOff x="0" y="-797"/>
              <a:chExt cx="9146624" cy="6860473"/>
            </a:xfrm>
          </p:grpSpPr>
          <p:grpSp>
            <p:nvGrpSpPr>
              <p:cNvPr id="9240" name="Группа 41"/>
              <p:cNvGrpSpPr>
                <a:grpSpLocks/>
              </p:cNvGrpSpPr>
              <p:nvPr/>
            </p:nvGrpSpPr>
            <p:grpSpPr bwMode="auto">
              <a:xfrm>
                <a:off x="284560" y="-797"/>
                <a:ext cx="8577509" cy="6860473"/>
                <a:chOff x="284477" y="-796"/>
                <a:chExt cx="8575043" cy="6860473"/>
              </a:xfrm>
            </p:grpSpPr>
            <p:grpSp>
              <p:nvGrpSpPr>
                <p:cNvPr id="9269" name="Группа 11"/>
                <p:cNvGrpSpPr>
                  <a:grpSpLocks/>
                </p:cNvGrpSpPr>
                <p:nvPr/>
              </p:nvGrpSpPr>
              <p:grpSpPr bwMode="auto">
                <a:xfrm>
                  <a:off x="4284618" y="-795"/>
                  <a:ext cx="1718491" cy="6860471"/>
                  <a:chOff x="283296" y="-795"/>
                  <a:chExt cx="1718491" cy="6860471"/>
                </a:xfrm>
              </p:grpSpPr>
              <p:cxnSp>
                <p:nvCxnSpPr>
                  <p:cNvPr id="210" name="Прямая соединительная линия 2"/>
                  <p:cNvCxnSpPr/>
                  <p:nvPr/>
                </p:nvCxnSpPr>
                <p:spPr>
                  <a:xfrm rot="5400000">
                    <a:off x="-3145111" y="3430919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Прямая соединительная линия 3"/>
                  <p:cNvCxnSpPr/>
                  <p:nvPr/>
                </p:nvCxnSpPr>
                <p:spPr>
                  <a:xfrm rot="5400000">
                    <a:off x="-2857387" y="3428357"/>
                    <a:ext cx="6856122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Прямая соединительная линия 4"/>
                  <p:cNvCxnSpPr/>
                  <p:nvPr/>
                </p:nvCxnSpPr>
                <p:spPr>
                  <a:xfrm rot="5400000">
                    <a:off x="-2573197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Прямая соединительная линия 5"/>
                  <p:cNvCxnSpPr/>
                  <p:nvPr/>
                </p:nvCxnSpPr>
                <p:spPr>
                  <a:xfrm rot="5400000">
                    <a:off x="-2288035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Прямая соединительная линия 6"/>
                  <p:cNvCxnSpPr/>
                  <p:nvPr/>
                </p:nvCxnSpPr>
                <p:spPr>
                  <a:xfrm rot="5400000">
                    <a:off x="-2000310" y="3426533"/>
                    <a:ext cx="6859773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Прямая соединительная линия 7"/>
                  <p:cNvCxnSpPr/>
                  <p:nvPr/>
                </p:nvCxnSpPr>
                <p:spPr>
                  <a:xfrm rot="5400000">
                    <a:off x="-1743322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Прямая соединительная линия 8"/>
                  <p:cNvCxnSpPr/>
                  <p:nvPr/>
                </p:nvCxnSpPr>
                <p:spPr>
                  <a:xfrm rot="5400000">
                    <a:off x="-1458160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70" name="Группа 12"/>
                <p:cNvGrpSpPr>
                  <a:grpSpLocks/>
                </p:cNvGrpSpPr>
                <p:nvPr/>
              </p:nvGrpSpPr>
              <p:grpSpPr bwMode="auto">
                <a:xfrm>
                  <a:off x="2287451" y="-794"/>
                  <a:ext cx="1712683" cy="6860471"/>
                  <a:chOff x="286393" y="0"/>
                  <a:chExt cx="1712683" cy="6860471"/>
                </a:xfrm>
              </p:grpSpPr>
              <p:cxnSp>
                <p:nvCxnSpPr>
                  <p:cNvPr id="203" name="Прямая соединительная линия 202"/>
                  <p:cNvCxnSpPr/>
                  <p:nvPr/>
                </p:nvCxnSpPr>
                <p:spPr>
                  <a:xfrm rot="5400000">
                    <a:off x="-3142813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Прямая соединительная линия 203"/>
                  <p:cNvCxnSpPr/>
                  <p:nvPr/>
                </p:nvCxnSpPr>
                <p:spPr>
                  <a:xfrm rot="5400000">
                    <a:off x="-2857650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Прямая соединительная линия 204"/>
                  <p:cNvCxnSpPr/>
                  <p:nvPr/>
                </p:nvCxnSpPr>
                <p:spPr>
                  <a:xfrm rot="5400000">
                    <a:off x="-2568953" y="3424647"/>
                    <a:ext cx="6856122" cy="683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Прямая соединительная линия 205"/>
                  <p:cNvCxnSpPr/>
                  <p:nvPr/>
                </p:nvCxnSpPr>
                <p:spPr>
                  <a:xfrm rot="5400000">
                    <a:off x="-2282083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Прямая соединительная линия 206"/>
                  <p:cNvCxnSpPr/>
                  <p:nvPr/>
                </p:nvCxnSpPr>
                <p:spPr>
                  <a:xfrm rot="5400000">
                    <a:off x="-1713465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Прямая соединительная линия 207"/>
                  <p:cNvCxnSpPr/>
                  <p:nvPr/>
                </p:nvCxnSpPr>
                <p:spPr>
                  <a:xfrm rot="5400000">
                    <a:off x="-142830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Прямая соединительная линия 208"/>
                  <p:cNvCxnSpPr/>
                  <p:nvPr/>
                </p:nvCxnSpPr>
                <p:spPr>
                  <a:xfrm rot="5400000">
                    <a:off x="-1996921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71" name="Группа 20"/>
                <p:cNvGrpSpPr>
                  <a:grpSpLocks/>
                </p:cNvGrpSpPr>
                <p:nvPr/>
              </p:nvGrpSpPr>
              <p:grpSpPr bwMode="auto">
                <a:xfrm>
                  <a:off x="284477" y="-796"/>
                  <a:ext cx="1718490" cy="6860473"/>
                  <a:chOff x="283683" y="-2"/>
                  <a:chExt cx="1718490" cy="6860473"/>
                </a:xfrm>
              </p:grpSpPr>
              <p:cxnSp>
                <p:nvCxnSpPr>
                  <p:cNvPr id="196" name="Прямая соединительная линия 195"/>
                  <p:cNvCxnSpPr/>
                  <p:nvPr/>
                </p:nvCxnSpPr>
                <p:spPr>
                  <a:xfrm rot="5400000">
                    <a:off x="-3145519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Прямая соединительная линия 196"/>
                  <p:cNvCxnSpPr/>
                  <p:nvPr/>
                </p:nvCxnSpPr>
                <p:spPr>
                  <a:xfrm rot="5400000">
                    <a:off x="-2857794" y="3427326"/>
                    <a:ext cx="6859773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Прямая соединительная линия 197"/>
                  <p:cNvCxnSpPr/>
                  <p:nvPr/>
                </p:nvCxnSpPr>
                <p:spPr>
                  <a:xfrm rot="5400000">
                    <a:off x="-256995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Прямая соединительная линия 198"/>
                  <p:cNvCxnSpPr/>
                  <p:nvPr/>
                </p:nvCxnSpPr>
                <p:spPr>
                  <a:xfrm rot="5400000">
                    <a:off x="-2284790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Прямая соединительная линия 199"/>
                  <p:cNvCxnSpPr/>
                  <p:nvPr/>
                </p:nvCxnSpPr>
                <p:spPr>
                  <a:xfrm rot="5400000">
                    <a:off x="-1997065" y="3425501"/>
                    <a:ext cx="6856122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Прямая соединительная линия 200"/>
                  <p:cNvCxnSpPr/>
                  <p:nvPr/>
                </p:nvCxnSpPr>
                <p:spPr>
                  <a:xfrm rot="5400000">
                    <a:off x="-1711049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Прямая соединительная линия 201"/>
                  <p:cNvCxnSpPr/>
                  <p:nvPr/>
                </p:nvCxnSpPr>
                <p:spPr>
                  <a:xfrm rot="5400000">
                    <a:off x="-1425886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6" name="Прямая соединительная линия 185"/>
                <p:cNvCxnSpPr/>
                <p:nvPr/>
              </p:nvCxnSpPr>
              <p:spPr>
                <a:xfrm rot="5400000">
                  <a:off x="2857354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Прямая соединительная линия 186"/>
                <p:cNvCxnSpPr/>
                <p:nvPr/>
              </p:nvCxnSpPr>
              <p:spPr>
                <a:xfrm rot="5400000">
                  <a:off x="3142518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Прямая соединительная линия 187"/>
                <p:cNvCxnSpPr/>
                <p:nvPr/>
              </p:nvCxnSpPr>
              <p:spPr>
                <a:xfrm rot="5400000">
                  <a:off x="3429388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Прямая соединительная линия 188"/>
                <p:cNvCxnSpPr/>
                <p:nvPr/>
              </p:nvCxnSpPr>
              <p:spPr>
                <a:xfrm rot="5400000">
                  <a:off x="3713698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Прямая соединительная линия 33"/>
                <p:cNvCxnSpPr/>
                <p:nvPr/>
              </p:nvCxnSpPr>
              <p:spPr>
                <a:xfrm rot="5400000">
                  <a:off x="4001421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Прямая соединительная линия 34"/>
                <p:cNvCxnSpPr/>
                <p:nvPr/>
              </p:nvCxnSpPr>
              <p:spPr>
                <a:xfrm rot="5400000">
                  <a:off x="4284876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Прямая соединительная линия 35"/>
                <p:cNvCxnSpPr/>
                <p:nvPr/>
              </p:nvCxnSpPr>
              <p:spPr>
                <a:xfrm rot="5400000">
                  <a:off x="4572601" y="3426533"/>
                  <a:ext cx="6859773" cy="5122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Прямая соединительная линия 192"/>
                <p:cNvCxnSpPr/>
                <p:nvPr/>
              </p:nvCxnSpPr>
              <p:spPr>
                <a:xfrm rot="5400000">
                  <a:off x="4856910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Прямая соединительная линия 193"/>
                <p:cNvCxnSpPr/>
                <p:nvPr/>
              </p:nvCxnSpPr>
              <p:spPr>
                <a:xfrm rot="5400000">
                  <a:off x="5141219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Прямая соединительная линия 194"/>
                <p:cNvCxnSpPr/>
                <p:nvPr/>
              </p:nvCxnSpPr>
              <p:spPr>
                <a:xfrm rot="5400000">
                  <a:off x="5428943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41" name="Группа 71"/>
              <p:cNvGrpSpPr>
                <a:grpSpLocks/>
              </p:cNvGrpSpPr>
              <p:nvPr/>
            </p:nvGrpSpPr>
            <p:grpSpPr bwMode="auto">
              <a:xfrm>
                <a:off x="0" y="284359"/>
                <a:ext cx="9146624" cy="6290160"/>
                <a:chOff x="0" y="284360"/>
                <a:chExt cx="9144000" cy="6290160"/>
              </a:xfrm>
            </p:grpSpPr>
            <p:grpSp>
              <p:nvGrpSpPr>
                <p:cNvPr id="9243" name="Группа 49"/>
                <p:cNvGrpSpPr>
                  <a:grpSpLocks/>
                </p:cNvGrpSpPr>
                <p:nvPr/>
              </p:nvGrpSpPr>
              <p:grpSpPr bwMode="auto">
                <a:xfrm>
                  <a:off x="0" y="284360"/>
                  <a:ext cx="9144000" cy="1144810"/>
                  <a:chOff x="0" y="284360"/>
                  <a:chExt cx="9144000" cy="1144810"/>
                </a:xfrm>
              </p:grpSpPr>
              <p:cxnSp>
                <p:nvCxnSpPr>
                  <p:cNvPr id="178" name="Прямая соединительная линия 177"/>
                  <p:cNvCxnSpPr/>
                  <p:nvPr/>
                </p:nvCxnSpPr>
                <p:spPr>
                  <a:xfrm>
                    <a:off x="0" y="283967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Прямая соединительная линия 178"/>
                  <p:cNvCxnSpPr/>
                  <p:nvPr/>
                </p:nvCxnSpPr>
                <p:spPr>
                  <a:xfrm>
                    <a:off x="0" y="568726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Прямая соединительная линия 179"/>
                  <p:cNvCxnSpPr/>
                  <p:nvPr/>
                </p:nvCxnSpPr>
                <p:spPr>
                  <a:xfrm>
                    <a:off x="0" y="853485"/>
                    <a:ext cx="9144000" cy="5477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Прямая соединительная линия 180"/>
                  <p:cNvCxnSpPr/>
                  <p:nvPr/>
                </p:nvCxnSpPr>
                <p:spPr>
                  <a:xfrm>
                    <a:off x="0" y="1143721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Прямая соединительная линия 181"/>
                  <p:cNvCxnSpPr/>
                  <p:nvPr/>
                </p:nvCxnSpPr>
                <p:spPr>
                  <a:xfrm>
                    <a:off x="0" y="1428480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44" name="Группа 50"/>
                <p:cNvGrpSpPr>
                  <a:grpSpLocks/>
                </p:cNvGrpSpPr>
                <p:nvPr/>
              </p:nvGrpSpPr>
              <p:grpSpPr bwMode="auto">
                <a:xfrm>
                  <a:off x="0" y="1714324"/>
                  <a:ext cx="9144000" cy="1144808"/>
                  <a:chOff x="0" y="285564"/>
                  <a:chExt cx="9144000" cy="1144808"/>
                </a:xfrm>
              </p:grpSpPr>
              <p:cxnSp>
                <p:nvCxnSpPr>
                  <p:cNvPr id="173" name="Прямая соединительная линия 172"/>
                  <p:cNvCxnSpPr/>
                  <p:nvPr/>
                </p:nvCxnSpPr>
                <p:spPr>
                  <a:xfrm>
                    <a:off x="0" y="25344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Прямая соединительная линия 173"/>
                  <p:cNvCxnSpPr/>
                  <p:nvPr/>
                </p:nvCxnSpPr>
                <p:spPr>
                  <a:xfrm>
                    <a:off x="0" y="569237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Прямая соединительная линия 174"/>
                  <p:cNvCxnSpPr/>
                  <p:nvPr/>
                </p:nvCxnSpPr>
                <p:spPr>
                  <a:xfrm>
                    <a:off x="0" y="855821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Прямая соединительная линия 175"/>
                  <p:cNvCxnSpPr/>
                  <p:nvPr/>
                </p:nvCxnSpPr>
                <p:spPr>
                  <a:xfrm>
                    <a:off x="0" y="114605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Прямая соединительная линия 176"/>
                  <p:cNvCxnSpPr/>
                  <p:nvPr/>
                </p:nvCxnSpPr>
                <p:spPr>
                  <a:xfrm>
                    <a:off x="0" y="1430816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45" name="Группа 56"/>
                <p:cNvGrpSpPr>
                  <a:grpSpLocks/>
                </p:cNvGrpSpPr>
                <p:nvPr/>
              </p:nvGrpSpPr>
              <p:grpSpPr bwMode="auto">
                <a:xfrm>
                  <a:off x="0" y="3144286"/>
                  <a:ext cx="9144000" cy="1144810"/>
                  <a:chOff x="0" y="286766"/>
                  <a:chExt cx="9144000" cy="1144810"/>
                </a:xfrm>
              </p:grpSpPr>
              <p:cxnSp>
                <p:nvCxnSpPr>
                  <p:cNvPr id="168" name="Прямая соединительная линия 167"/>
                  <p:cNvCxnSpPr/>
                  <p:nvPr/>
                </p:nvCxnSpPr>
                <p:spPr>
                  <a:xfrm>
                    <a:off x="0" y="286815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Прямая соединительная линия 168"/>
                  <p:cNvCxnSpPr/>
                  <p:nvPr/>
                </p:nvCxnSpPr>
                <p:spPr>
                  <a:xfrm>
                    <a:off x="0" y="571575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Прямая соединительная линия 169"/>
                  <p:cNvCxnSpPr/>
                  <p:nvPr/>
                </p:nvCxnSpPr>
                <p:spPr>
                  <a:xfrm>
                    <a:off x="0" y="856334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Прямая соединительная линия 170"/>
                  <p:cNvCxnSpPr/>
                  <p:nvPr/>
                </p:nvCxnSpPr>
                <p:spPr>
                  <a:xfrm>
                    <a:off x="0" y="1142918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Прямая соединительная линия 171"/>
                  <p:cNvCxnSpPr/>
                  <p:nvPr/>
                </p:nvCxnSpPr>
                <p:spPr>
                  <a:xfrm>
                    <a:off x="0" y="1431328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0" name="Прямая соединительная линия 10"/>
                <p:cNvCxnSpPr/>
                <p:nvPr/>
              </p:nvCxnSpPr>
              <p:spPr>
                <a:xfrm>
                  <a:off x="0" y="4569955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Прямая соединительная линия 160"/>
                <p:cNvCxnSpPr/>
                <p:nvPr/>
              </p:nvCxnSpPr>
              <p:spPr>
                <a:xfrm>
                  <a:off x="0" y="4858365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Прямая соединительная линия 161"/>
                <p:cNvCxnSpPr/>
                <p:nvPr/>
              </p:nvCxnSpPr>
              <p:spPr>
                <a:xfrm>
                  <a:off x="0" y="5144950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Прямая соединительная линия 162"/>
                <p:cNvCxnSpPr/>
                <p:nvPr/>
              </p:nvCxnSpPr>
              <p:spPr>
                <a:xfrm>
                  <a:off x="0" y="5429709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Прямая соединительная линия 163"/>
                <p:cNvCxnSpPr/>
                <p:nvPr/>
              </p:nvCxnSpPr>
              <p:spPr>
                <a:xfrm>
                  <a:off x="0" y="5714468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Прямая соединительная линия 164"/>
                <p:cNvCxnSpPr/>
                <p:nvPr/>
              </p:nvCxnSpPr>
              <p:spPr>
                <a:xfrm>
                  <a:off x="0" y="5999227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Прямая соединительная линия 165"/>
                <p:cNvCxnSpPr/>
                <p:nvPr/>
              </p:nvCxnSpPr>
              <p:spPr>
                <a:xfrm>
                  <a:off x="0" y="6283986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Прямая соединительная линия 166"/>
                <p:cNvCxnSpPr/>
                <p:nvPr/>
              </p:nvCxnSpPr>
              <p:spPr>
                <a:xfrm>
                  <a:off x="0" y="6570570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6" name="Прямая соединительная линия 155"/>
              <p:cNvCxnSpPr/>
              <p:nvPr/>
            </p:nvCxnSpPr>
            <p:spPr>
              <a:xfrm rot="5400000">
                <a:off x="4714964" y="3426532"/>
                <a:ext cx="6859773" cy="5124"/>
              </a:xfrm>
              <a:prstGeom prst="line">
                <a:avLst/>
              </a:prstGeom>
              <a:ln w="19050">
                <a:solidFill>
                  <a:srgbClr val="FF0000">
                    <a:alpha val="8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2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AutoShape 5"/>
          <p:cNvSpPr>
            <a:spLocks noChangeArrowheads="1"/>
          </p:cNvSpPr>
          <p:nvPr/>
        </p:nvSpPr>
        <p:spPr bwMode="auto">
          <a:xfrm>
            <a:off x="571500" y="428625"/>
            <a:ext cx="7143750" cy="1512888"/>
          </a:xfrm>
          <a:prstGeom prst="roundRect">
            <a:avLst>
              <a:gd name="adj" fmla="val 16667"/>
            </a:avLst>
          </a:prstGeom>
          <a:solidFill>
            <a:srgbClr val="FFFF99">
              <a:alpha val="5607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>
                <a:solidFill>
                  <a:srgbClr val="7030A0"/>
                </a:solidFill>
                <a:latin typeface="Times New Roman" pitchFamily="18" charset="0"/>
              </a:rPr>
              <a:t>Для каждой линейной функции назовите</a:t>
            </a:r>
          </a:p>
          <a:p>
            <a:pPr algn="ctr"/>
            <a:r>
              <a:rPr lang="ru-RU" sz="2800" b="1" i="1">
                <a:solidFill>
                  <a:srgbClr val="7030A0"/>
                </a:solidFill>
                <a:latin typeface="Times New Roman" pitchFamily="18" charset="0"/>
              </a:rPr>
              <a:t>коэффициент </a:t>
            </a:r>
            <a:r>
              <a:rPr lang="en-US" sz="2800" b="1" i="1">
                <a:solidFill>
                  <a:srgbClr val="7030A0"/>
                </a:solidFill>
                <a:latin typeface="Times New Roman" pitchFamily="18" charset="0"/>
              </a:rPr>
              <a:t>k</a:t>
            </a:r>
            <a:r>
              <a:rPr lang="ru-RU" sz="2800" b="1" i="1">
                <a:solidFill>
                  <a:srgbClr val="7030A0"/>
                </a:solidFill>
                <a:latin typeface="Times New Roman" pitchFamily="18" charset="0"/>
              </a:rPr>
              <a:t> и ординату точки</a:t>
            </a:r>
          </a:p>
          <a:p>
            <a:pPr algn="ctr"/>
            <a:r>
              <a:rPr lang="ru-RU" sz="2800" b="1" i="1">
                <a:solidFill>
                  <a:srgbClr val="7030A0"/>
                </a:solidFill>
                <a:latin typeface="Times New Roman" pitchFamily="18" charset="0"/>
              </a:rPr>
              <a:t>пересечения графика функции с осью Оу: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785813" y="2428875"/>
          <a:ext cx="19335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" name="Формула" r:id="rId5" imgW="647419" imgH="203112" progId="Equation.3">
                  <p:embed/>
                </p:oleObj>
              </mc:Choice>
              <mc:Fallback>
                <p:oleObj name="Формула" r:id="rId5" imgW="647419" imgH="203112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2428875"/>
                        <a:ext cx="193357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747713" y="3143250"/>
          <a:ext cx="19716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" name="Формула" r:id="rId7" imgW="660113" imgH="203112" progId="Equation.3">
                  <p:embed/>
                </p:oleObj>
              </mc:Choice>
              <mc:Fallback>
                <p:oleObj name="Формула" r:id="rId7" imgW="660113" imgH="203112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3143250"/>
                        <a:ext cx="197167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Rectangle 35"/>
          <p:cNvSpPr>
            <a:spLocks noChangeArrowheads="1"/>
          </p:cNvSpPr>
          <p:nvPr/>
        </p:nvSpPr>
        <p:spPr bwMode="auto">
          <a:xfrm>
            <a:off x="3643313" y="3000375"/>
            <a:ext cx="4032250" cy="576263"/>
          </a:xfrm>
          <a:prstGeom prst="rect">
            <a:avLst/>
          </a:prstGeom>
          <a:solidFill>
            <a:srgbClr val="FFFF00">
              <a:alpha val="45882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i="1">
                <a:latin typeface="Times New Roman" pitchFamily="18" charset="0"/>
              </a:rPr>
              <a:t>k = </a:t>
            </a:r>
            <a:r>
              <a:rPr lang="en-US" sz="2800" b="1">
                <a:latin typeface="Times New Roman" pitchFamily="18" charset="0"/>
              </a:rPr>
              <a:t>2</a:t>
            </a:r>
            <a:r>
              <a:rPr lang="en-US" sz="2800" b="1" i="1">
                <a:latin typeface="Times New Roman" pitchFamily="18" charset="0"/>
              </a:rPr>
              <a:t>          y = </a:t>
            </a:r>
            <a:r>
              <a:rPr lang="en-US" sz="2800" b="1">
                <a:latin typeface="Times New Roman" pitchFamily="18" charset="0"/>
              </a:rPr>
              <a:t>-</a:t>
            </a:r>
            <a:r>
              <a:rPr lang="ru-RU" sz="2800" b="1">
                <a:latin typeface="Times New Roman" pitchFamily="18" charset="0"/>
              </a:rPr>
              <a:t> 5</a:t>
            </a:r>
          </a:p>
        </p:txBody>
      </p:sp>
      <p:sp>
        <p:nvSpPr>
          <p:cNvPr id="138" name="Rectangle 18"/>
          <p:cNvSpPr>
            <a:spLocks noChangeArrowheads="1"/>
          </p:cNvSpPr>
          <p:nvPr/>
        </p:nvSpPr>
        <p:spPr bwMode="auto">
          <a:xfrm>
            <a:off x="3643313" y="4643438"/>
            <a:ext cx="4032250" cy="576262"/>
          </a:xfrm>
          <a:prstGeom prst="rect">
            <a:avLst/>
          </a:prstGeom>
          <a:solidFill>
            <a:srgbClr val="FFFF00">
              <a:alpha val="45882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i="1">
                <a:latin typeface="Times New Roman" pitchFamily="18" charset="0"/>
              </a:rPr>
              <a:t>k = </a:t>
            </a:r>
            <a:r>
              <a:rPr lang="en-US" sz="2800" b="1">
                <a:latin typeface="Times New Roman" pitchFamily="18" charset="0"/>
              </a:rPr>
              <a:t>-1</a:t>
            </a:r>
            <a:r>
              <a:rPr lang="en-US" sz="2800" b="1" i="1">
                <a:latin typeface="Times New Roman" pitchFamily="18" charset="0"/>
              </a:rPr>
              <a:t>          y = </a:t>
            </a:r>
            <a:r>
              <a:rPr lang="en-US" sz="2800" b="1">
                <a:latin typeface="Times New Roman" pitchFamily="18" charset="0"/>
              </a:rPr>
              <a:t>1</a:t>
            </a:r>
            <a:r>
              <a:rPr lang="ru-RU" sz="2800" b="1">
                <a:latin typeface="Times New Roman" pitchFamily="18" charset="0"/>
              </a:rPr>
              <a:t>,5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785813" y="3786188"/>
          <a:ext cx="200977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Формула" r:id="rId9" imgW="672808" imgH="393529" progId="Equation.3">
                  <p:embed/>
                </p:oleObj>
              </mc:Choice>
              <mc:Fallback>
                <p:oleObj name="Формула" r:id="rId9" imgW="672808" imgH="393529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786188"/>
                        <a:ext cx="2009775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7"/>
          <p:cNvGrpSpPr>
            <a:grpSpLocks/>
          </p:cNvGrpSpPr>
          <p:nvPr/>
        </p:nvGrpSpPr>
        <p:grpSpPr bwMode="auto">
          <a:xfrm>
            <a:off x="3643313" y="2000250"/>
            <a:ext cx="4032250" cy="792163"/>
            <a:chOff x="2971" y="3702"/>
            <a:chExt cx="2540" cy="499"/>
          </a:xfrm>
        </p:grpSpPr>
        <p:sp>
          <p:nvSpPr>
            <p:cNvPr id="9237" name="Rectangle 20"/>
            <p:cNvSpPr>
              <a:spLocks noChangeArrowheads="1"/>
            </p:cNvSpPr>
            <p:nvPr/>
          </p:nvSpPr>
          <p:spPr bwMode="auto">
            <a:xfrm>
              <a:off x="2971" y="3793"/>
              <a:ext cx="2540" cy="363"/>
            </a:xfrm>
            <a:prstGeom prst="rect">
              <a:avLst/>
            </a:prstGeom>
            <a:solidFill>
              <a:srgbClr val="FFFF00">
                <a:alpha val="45882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i="1">
                  <a:latin typeface="Times New Roman" pitchFamily="18" charset="0"/>
                </a:rPr>
                <a:t>k =          y = </a:t>
              </a:r>
              <a:r>
                <a:rPr lang="en-US" sz="2800" b="1">
                  <a:latin typeface="Times New Roman" pitchFamily="18" charset="0"/>
                </a:rPr>
                <a:t>-1</a:t>
              </a:r>
              <a:endParaRPr lang="ru-RU" sz="2800" b="1">
                <a:latin typeface="Times New Roman" pitchFamily="18" charset="0"/>
              </a:endParaRPr>
            </a:p>
          </p:txBody>
        </p:sp>
        <p:graphicFrame>
          <p:nvGraphicFramePr>
            <p:cNvPr id="9222" name="Object 5"/>
            <p:cNvGraphicFramePr>
              <a:graphicFrameLocks noChangeAspect="1"/>
            </p:cNvGraphicFramePr>
            <p:nvPr/>
          </p:nvGraphicFramePr>
          <p:xfrm>
            <a:off x="3878" y="3702"/>
            <a:ext cx="328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1" name="Формула" r:id="rId11" imgW="253890" imgH="393529" progId="Equation.3">
                    <p:embed/>
                  </p:oleObj>
                </mc:Choice>
                <mc:Fallback>
                  <p:oleObj name="Формула" r:id="rId11" imgW="253890" imgH="393529" progId="Equation.3">
                    <p:embed/>
                    <p:pic>
                      <p:nvPicPr>
                        <p:cNvPr id="0" name="Picture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702"/>
                          <a:ext cx="328" cy="4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221" name="Object 6"/>
          <p:cNvGraphicFramePr>
            <a:graphicFrameLocks noChangeAspect="1"/>
          </p:cNvGraphicFramePr>
          <p:nvPr/>
        </p:nvGraphicFramePr>
        <p:xfrm>
          <a:off x="785813" y="4857750"/>
          <a:ext cx="11747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Формула" r:id="rId13" imgW="393529" imgH="393529" progId="Equation.3">
                  <p:embed/>
                </p:oleObj>
              </mc:Choice>
              <mc:Fallback>
                <p:oleObj name="Формула" r:id="rId13" imgW="393529" imgH="393529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857750"/>
                        <a:ext cx="1174750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" name="Rectangle 34"/>
          <p:cNvSpPr>
            <a:spLocks noChangeArrowheads="1"/>
          </p:cNvSpPr>
          <p:nvPr/>
        </p:nvSpPr>
        <p:spPr bwMode="auto">
          <a:xfrm>
            <a:off x="3643313" y="3857625"/>
            <a:ext cx="4032250" cy="576263"/>
          </a:xfrm>
          <a:prstGeom prst="rect">
            <a:avLst/>
          </a:prstGeom>
          <a:solidFill>
            <a:srgbClr val="FFFF00">
              <a:alpha val="45882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i="1">
                <a:latin typeface="Times New Roman" pitchFamily="18" charset="0"/>
              </a:rPr>
              <a:t>k = </a:t>
            </a:r>
            <a:r>
              <a:rPr lang="en-US" sz="2800" b="1">
                <a:latin typeface="Times New Roman" pitchFamily="18" charset="0"/>
              </a:rPr>
              <a:t>0,2</a:t>
            </a:r>
            <a:r>
              <a:rPr lang="en-US" sz="2800" b="1" i="1">
                <a:latin typeface="Times New Roman" pitchFamily="18" charset="0"/>
              </a:rPr>
              <a:t>      y = </a:t>
            </a:r>
            <a:r>
              <a:rPr lang="en-US" sz="2800" b="1">
                <a:latin typeface="Times New Roman" pitchFamily="18" charset="0"/>
              </a:rPr>
              <a:t>0</a:t>
            </a:r>
            <a:r>
              <a:rPr lang="en-US" sz="2800" b="1" i="1">
                <a:latin typeface="Times New Roman" pitchFamily="18" charset="0"/>
              </a:rPr>
              <a:t>   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146" name="Rectangle 34"/>
          <p:cNvSpPr>
            <a:spLocks noChangeArrowheads="1"/>
          </p:cNvSpPr>
          <p:nvPr/>
        </p:nvSpPr>
        <p:spPr bwMode="auto">
          <a:xfrm>
            <a:off x="3643313" y="5643563"/>
            <a:ext cx="4032250" cy="576262"/>
          </a:xfrm>
          <a:prstGeom prst="rect">
            <a:avLst/>
          </a:prstGeom>
          <a:solidFill>
            <a:srgbClr val="FFFF00">
              <a:alpha val="45882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i="1">
                <a:latin typeface="Times New Roman" pitchFamily="18" charset="0"/>
              </a:rPr>
              <a:t>k = </a:t>
            </a:r>
            <a:r>
              <a:rPr lang="ru-RU" sz="2800" b="1" i="1">
                <a:latin typeface="Times New Roman" pitchFamily="18" charset="0"/>
              </a:rPr>
              <a:t>1,5</a:t>
            </a:r>
            <a:r>
              <a:rPr lang="en-US" sz="2800" b="1" i="1">
                <a:latin typeface="Times New Roman" pitchFamily="18" charset="0"/>
              </a:rPr>
              <a:t>      y = </a:t>
            </a:r>
            <a:r>
              <a:rPr lang="en-US" sz="2800" b="1">
                <a:latin typeface="Times New Roman" pitchFamily="18" charset="0"/>
              </a:rPr>
              <a:t>0</a:t>
            </a:r>
            <a:r>
              <a:rPr lang="en-US" sz="2800" b="1" i="1">
                <a:latin typeface="Times New Roman" pitchFamily="18" charset="0"/>
              </a:rPr>
              <a:t>   </a:t>
            </a:r>
            <a:endParaRPr lang="ru-RU" sz="2800" b="1" i="1">
              <a:latin typeface="Times New Roman" pitchFamily="18" charset="0"/>
            </a:endParaRPr>
          </a:p>
        </p:txBody>
      </p:sp>
      <p:cxnSp>
        <p:nvCxnSpPr>
          <p:cNvPr id="148" name="Прямая со стрелкой 147"/>
          <p:cNvCxnSpPr>
            <a:endCxn id="137" idx="1"/>
          </p:cNvCxnSpPr>
          <p:nvPr/>
        </p:nvCxnSpPr>
        <p:spPr>
          <a:xfrm>
            <a:off x="2714625" y="2714625"/>
            <a:ext cx="928688" cy="573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 rot="16200000" flipH="1">
            <a:off x="2393157" y="3750469"/>
            <a:ext cx="1428750" cy="928687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/>
          <p:nvPr/>
        </p:nvCxnSpPr>
        <p:spPr>
          <a:xfrm rot="5400000" flipH="1" flipV="1">
            <a:off x="2214562" y="3000376"/>
            <a:ext cx="1857375" cy="85725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/>
          <p:nvPr/>
        </p:nvCxnSpPr>
        <p:spPr>
          <a:xfrm flipV="1">
            <a:off x="2000250" y="4214813"/>
            <a:ext cx="1643063" cy="13573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7" grpId="0" animBg="1"/>
      <p:bldP spid="138" grpId="0" animBg="1"/>
      <p:bldP spid="145" grpId="0" animBg="1"/>
      <p:bldP spid="14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5" name="Группа 1"/>
          <p:cNvGrpSpPr>
            <a:grpSpLocks/>
          </p:cNvGrpSpPr>
          <p:nvPr/>
        </p:nvGrpSpPr>
        <p:grpSpPr bwMode="auto">
          <a:xfrm>
            <a:off x="20638" y="0"/>
            <a:ext cx="9123362" cy="6858000"/>
            <a:chOff x="20638" y="0"/>
            <a:chExt cx="9123362" cy="6858000"/>
          </a:xfrm>
        </p:grpSpPr>
        <p:grpSp>
          <p:nvGrpSpPr>
            <p:cNvPr id="10330" name="Группа 116"/>
            <p:cNvGrpSpPr>
              <a:grpSpLocks/>
            </p:cNvGrpSpPr>
            <p:nvPr/>
          </p:nvGrpSpPr>
          <p:grpSpPr bwMode="auto">
            <a:xfrm>
              <a:off x="20638" y="26988"/>
              <a:ext cx="784225" cy="6638925"/>
              <a:chOff x="20638" y="26988"/>
              <a:chExt cx="784225" cy="6638925"/>
            </a:xfrm>
          </p:grpSpPr>
          <p:sp>
            <p:nvSpPr>
              <p:cNvPr id="10378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158750" y="1884363"/>
                <a:ext cx="292100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0379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-1822794">
                <a:off x="133350" y="26988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0380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1241425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0381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142875" y="3071813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0382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265113" y="614363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0383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900" y="5443538"/>
                <a:ext cx="333375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038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187326" y="2416175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0385" name="WordArt 66"/>
              <p:cNvSpPr>
                <a:spLocks noChangeArrowheads="1" noChangeShapeType="1" noTextEdit="1"/>
              </p:cNvSpPr>
              <p:nvPr/>
            </p:nvSpPr>
            <p:spPr bwMode="auto">
              <a:xfrm rot="-1617823">
                <a:off x="127000" y="6032500"/>
                <a:ext cx="293688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0386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4813300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0387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75" y="4286250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214313" y="3786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0331" name="Группа 96"/>
            <p:cNvGrpSpPr>
              <a:grpSpLocks/>
            </p:cNvGrpSpPr>
            <p:nvPr/>
          </p:nvGrpSpPr>
          <p:grpSpPr bwMode="auto">
            <a:xfrm>
              <a:off x="585017" y="0"/>
              <a:ext cx="8412933" cy="781027"/>
              <a:chOff x="585017" y="0"/>
              <a:chExt cx="8412933" cy="781027"/>
            </a:xfrm>
          </p:grpSpPr>
          <p:sp>
            <p:nvSpPr>
              <p:cNvPr id="10361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10362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rot="18886340">
                <a:off x="1505744" y="-103981"/>
                <a:ext cx="342900" cy="557212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равильный пятиугольник 36"/>
              <p:cNvSpPr/>
              <p:nvPr/>
            </p:nvSpPr>
            <p:spPr>
              <a:xfrm rot="2542222">
                <a:off x="904875" y="111125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65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0366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0367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0368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0369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0370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0371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0372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0373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0374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48" name="Овал 47"/>
              <p:cNvSpPr/>
              <p:nvPr/>
            </p:nvSpPr>
            <p:spPr>
              <a:xfrm rot="5400000">
                <a:off x="3714750" y="357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76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50" name="Прямоугольный треугольник 49"/>
              <p:cNvSpPr/>
              <p:nvPr/>
            </p:nvSpPr>
            <p:spPr>
              <a:xfrm rot="13396078">
                <a:off x="5430838" y="184150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0332" name="Группа 97"/>
            <p:cNvGrpSpPr>
              <a:grpSpLocks/>
            </p:cNvGrpSpPr>
            <p:nvPr/>
          </p:nvGrpSpPr>
          <p:grpSpPr bwMode="auto">
            <a:xfrm>
              <a:off x="571472" y="6076973"/>
              <a:ext cx="8412933" cy="781027"/>
              <a:chOff x="585017" y="0"/>
              <a:chExt cx="8412933" cy="781027"/>
            </a:xfrm>
          </p:grpSpPr>
          <p:sp>
            <p:nvSpPr>
              <p:cNvPr id="10344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10345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9" name="Прямоугольный треугольник 18"/>
              <p:cNvSpPr/>
              <p:nvPr/>
            </p:nvSpPr>
            <p:spPr>
              <a:xfrm rot="18886340">
                <a:off x="1505002" y="-104005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равильный пятиугольник 19"/>
              <p:cNvSpPr/>
              <p:nvPr/>
            </p:nvSpPr>
            <p:spPr>
              <a:xfrm rot="2542222">
                <a:off x="904133" y="111102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48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0349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0350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0351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0352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0353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035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0355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0356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0357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1" name="Овал 30"/>
              <p:cNvSpPr/>
              <p:nvPr/>
            </p:nvSpPr>
            <p:spPr>
              <a:xfrm rot="5400000">
                <a:off x="3714008" y="357165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59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13396078">
                <a:off x="5430095" y="184127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0333" name="Группа 131"/>
            <p:cNvGrpSpPr>
              <a:grpSpLocks/>
            </p:cNvGrpSpPr>
            <p:nvPr/>
          </p:nvGrpSpPr>
          <p:grpSpPr bwMode="auto">
            <a:xfrm>
              <a:off x="8572528" y="664306"/>
              <a:ext cx="571472" cy="5550779"/>
              <a:chOff x="8572528" y="664306"/>
              <a:chExt cx="571472" cy="5550779"/>
            </a:xfrm>
          </p:grpSpPr>
          <p:sp>
            <p:nvSpPr>
              <p:cNvPr id="10334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8716935" y="1996713"/>
                <a:ext cx="319708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0335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06047" y="1321519"/>
                <a:ext cx="351305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0336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8715228" y="3177782"/>
                <a:ext cx="362542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0337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8773970" y="664306"/>
                <a:ext cx="242283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0338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8715871" y="2607274"/>
                <a:ext cx="339293" cy="500444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grpSp>
            <p:nvGrpSpPr>
              <p:cNvPr id="10339" name="Группа 130"/>
              <p:cNvGrpSpPr>
                <a:grpSpLocks/>
              </p:cNvGrpSpPr>
              <p:nvPr/>
            </p:nvGrpSpPr>
            <p:grpSpPr bwMode="auto">
              <a:xfrm>
                <a:off x="8572528" y="3857628"/>
                <a:ext cx="571472" cy="2357457"/>
                <a:chOff x="8572528" y="3857628"/>
                <a:chExt cx="571472" cy="2357457"/>
              </a:xfrm>
            </p:grpSpPr>
            <p:sp>
              <p:nvSpPr>
                <p:cNvPr id="10340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8608230" y="5679316"/>
                  <a:ext cx="500067" cy="571472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ru-RU" sz="3600" i="1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 Black"/>
                    </a:rPr>
                    <a:t>8</a:t>
                  </a:r>
                </a:p>
              </p:txBody>
            </p:sp>
            <p:sp>
              <p:nvSpPr>
                <p:cNvPr id="10341" name="WordArt 68"/>
                <p:cNvSpPr>
                  <a:spLocks noChangeArrowheads="1" noChangeShapeType="1" noTextEdit="1"/>
                </p:cNvSpPr>
                <p:nvPr/>
              </p:nvSpPr>
              <p:spPr bwMode="auto">
                <a:xfrm rot="-971353">
                  <a:off x="8706048" y="4893420"/>
                  <a:ext cx="351306" cy="671513"/>
                </a:xfrm>
                <a:prstGeom prst="rect">
                  <a:avLst/>
                </a:prstGeom>
              </p:spPr>
              <p:txBody>
                <a:bodyPr wrap="none" fromWordArt="1">
                  <a:prstTxWarp prst="textDoubleWave1">
                    <a:avLst>
                      <a:gd name="adj1" fmla="val 12259"/>
                      <a:gd name="adj2" fmla="val 0"/>
                    </a:avLst>
                  </a:prstTxWarp>
                </a:bodyPr>
                <a:lstStyle/>
                <a:p>
                  <a:pPr algn="ctr"/>
                  <a:r>
                    <a:rPr lang="ru-RU" sz="3600" kern="10" spc="-360">
                      <a:ln w="12700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solidFill>
                        <a:srgbClr val="33CCFF"/>
                      </a:solidFill>
                      <a:latin typeface="Impact"/>
                    </a:rPr>
                    <a:t>3</a:t>
                  </a:r>
                </a:p>
              </p:txBody>
            </p:sp>
            <p:sp>
              <p:nvSpPr>
                <p:cNvPr id="10342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 rot="731093">
                  <a:off x="8646950" y="4358012"/>
                  <a:ext cx="354140" cy="43815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7</a:t>
                  </a:r>
                </a:p>
              </p:txBody>
            </p:sp>
            <p:sp>
              <p:nvSpPr>
                <p:cNvPr id="16" name="Овал 15"/>
                <p:cNvSpPr/>
                <p:nvPr/>
              </p:nvSpPr>
              <p:spPr>
                <a:xfrm>
                  <a:off x="8715375" y="3857625"/>
                  <a:ext cx="428625" cy="3571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246" name="Группа 102"/>
          <p:cNvGrpSpPr>
            <a:grpSpLocks/>
          </p:cNvGrpSpPr>
          <p:nvPr/>
        </p:nvGrpSpPr>
        <p:grpSpPr bwMode="auto">
          <a:xfrm>
            <a:off x="395288" y="333375"/>
            <a:ext cx="8501062" cy="6072188"/>
            <a:chOff x="3500430" y="1857364"/>
            <a:chExt cx="5143536" cy="4071966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3500430" y="1857364"/>
              <a:ext cx="5143536" cy="4071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  <a:alpha val="8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2" name="Группа 74"/>
            <p:cNvGrpSpPr>
              <a:grpSpLocks/>
            </p:cNvGrpSpPr>
            <p:nvPr/>
          </p:nvGrpSpPr>
          <p:grpSpPr bwMode="auto">
            <a:xfrm>
              <a:off x="3500430" y="1857362"/>
              <a:ext cx="5143536" cy="4001048"/>
              <a:chOff x="0" y="-797"/>
              <a:chExt cx="9146624" cy="6860473"/>
            </a:xfrm>
          </p:grpSpPr>
          <p:grpSp>
            <p:nvGrpSpPr>
              <p:cNvPr id="10267" name="Группа 41"/>
              <p:cNvGrpSpPr>
                <a:grpSpLocks/>
              </p:cNvGrpSpPr>
              <p:nvPr/>
            </p:nvGrpSpPr>
            <p:grpSpPr bwMode="auto">
              <a:xfrm>
                <a:off x="284560" y="-797"/>
                <a:ext cx="8577509" cy="6860473"/>
                <a:chOff x="284477" y="-796"/>
                <a:chExt cx="8575043" cy="6860473"/>
              </a:xfrm>
            </p:grpSpPr>
            <p:grpSp>
              <p:nvGrpSpPr>
                <p:cNvPr id="10296" name="Группа 11"/>
                <p:cNvGrpSpPr>
                  <a:grpSpLocks/>
                </p:cNvGrpSpPr>
                <p:nvPr/>
              </p:nvGrpSpPr>
              <p:grpSpPr bwMode="auto">
                <a:xfrm>
                  <a:off x="4284618" y="-795"/>
                  <a:ext cx="1718491" cy="6860471"/>
                  <a:chOff x="283296" y="-795"/>
                  <a:chExt cx="1718491" cy="6860471"/>
                </a:xfrm>
              </p:grpSpPr>
              <p:cxnSp>
                <p:nvCxnSpPr>
                  <p:cNvPr id="207" name="Прямая соединительная линия 2"/>
                  <p:cNvCxnSpPr/>
                  <p:nvPr/>
                </p:nvCxnSpPr>
                <p:spPr>
                  <a:xfrm rot="5400000">
                    <a:off x="-3145111" y="3430919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Прямая соединительная линия 3"/>
                  <p:cNvCxnSpPr/>
                  <p:nvPr/>
                </p:nvCxnSpPr>
                <p:spPr>
                  <a:xfrm rot="5400000">
                    <a:off x="-2857387" y="3428358"/>
                    <a:ext cx="6856122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Прямая соединительная линия 4"/>
                  <p:cNvCxnSpPr/>
                  <p:nvPr/>
                </p:nvCxnSpPr>
                <p:spPr>
                  <a:xfrm rot="5400000">
                    <a:off x="-2573197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Прямая соединительная линия 5"/>
                  <p:cNvCxnSpPr/>
                  <p:nvPr/>
                </p:nvCxnSpPr>
                <p:spPr>
                  <a:xfrm rot="5400000">
                    <a:off x="-2288033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Прямая соединительная линия 6"/>
                  <p:cNvCxnSpPr/>
                  <p:nvPr/>
                </p:nvCxnSpPr>
                <p:spPr>
                  <a:xfrm rot="5400000">
                    <a:off x="-2000309" y="3426532"/>
                    <a:ext cx="6859773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Прямая соединительная линия 7"/>
                  <p:cNvCxnSpPr/>
                  <p:nvPr/>
                </p:nvCxnSpPr>
                <p:spPr>
                  <a:xfrm rot="5400000">
                    <a:off x="-1743322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Прямая соединительная линия 8"/>
                  <p:cNvCxnSpPr/>
                  <p:nvPr/>
                </p:nvCxnSpPr>
                <p:spPr>
                  <a:xfrm rot="5400000">
                    <a:off x="-1458159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297" name="Группа 12"/>
                <p:cNvGrpSpPr>
                  <a:grpSpLocks/>
                </p:cNvGrpSpPr>
                <p:nvPr/>
              </p:nvGrpSpPr>
              <p:grpSpPr bwMode="auto">
                <a:xfrm>
                  <a:off x="2287451" y="-794"/>
                  <a:ext cx="1712683" cy="6860471"/>
                  <a:chOff x="286393" y="0"/>
                  <a:chExt cx="1712683" cy="6860471"/>
                </a:xfrm>
              </p:grpSpPr>
              <p:cxnSp>
                <p:nvCxnSpPr>
                  <p:cNvPr id="200" name="Прямая соединительная линия 199"/>
                  <p:cNvCxnSpPr/>
                  <p:nvPr/>
                </p:nvCxnSpPr>
                <p:spPr>
                  <a:xfrm rot="5400000">
                    <a:off x="-3142813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Прямая соединительная линия 200"/>
                  <p:cNvCxnSpPr/>
                  <p:nvPr/>
                </p:nvCxnSpPr>
                <p:spPr>
                  <a:xfrm rot="5400000">
                    <a:off x="-2857651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Прямая соединительная линия 201"/>
                  <p:cNvCxnSpPr/>
                  <p:nvPr/>
                </p:nvCxnSpPr>
                <p:spPr>
                  <a:xfrm rot="5400000">
                    <a:off x="-2568955" y="3424647"/>
                    <a:ext cx="6856122" cy="683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Прямая соединительная линия 202"/>
                  <p:cNvCxnSpPr/>
                  <p:nvPr/>
                </p:nvCxnSpPr>
                <p:spPr>
                  <a:xfrm rot="5400000">
                    <a:off x="-2282084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Прямая соединительная линия 203"/>
                  <p:cNvCxnSpPr/>
                  <p:nvPr/>
                </p:nvCxnSpPr>
                <p:spPr>
                  <a:xfrm rot="5400000">
                    <a:off x="-1713465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Прямая соединительная линия 204"/>
                  <p:cNvCxnSpPr/>
                  <p:nvPr/>
                </p:nvCxnSpPr>
                <p:spPr>
                  <a:xfrm rot="5400000">
                    <a:off x="-1428303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Прямая соединительная линия 205"/>
                  <p:cNvCxnSpPr/>
                  <p:nvPr/>
                </p:nvCxnSpPr>
                <p:spPr>
                  <a:xfrm rot="5400000">
                    <a:off x="-1996921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298" name="Группа 20"/>
                <p:cNvGrpSpPr>
                  <a:grpSpLocks/>
                </p:cNvGrpSpPr>
                <p:nvPr/>
              </p:nvGrpSpPr>
              <p:grpSpPr bwMode="auto">
                <a:xfrm>
                  <a:off x="284477" y="-796"/>
                  <a:ext cx="1718490" cy="6860473"/>
                  <a:chOff x="283683" y="-2"/>
                  <a:chExt cx="1718490" cy="6860473"/>
                </a:xfrm>
              </p:grpSpPr>
              <p:cxnSp>
                <p:nvCxnSpPr>
                  <p:cNvPr id="193" name="Прямая соединительная линия 192"/>
                  <p:cNvCxnSpPr/>
                  <p:nvPr/>
                </p:nvCxnSpPr>
                <p:spPr>
                  <a:xfrm rot="5400000">
                    <a:off x="-3145520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Прямая соединительная линия 193"/>
                  <p:cNvCxnSpPr/>
                  <p:nvPr/>
                </p:nvCxnSpPr>
                <p:spPr>
                  <a:xfrm rot="5400000">
                    <a:off x="-2857795" y="3427327"/>
                    <a:ext cx="6859773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Прямая соединительная линия 194"/>
                  <p:cNvCxnSpPr/>
                  <p:nvPr/>
                </p:nvCxnSpPr>
                <p:spPr>
                  <a:xfrm rot="5400000">
                    <a:off x="-2569953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Прямая соединительная линия 195"/>
                  <p:cNvCxnSpPr/>
                  <p:nvPr/>
                </p:nvCxnSpPr>
                <p:spPr>
                  <a:xfrm rot="5400000">
                    <a:off x="-2284790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Прямая соединительная линия 196"/>
                  <p:cNvCxnSpPr/>
                  <p:nvPr/>
                </p:nvCxnSpPr>
                <p:spPr>
                  <a:xfrm rot="5400000">
                    <a:off x="-1997065" y="3425500"/>
                    <a:ext cx="6856122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Прямая соединительная линия 197"/>
                  <p:cNvCxnSpPr/>
                  <p:nvPr/>
                </p:nvCxnSpPr>
                <p:spPr>
                  <a:xfrm rot="5400000">
                    <a:off x="-1711049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Прямая соединительная линия 198"/>
                  <p:cNvCxnSpPr/>
                  <p:nvPr/>
                </p:nvCxnSpPr>
                <p:spPr>
                  <a:xfrm rot="5400000">
                    <a:off x="-1425887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3" name="Прямая соединительная линия 182"/>
                <p:cNvCxnSpPr/>
                <p:nvPr/>
              </p:nvCxnSpPr>
              <p:spPr>
                <a:xfrm rot="5400000">
                  <a:off x="2857355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Прямая соединительная линия 183"/>
                <p:cNvCxnSpPr/>
                <p:nvPr/>
              </p:nvCxnSpPr>
              <p:spPr>
                <a:xfrm rot="5400000">
                  <a:off x="3142518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Прямая соединительная линия 184"/>
                <p:cNvCxnSpPr/>
                <p:nvPr/>
              </p:nvCxnSpPr>
              <p:spPr>
                <a:xfrm rot="5400000">
                  <a:off x="3429388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Прямая соединительная линия 185"/>
                <p:cNvCxnSpPr/>
                <p:nvPr/>
              </p:nvCxnSpPr>
              <p:spPr>
                <a:xfrm rot="5400000">
                  <a:off x="3713697" y="3426533"/>
                  <a:ext cx="6859773" cy="5122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Прямая соединительная линия 33"/>
                <p:cNvCxnSpPr/>
                <p:nvPr/>
              </p:nvCxnSpPr>
              <p:spPr>
                <a:xfrm rot="5400000">
                  <a:off x="4001422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Прямая соединительная линия 34"/>
                <p:cNvCxnSpPr/>
                <p:nvPr/>
              </p:nvCxnSpPr>
              <p:spPr>
                <a:xfrm rot="5400000">
                  <a:off x="4284877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Прямая соединительная линия 35"/>
                <p:cNvCxnSpPr/>
                <p:nvPr/>
              </p:nvCxnSpPr>
              <p:spPr>
                <a:xfrm rot="5400000">
                  <a:off x="4572602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Прямая соединительная линия 189"/>
                <p:cNvCxnSpPr/>
                <p:nvPr/>
              </p:nvCxnSpPr>
              <p:spPr>
                <a:xfrm rot="5400000">
                  <a:off x="4856910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Прямая соединительная линия 190"/>
                <p:cNvCxnSpPr/>
                <p:nvPr/>
              </p:nvCxnSpPr>
              <p:spPr>
                <a:xfrm rot="5400000">
                  <a:off x="5141219" y="3426533"/>
                  <a:ext cx="6859773" cy="5122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Прямая соединительная линия 191"/>
                <p:cNvCxnSpPr/>
                <p:nvPr/>
              </p:nvCxnSpPr>
              <p:spPr>
                <a:xfrm rot="5400000">
                  <a:off x="5428944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68" name="Группа 71"/>
              <p:cNvGrpSpPr>
                <a:grpSpLocks/>
              </p:cNvGrpSpPr>
              <p:nvPr/>
            </p:nvGrpSpPr>
            <p:grpSpPr bwMode="auto">
              <a:xfrm>
                <a:off x="0" y="284359"/>
                <a:ext cx="9146624" cy="6290160"/>
                <a:chOff x="0" y="284360"/>
                <a:chExt cx="9144000" cy="6290160"/>
              </a:xfrm>
            </p:grpSpPr>
            <p:grpSp>
              <p:nvGrpSpPr>
                <p:cNvPr id="10270" name="Группа 49"/>
                <p:cNvGrpSpPr>
                  <a:grpSpLocks/>
                </p:cNvGrpSpPr>
                <p:nvPr/>
              </p:nvGrpSpPr>
              <p:grpSpPr bwMode="auto">
                <a:xfrm>
                  <a:off x="0" y="284360"/>
                  <a:ext cx="9144000" cy="1144810"/>
                  <a:chOff x="0" y="284360"/>
                  <a:chExt cx="9144000" cy="1144810"/>
                </a:xfrm>
              </p:grpSpPr>
              <p:cxnSp>
                <p:nvCxnSpPr>
                  <p:cNvPr id="175" name="Прямая соединительная линия 174"/>
                  <p:cNvCxnSpPr/>
                  <p:nvPr/>
                </p:nvCxnSpPr>
                <p:spPr>
                  <a:xfrm>
                    <a:off x="0" y="283967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Прямая соединительная линия 175"/>
                  <p:cNvCxnSpPr/>
                  <p:nvPr/>
                </p:nvCxnSpPr>
                <p:spPr>
                  <a:xfrm>
                    <a:off x="0" y="568726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Прямая соединительная линия 176"/>
                  <p:cNvCxnSpPr/>
                  <p:nvPr/>
                </p:nvCxnSpPr>
                <p:spPr>
                  <a:xfrm>
                    <a:off x="0" y="853485"/>
                    <a:ext cx="9144000" cy="5477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Прямая соединительная линия 177"/>
                  <p:cNvCxnSpPr/>
                  <p:nvPr/>
                </p:nvCxnSpPr>
                <p:spPr>
                  <a:xfrm>
                    <a:off x="0" y="1143721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Прямая соединительная линия 178"/>
                  <p:cNvCxnSpPr/>
                  <p:nvPr/>
                </p:nvCxnSpPr>
                <p:spPr>
                  <a:xfrm>
                    <a:off x="0" y="1428480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271" name="Группа 50"/>
                <p:cNvGrpSpPr>
                  <a:grpSpLocks/>
                </p:cNvGrpSpPr>
                <p:nvPr/>
              </p:nvGrpSpPr>
              <p:grpSpPr bwMode="auto">
                <a:xfrm>
                  <a:off x="0" y="1714324"/>
                  <a:ext cx="9144000" cy="1144808"/>
                  <a:chOff x="0" y="285564"/>
                  <a:chExt cx="9144000" cy="1144808"/>
                </a:xfrm>
              </p:grpSpPr>
              <p:cxnSp>
                <p:nvCxnSpPr>
                  <p:cNvPr id="170" name="Прямая соединительная линия 169"/>
                  <p:cNvCxnSpPr/>
                  <p:nvPr/>
                </p:nvCxnSpPr>
                <p:spPr>
                  <a:xfrm>
                    <a:off x="0" y="25344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Прямая соединительная линия 170"/>
                  <p:cNvCxnSpPr/>
                  <p:nvPr/>
                </p:nvCxnSpPr>
                <p:spPr>
                  <a:xfrm>
                    <a:off x="0" y="569237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Прямая соединительная линия 171"/>
                  <p:cNvCxnSpPr/>
                  <p:nvPr/>
                </p:nvCxnSpPr>
                <p:spPr>
                  <a:xfrm>
                    <a:off x="0" y="855821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Прямая соединительная линия 172"/>
                  <p:cNvCxnSpPr/>
                  <p:nvPr/>
                </p:nvCxnSpPr>
                <p:spPr>
                  <a:xfrm>
                    <a:off x="0" y="114605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Прямая соединительная линия 173"/>
                  <p:cNvCxnSpPr/>
                  <p:nvPr/>
                </p:nvCxnSpPr>
                <p:spPr>
                  <a:xfrm>
                    <a:off x="0" y="1430816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272" name="Группа 56"/>
                <p:cNvGrpSpPr>
                  <a:grpSpLocks/>
                </p:cNvGrpSpPr>
                <p:nvPr/>
              </p:nvGrpSpPr>
              <p:grpSpPr bwMode="auto">
                <a:xfrm>
                  <a:off x="0" y="3144286"/>
                  <a:ext cx="9144000" cy="1144810"/>
                  <a:chOff x="0" y="286766"/>
                  <a:chExt cx="9144000" cy="1144810"/>
                </a:xfrm>
              </p:grpSpPr>
              <p:cxnSp>
                <p:nvCxnSpPr>
                  <p:cNvPr id="165" name="Прямая соединительная линия 164"/>
                  <p:cNvCxnSpPr/>
                  <p:nvPr/>
                </p:nvCxnSpPr>
                <p:spPr>
                  <a:xfrm>
                    <a:off x="0" y="286815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Прямая соединительная линия 165"/>
                  <p:cNvCxnSpPr/>
                  <p:nvPr/>
                </p:nvCxnSpPr>
                <p:spPr>
                  <a:xfrm>
                    <a:off x="0" y="571575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Прямая соединительная линия 166"/>
                  <p:cNvCxnSpPr/>
                  <p:nvPr/>
                </p:nvCxnSpPr>
                <p:spPr>
                  <a:xfrm>
                    <a:off x="0" y="856334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Прямая соединительная линия 167"/>
                  <p:cNvCxnSpPr/>
                  <p:nvPr/>
                </p:nvCxnSpPr>
                <p:spPr>
                  <a:xfrm>
                    <a:off x="0" y="1142918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Прямая соединительная линия 168"/>
                  <p:cNvCxnSpPr/>
                  <p:nvPr/>
                </p:nvCxnSpPr>
                <p:spPr>
                  <a:xfrm>
                    <a:off x="0" y="1431328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7" name="Прямая соединительная линия 10"/>
                <p:cNvCxnSpPr/>
                <p:nvPr/>
              </p:nvCxnSpPr>
              <p:spPr>
                <a:xfrm>
                  <a:off x="0" y="4569955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Прямая соединительная линия 157"/>
                <p:cNvCxnSpPr/>
                <p:nvPr/>
              </p:nvCxnSpPr>
              <p:spPr>
                <a:xfrm>
                  <a:off x="0" y="4858365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Прямая соединительная линия 158"/>
                <p:cNvCxnSpPr/>
                <p:nvPr/>
              </p:nvCxnSpPr>
              <p:spPr>
                <a:xfrm>
                  <a:off x="0" y="5144950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Прямая соединительная линия 159"/>
                <p:cNvCxnSpPr/>
                <p:nvPr/>
              </p:nvCxnSpPr>
              <p:spPr>
                <a:xfrm>
                  <a:off x="0" y="5429709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Прямая соединительная линия 160"/>
                <p:cNvCxnSpPr/>
                <p:nvPr/>
              </p:nvCxnSpPr>
              <p:spPr>
                <a:xfrm>
                  <a:off x="0" y="5714468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Прямая соединительная линия 161"/>
                <p:cNvCxnSpPr/>
                <p:nvPr/>
              </p:nvCxnSpPr>
              <p:spPr>
                <a:xfrm>
                  <a:off x="0" y="5999227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Прямая соединительная линия 162"/>
                <p:cNvCxnSpPr/>
                <p:nvPr/>
              </p:nvCxnSpPr>
              <p:spPr>
                <a:xfrm>
                  <a:off x="0" y="6283986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Прямая соединительная линия 163"/>
                <p:cNvCxnSpPr/>
                <p:nvPr/>
              </p:nvCxnSpPr>
              <p:spPr>
                <a:xfrm>
                  <a:off x="0" y="6570570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3" name="Прямая соединительная линия 152"/>
              <p:cNvCxnSpPr/>
              <p:nvPr/>
            </p:nvCxnSpPr>
            <p:spPr>
              <a:xfrm rot="5400000">
                <a:off x="4714965" y="3426530"/>
                <a:ext cx="6859773" cy="5125"/>
              </a:xfrm>
              <a:prstGeom prst="line">
                <a:avLst/>
              </a:prstGeom>
              <a:ln w="19050">
                <a:solidFill>
                  <a:srgbClr val="FF0000">
                    <a:alpha val="8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AutoShape 5"/>
          <p:cNvSpPr>
            <a:spLocks noChangeArrowheads="1"/>
          </p:cNvSpPr>
          <p:nvPr/>
        </p:nvSpPr>
        <p:spPr bwMode="auto">
          <a:xfrm>
            <a:off x="714375" y="500063"/>
            <a:ext cx="7072313" cy="1441450"/>
          </a:xfrm>
          <a:prstGeom prst="roundRect">
            <a:avLst>
              <a:gd name="adj" fmla="val 16667"/>
            </a:avLst>
          </a:prstGeom>
          <a:solidFill>
            <a:srgbClr val="FFFF99">
              <a:alpha val="5607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>
                <a:solidFill>
                  <a:srgbClr val="7030A0"/>
                </a:solidFill>
                <a:latin typeface="Times New Roman" pitchFamily="18" charset="0"/>
              </a:rPr>
              <a:t>Задайте формулой  линейную функцию,</a:t>
            </a:r>
          </a:p>
          <a:p>
            <a:pPr algn="ctr"/>
            <a:r>
              <a:rPr lang="ru-RU" sz="2800" b="1" i="1">
                <a:solidFill>
                  <a:srgbClr val="7030A0"/>
                </a:solidFill>
                <a:latin typeface="Times New Roman" pitchFamily="18" charset="0"/>
              </a:rPr>
              <a:t>если известен её угловой коэффициент и </a:t>
            </a:r>
          </a:p>
          <a:p>
            <a:pPr algn="ctr"/>
            <a:r>
              <a:rPr lang="ru-RU" sz="2800" b="1" i="1">
                <a:solidFill>
                  <a:srgbClr val="7030A0"/>
                </a:solidFill>
                <a:latin typeface="Times New Roman" pitchFamily="18" charset="0"/>
              </a:rPr>
              <a:t>точка пересечения с осью Оу:</a:t>
            </a:r>
          </a:p>
        </p:txBody>
      </p:sp>
      <p:sp>
        <p:nvSpPr>
          <p:cNvPr id="135" name="Rectangle 7"/>
          <p:cNvSpPr>
            <a:spLocks noChangeArrowheads="1"/>
          </p:cNvSpPr>
          <p:nvPr/>
        </p:nvSpPr>
        <p:spPr bwMode="auto">
          <a:xfrm>
            <a:off x="1071563" y="2143125"/>
            <a:ext cx="3095625" cy="614363"/>
          </a:xfrm>
          <a:prstGeom prst="rect">
            <a:avLst/>
          </a:prstGeom>
          <a:solidFill>
            <a:srgbClr val="00FF00">
              <a:alpha val="23137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i="1">
                <a:latin typeface="Times New Roman" pitchFamily="18" charset="0"/>
              </a:rPr>
              <a:t>k = </a:t>
            </a:r>
            <a:r>
              <a:rPr lang="en-US" sz="3600" b="1">
                <a:latin typeface="Times New Roman" pitchFamily="18" charset="0"/>
              </a:rPr>
              <a:t>-</a:t>
            </a:r>
            <a:r>
              <a:rPr lang="ru-RU" sz="3600" b="1">
                <a:latin typeface="Times New Roman" pitchFamily="18" charset="0"/>
              </a:rPr>
              <a:t>3</a:t>
            </a:r>
            <a:r>
              <a:rPr lang="en-US" sz="3600" b="1" i="1">
                <a:latin typeface="Times New Roman" pitchFamily="18" charset="0"/>
              </a:rPr>
              <a:t>;  A </a:t>
            </a:r>
            <a:r>
              <a:rPr lang="en-US" sz="3600" b="1">
                <a:latin typeface="Times New Roman" pitchFamily="18" charset="0"/>
              </a:rPr>
              <a:t>(0; </a:t>
            </a:r>
            <a:r>
              <a:rPr lang="ru-RU" sz="3600" b="1">
                <a:latin typeface="Times New Roman" pitchFamily="18" charset="0"/>
              </a:rPr>
              <a:t>7</a:t>
            </a:r>
            <a:r>
              <a:rPr lang="en-US" sz="3600" b="1">
                <a:latin typeface="Times New Roman" pitchFamily="18" charset="0"/>
              </a:rPr>
              <a:t>)</a:t>
            </a:r>
            <a:endParaRPr lang="ru-RU" sz="3600" b="1">
              <a:latin typeface="Times New Roman" pitchFamily="18" charset="0"/>
            </a:endParaRPr>
          </a:p>
        </p:txBody>
      </p:sp>
      <p:grpSp>
        <p:nvGrpSpPr>
          <p:cNvPr id="151" name="Группа 137"/>
          <p:cNvGrpSpPr>
            <a:grpSpLocks/>
          </p:cNvGrpSpPr>
          <p:nvPr/>
        </p:nvGrpSpPr>
        <p:grpSpPr bwMode="auto">
          <a:xfrm>
            <a:off x="1071563" y="3000375"/>
            <a:ext cx="2928937" cy="660400"/>
            <a:chOff x="1357291" y="3068640"/>
            <a:chExt cx="2928958" cy="660400"/>
          </a:xfrm>
          <a:solidFill>
            <a:srgbClr val="FFFF99"/>
          </a:solidFill>
        </p:grpSpPr>
        <p:sp>
          <p:nvSpPr>
            <p:cNvPr id="10266" name="Rectangle 14"/>
            <p:cNvSpPr>
              <a:spLocks noChangeArrowheads="1"/>
            </p:cNvSpPr>
            <p:nvPr/>
          </p:nvSpPr>
          <p:spPr bwMode="auto">
            <a:xfrm>
              <a:off x="1357291" y="3071810"/>
              <a:ext cx="2928958" cy="614363"/>
            </a:xfrm>
            <a:prstGeom prst="rect">
              <a:avLst/>
            </a:prstGeom>
            <a:grpFill/>
            <a:ln w="9525">
              <a:solidFill>
                <a:srgbClr val="FF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600" b="1">
                <a:latin typeface="Times New Roman" pitchFamily="18" charset="0"/>
              </a:endParaRPr>
            </a:p>
          </p:txBody>
        </p:sp>
        <p:graphicFrame>
          <p:nvGraphicFramePr>
            <p:cNvPr id="10244" name="Object 2"/>
            <p:cNvGraphicFramePr>
              <a:graphicFrameLocks noChangeAspect="1"/>
            </p:cNvGraphicFramePr>
            <p:nvPr/>
          </p:nvGraphicFramePr>
          <p:xfrm>
            <a:off x="1804991" y="3068640"/>
            <a:ext cx="2147888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6" name="Формула" r:id="rId5" imgW="647419" imgH="203112" progId="Equation.3">
                    <p:embed/>
                  </p:oleObj>
                </mc:Choice>
                <mc:Fallback>
                  <p:oleObj name="Формула" r:id="rId5" imgW="647419" imgH="203112" progId="Equation.3">
                    <p:embed/>
                    <p:pic>
                      <p:nvPicPr>
                        <p:cNvPr id="0" name="Picture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4991" y="3068640"/>
                          <a:ext cx="2147888" cy="660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0" name="Группа 138"/>
          <p:cNvGrpSpPr>
            <a:grpSpLocks/>
          </p:cNvGrpSpPr>
          <p:nvPr/>
        </p:nvGrpSpPr>
        <p:grpSpPr bwMode="auto">
          <a:xfrm>
            <a:off x="1071563" y="3929063"/>
            <a:ext cx="2928937" cy="660400"/>
            <a:chOff x="1357291" y="3068636"/>
            <a:chExt cx="2928958" cy="660400"/>
          </a:xfrm>
          <a:solidFill>
            <a:srgbClr val="FFFF99"/>
          </a:solidFill>
        </p:grpSpPr>
        <p:sp>
          <p:nvSpPr>
            <p:cNvPr id="10265" name="Rectangle 14"/>
            <p:cNvSpPr>
              <a:spLocks noChangeArrowheads="1"/>
            </p:cNvSpPr>
            <p:nvPr/>
          </p:nvSpPr>
          <p:spPr bwMode="auto">
            <a:xfrm>
              <a:off x="1357291" y="3071810"/>
              <a:ext cx="2928958" cy="614363"/>
            </a:xfrm>
            <a:prstGeom prst="rect">
              <a:avLst/>
            </a:prstGeom>
            <a:grpFill/>
            <a:ln w="9525">
              <a:solidFill>
                <a:srgbClr val="FF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600" b="1">
                <a:latin typeface="Times New Roman" pitchFamily="18" charset="0"/>
              </a:endParaRPr>
            </a:p>
          </p:txBody>
        </p:sp>
        <p:graphicFrame>
          <p:nvGraphicFramePr>
            <p:cNvPr id="10243" name="Object 3"/>
            <p:cNvGraphicFramePr>
              <a:graphicFrameLocks noChangeAspect="1"/>
            </p:cNvGraphicFramePr>
            <p:nvPr/>
          </p:nvGraphicFramePr>
          <p:xfrm>
            <a:off x="1657353" y="3068636"/>
            <a:ext cx="2443163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7" name="Формула" r:id="rId7" imgW="736600" imgH="203200" progId="Equation.3">
                    <p:embed/>
                  </p:oleObj>
                </mc:Choice>
                <mc:Fallback>
                  <p:oleObj name="Формула" r:id="rId7" imgW="736600" imgH="203200" progId="Equation.3">
                    <p:embed/>
                    <p:pic>
                      <p:nvPicPr>
                        <p:cNvPr id="0" name="Picture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7353" y="3068636"/>
                          <a:ext cx="2443163" cy="660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5" name="Группа 141"/>
          <p:cNvGrpSpPr>
            <a:grpSpLocks/>
          </p:cNvGrpSpPr>
          <p:nvPr/>
        </p:nvGrpSpPr>
        <p:grpSpPr bwMode="auto">
          <a:xfrm>
            <a:off x="1071563" y="4929188"/>
            <a:ext cx="2928937" cy="660400"/>
            <a:chOff x="1357291" y="3068630"/>
            <a:chExt cx="2928958" cy="660400"/>
          </a:xfrm>
          <a:solidFill>
            <a:srgbClr val="FFFF99"/>
          </a:solidFill>
        </p:grpSpPr>
        <p:sp>
          <p:nvSpPr>
            <p:cNvPr id="10264" name="Rectangle 14"/>
            <p:cNvSpPr>
              <a:spLocks noChangeArrowheads="1"/>
            </p:cNvSpPr>
            <p:nvPr/>
          </p:nvSpPr>
          <p:spPr bwMode="auto">
            <a:xfrm>
              <a:off x="1357291" y="3071810"/>
              <a:ext cx="2928958" cy="614363"/>
            </a:xfrm>
            <a:prstGeom prst="rect">
              <a:avLst/>
            </a:prstGeom>
            <a:grpFill/>
            <a:ln w="9525">
              <a:solidFill>
                <a:srgbClr val="FF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600" b="1">
                <a:latin typeface="Times New Roman" pitchFamily="18" charset="0"/>
              </a:endParaRPr>
            </a:p>
          </p:txBody>
        </p:sp>
        <p:graphicFrame>
          <p:nvGraphicFramePr>
            <p:cNvPr id="10242" name="Object 4"/>
            <p:cNvGraphicFramePr>
              <a:graphicFrameLocks noChangeAspect="1"/>
            </p:cNvGraphicFramePr>
            <p:nvPr/>
          </p:nvGraphicFramePr>
          <p:xfrm>
            <a:off x="1657353" y="3068630"/>
            <a:ext cx="2443163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8" name="Формула" r:id="rId9" imgW="736600" imgH="203200" progId="Equation.3">
                    <p:embed/>
                  </p:oleObj>
                </mc:Choice>
                <mc:Fallback>
                  <p:oleObj name="Формула" r:id="rId9" imgW="736600" imgH="203200" progId="Equation.3">
                    <p:embed/>
                    <p:pic>
                      <p:nvPicPr>
                        <p:cNvPr id="0" name="Picture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7353" y="3068630"/>
                          <a:ext cx="2443163" cy="660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254" name="Рисунок 144" descr="Рисунок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72188" y="4143375"/>
            <a:ext cx="2143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" name="AutoShape 30"/>
          <p:cNvSpPr>
            <a:spLocks noChangeArrowheads="1"/>
          </p:cNvSpPr>
          <p:nvPr/>
        </p:nvSpPr>
        <p:spPr bwMode="auto">
          <a:xfrm>
            <a:off x="4857752" y="3286124"/>
            <a:ext cx="2286016" cy="714380"/>
          </a:xfrm>
          <a:prstGeom prst="wedgeRoundRectCallout">
            <a:avLst>
              <a:gd name="adj1" fmla="val 44175"/>
              <a:gd name="adj2" fmla="val 117418"/>
              <a:gd name="adj3" fmla="val 16667"/>
            </a:avLst>
          </a:prstGeom>
          <a:gradFill flip="none" rotWithShape="1">
            <a:gsLst>
              <a:gs pos="0">
                <a:srgbClr val="0000FF">
                  <a:alpha val="53999"/>
                </a:srgbClr>
              </a:gs>
              <a:gs pos="50000">
                <a:srgbClr val="0000FF">
                  <a:gamma/>
                  <a:tint val="0"/>
                  <a:invGamma/>
                </a:srgbClr>
              </a:gs>
              <a:gs pos="100000">
                <a:srgbClr val="0000FF">
                  <a:alpha val="53999"/>
                </a:srgbClr>
              </a:gs>
            </a:gsLst>
            <a:lin ang="2700000" scaled="1"/>
            <a:tileRect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</a:rPr>
              <a:t>ПОДУМАЙ</a:t>
            </a:r>
          </a:p>
        </p:txBody>
      </p:sp>
      <p:sp>
        <p:nvSpPr>
          <p:cNvPr id="147" name="AutoShape 29"/>
          <p:cNvSpPr>
            <a:spLocks noChangeArrowheads="1"/>
          </p:cNvSpPr>
          <p:nvPr/>
        </p:nvSpPr>
        <p:spPr bwMode="auto">
          <a:xfrm>
            <a:off x="4214813" y="3929063"/>
            <a:ext cx="2286000" cy="642937"/>
          </a:xfrm>
          <a:prstGeom prst="wedgeRoundRectCallout">
            <a:avLst>
              <a:gd name="adj1" fmla="val 61153"/>
              <a:gd name="adj2" fmla="val 130468"/>
              <a:gd name="adj3" fmla="val 16667"/>
            </a:avLst>
          </a:prstGeom>
          <a:gradFill rotWithShape="1">
            <a:gsLst>
              <a:gs pos="0">
                <a:srgbClr val="FF8080"/>
              </a:gs>
              <a:gs pos="50000">
                <a:srgbClr val="FFB3B3"/>
              </a:gs>
              <a:gs pos="100000">
                <a:srgbClr val="FFDADA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Правильно!</a:t>
            </a:r>
          </a:p>
        </p:txBody>
      </p:sp>
      <p:sp>
        <p:nvSpPr>
          <p:cNvPr id="148" name="AutoShape 27"/>
          <p:cNvSpPr>
            <a:spLocks noChangeArrowheads="1"/>
          </p:cNvSpPr>
          <p:nvPr/>
        </p:nvSpPr>
        <p:spPr bwMode="auto">
          <a:xfrm>
            <a:off x="4286248" y="3857628"/>
            <a:ext cx="2071702" cy="642942"/>
          </a:xfrm>
          <a:prstGeom prst="wedgeRoundRectCallout">
            <a:avLst>
              <a:gd name="adj1" fmla="val 71835"/>
              <a:gd name="adj2" fmla="val 149397"/>
              <a:gd name="adj3" fmla="val 16667"/>
            </a:avLst>
          </a:prstGeom>
          <a:gradFill flip="none" rotWithShape="1">
            <a:gsLst>
              <a:gs pos="0">
                <a:srgbClr val="0000FF">
                  <a:alpha val="53999"/>
                </a:srgbClr>
              </a:gs>
              <a:gs pos="50000">
                <a:srgbClr val="0000FF">
                  <a:gamma/>
                  <a:tint val="0"/>
                  <a:invGamma/>
                </a:srgbClr>
              </a:gs>
              <a:gs pos="100000">
                <a:srgbClr val="0000FF">
                  <a:alpha val="53999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</a:rPr>
              <a:t>Не верно!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-4.81481E-6 L 0.37465 -0.2576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0" y="-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</p:childTnLst>
        </p:cTn>
      </p:par>
    </p:tnLst>
    <p:bldLst>
      <p:bldP spid="133" grpId="0" animBg="1"/>
      <p:bldP spid="1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1" name="Группа 1"/>
          <p:cNvGrpSpPr>
            <a:grpSpLocks/>
          </p:cNvGrpSpPr>
          <p:nvPr/>
        </p:nvGrpSpPr>
        <p:grpSpPr bwMode="auto">
          <a:xfrm>
            <a:off x="20638" y="0"/>
            <a:ext cx="9123362" cy="6858000"/>
            <a:chOff x="20638" y="0"/>
            <a:chExt cx="9123362" cy="6858000"/>
          </a:xfrm>
        </p:grpSpPr>
        <p:grpSp>
          <p:nvGrpSpPr>
            <p:cNvPr id="11360" name="Группа 116"/>
            <p:cNvGrpSpPr>
              <a:grpSpLocks/>
            </p:cNvGrpSpPr>
            <p:nvPr/>
          </p:nvGrpSpPr>
          <p:grpSpPr bwMode="auto">
            <a:xfrm>
              <a:off x="20638" y="26988"/>
              <a:ext cx="784225" cy="6638925"/>
              <a:chOff x="20638" y="26988"/>
              <a:chExt cx="784225" cy="6638925"/>
            </a:xfrm>
          </p:grpSpPr>
          <p:sp>
            <p:nvSpPr>
              <p:cNvPr id="11408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158750" y="1884363"/>
                <a:ext cx="292100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1409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-1822794">
                <a:off x="133350" y="26988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1410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1241425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1411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142875" y="3071813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1412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265113" y="614363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1413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900" y="5443538"/>
                <a:ext cx="333375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141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187326" y="2416175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1415" name="WordArt 66"/>
              <p:cNvSpPr>
                <a:spLocks noChangeArrowheads="1" noChangeShapeType="1" noTextEdit="1"/>
              </p:cNvSpPr>
              <p:nvPr/>
            </p:nvSpPr>
            <p:spPr bwMode="auto">
              <a:xfrm rot="-1617823">
                <a:off x="127000" y="6032500"/>
                <a:ext cx="293688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1416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4813300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1417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75" y="4286250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214313" y="3786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1361" name="Группа 96"/>
            <p:cNvGrpSpPr>
              <a:grpSpLocks/>
            </p:cNvGrpSpPr>
            <p:nvPr/>
          </p:nvGrpSpPr>
          <p:grpSpPr bwMode="auto">
            <a:xfrm>
              <a:off x="585017" y="0"/>
              <a:ext cx="8412933" cy="781027"/>
              <a:chOff x="585017" y="0"/>
              <a:chExt cx="8412933" cy="781027"/>
            </a:xfrm>
          </p:grpSpPr>
          <p:sp>
            <p:nvSpPr>
              <p:cNvPr id="11391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11392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rot="18886340">
                <a:off x="1505744" y="-103981"/>
                <a:ext cx="342900" cy="557212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равильный пятиугольник 36"/>
              <p:cNvSpPr/>
              <p:nvPr/>
            </p:nvSpPr>
            <p:spPr>
              <a:xfrm rot="2542222">
                <a:off x="904875" y="111125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395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1396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1397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1398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1399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1400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1401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1402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1403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1404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48" name="Овал 47"/>
              <p:cNvSpPr/>
              <p:nvPr/>
            </p:nvSpPr>
            <p:spPr>
              <a:xfrm rot="5400000">
                <a:off x="3714750" y="357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406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50" name="Прямоугольный треугольник 49"/>
              <p:cNvSpPr/>
              <p:nvPr/>
            </p:nvSpPr>
            <p:spPr>
              <a:xfrm rot="13396078">
                <a:off x="5430838" y="184150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1362" name="Группа 97"/>
            <p:cNvGrpSpPr>
              <a:grpSpLocks/>
            </p:cNvGrpSpPr>
            <p:nvPr/>
          </p:nvGrpSpPr>
          <p:grpSpPr bwMode="auto">
            <a:xfrm>
              <a:off x="571472" y="6076973"/>
              <a:ext cx="8412933" cy="781027"/>
              <a:chOff x="585017" y="0"/>
              <a:chExt cx="8412933" cy="781027"/>
            </a:xfrm>
          </p:grpSpPr>
          <p:sp>
            <p:nvSpPr>
              <p:cNvPr id="11374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11375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9" name="Прямоугольный треугольник 18"/>
              <p:cNvSpPr/>
              <p:nvPr/>
            </p:nvSpPr>
            <p:spPr>
              <a:xfrm rot="18886340">
                <a:off x="1505002" y="-104005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равильный пятиугольник 19"/>
              <p:cNvSpPr/>
              <p:nvPr/>
            </p:nvSpPr>
            <p:spPr>
              <a:xfrm rot="2542222">
                <a:off x="904133" y="111102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378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1379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1380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1381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1382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1383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138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1385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1386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1387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1" name="Овал 30"/>
              <p:cNvSpPr/>
              <p:nvPr/>
            </p:nvSpPr>
            <p:spPr>
              <a:xfrm rot="5400000">
                <a:off x="3714008" y="357165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389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13396078">
                <a:off x="5430095" y="184127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1363" name="Группа 131"/>
            <p:cNvGrpSpPr>
              <a:grpSpLocks/>
            </p:cNvGrpSpPr>
            <p:nvPr/>
          </p:nvGrpSpPr>
          <p:grpSpPr bwMode="auto">
            <a:xfrm>
              <a:off x="8572528" y="664306"/>
              <a:ext cx="571472" cy="5550779"/>
              <a:chOff x="8572528" y="664306"/>
              <a:chExt cx="571472" cy="5550779"/>
            </a:xfrm>
          </p:grpSpPr>
          <p:sp>
            <p:nvSpPr>
              <p:cNvPr id="11364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8716935" y="1996713"/>
                <a:ext cx="319708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1365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06047" y="1321519"/>
                <a:ext cx="351305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1366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8715228" y="3177782"/>
                <a:ext cx="362542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1367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8773970" y="664306"/>
                <a:ext cx="242283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1368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8715871" y="2607274"/>
                <a:ext cx="339293" cy="500444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grpSp>
            <p:nvGrpSpPr>
              <p:cNvPr id="11369" name="Группа 130"/>
              <p:cNvGrpSpPr>
                <a:grpSpLocks/>
              </p:cNvGrpSpPr>
              <p:nvPr/>
            </p:nvGrpSpPr>
            <p:grpSpPr bwMode="auto">
              <a:xfrm>
                <a:off x="8572528" y="3857628"/>
                <a:ext cx="571472" cy="2357457"/>
                <a:chOff x="8572528" y="3857628"/>
                <a:chExt cx="571472" cy="2357457"/>
              </a:xfrm>
            </p:grpSpPr>
            <p:sp>
              <p:nvSpPr>
                <p:cNvPr id="11370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8608230" y="5679316"/>
                  <a:ext cx="500067" cy="571472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ru-RU" sz="3600" i="1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 Black"/>
                    </a:rPr>
                    <a:t>8</a:t>
                  </a:r>
                </a:p>
              </p:txBody>
            </p:sp>
            <p:sp>
              <p:nvSpPr>
                <p:cNvPr id="11371" name="WordArt 68"/>
                <p:cNvSpPr>
                  <a:spLocks noChangeArrowheads="1" noChangeShapeType="1" noTextEdit="1"/>
                </p:cNvSpPr>
                <p:nvPr/>
              </p:nvSpPr>
              <p:spPr bwMode="auto">
                <a:xfrm rot="-971353">
                  <a:off x="8706048" y="4893420"/>
                  <a:ext cx="351306" cy="671513"/>
                </a:xfrm>
                <a:prstGeom prst="rect">
                  <a:avLst/>
                </a:prstGeom>
              </p:spPr>
              <p:txBody>
                <a:bodyPr wrap="none" fromWordArt="1">
                  <a:prstTxWarp prst="textDoubleWave1">
                    <a:avLst>
                      <a:gd name="adj1" fmla="val 12259"/>
                      <a:gd name="adj2" fmla="val 0"/>
                    </a:avLst>
                  </a:prstTxWarp>
                </a:bodyPr>
                <a:lstStyle/>
                <a:p>
                  <a:pPr algn="ctr"/>
                  <a:r>
                    <a:rPr lang="ru-RU" sz="3600" kern="10" spc="-360">
                      <a:ln w="12700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solidFill>
                        <a:srgbClr val="33CCFF"/>
                      </a:solidFill>
                      <a:latin typeface="Impact"/>
                    </a:rPr>
                    <a:t>3</a:t>
                  </a:r>
                </a:p>
              </p:txBody>
            </p:sp>
            <p:sp>
              <p:nvSpPr>
                <p:cNvPr id="11372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 rot="731093">
                  <a:off x="8646950" y="4358012"/>
                  <a:ext cx="354140" cy="43815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7</a:t>
                  </a:r>
                </a:p>
              </p:txBody>
            </p:sp>
            <p:sp>
              <p:nvSpPr>
                <p:cNvPr id="16" name="Овал 15"/>
                <p:cNvSpPr/>
                <p:nvPr/>
              </p:nvSpPr>
              <p:spPr>
                <a:xfrm>
                  <a:off x="8715375" y="3857625"/>
                  <a:ext cx="428625" cy="3571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1272" name="Группа 102"/>
          <p:cNvGrpSpPr>
            <a:grpSpLocks/>
          </p:cNvGrpSpPr>
          <p:nvPr/>
        </p:nvGrpSpPr>
        <p:grpSpPr bwMode="auto">
          <a:xfrm>
            <a:off x="323850" y="333375"/>
            <a:ext cx="8501063" cy="6072188"/>
            <a:chOff x="3500430" y="1857364"/>
            <a:chExt cx="5143536" cy="4071966"/>
          </a:xfrm>
        </p:grpSpPr>
        <p:sp>
          <p:nvSpPr>
            <p:cNvPr id="155" name="Прямоугольник 154"/>
            <p:cNvSpPr/>
            <p:nvPr/>
          </p:nvSpPr>
          <p:spPr>
            <a:xfrm>
              <a:off x="3500430" y="1857364"/>
              <a:ext cx="5143536" cy="4071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  <a:alpha val="8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11296" name="Группа 74"/>
            <p:cNvGrpSpPr>
              <a:grpSpLocks/>
            </p:cNvGrpSpPr>
            <p:nvPr/>
          </p:nvGrpSpPr>
          <p:grpSpPr bwMode="auto">
            <a:xfrm>
              <a:off x="3500430" y="1857362"/>
              <a:ext cx="5143536" cy="4001048"/>
              <a:chOff x="0" y="-797"/>
              <a:chExt cx="9146624" cy="6860473"/>
            </a:xfrm>
          </p:grpSpPr>
          <p:grpSp>
            <p:nvGrpSpPr>
              <p:cNvPr id="11297" name="Группа 41"/>
              <p:cNvGrpSpPr>
                <a:grpSpLocks/>
              </p:cNvGrpSpPr>
              <p:nvPr/>
            </p:nvGrpSpPr>
            <p:grpSpPr bwMode="auto">
              <a:xfrm>
                <a:off x="284560" y="-797"/>
                <a:ext cx="8577509" cy="6860473"/>
                <a:chOff x="284477" y="-796"/>
                <a:chExt cx="8575043" cy="6860473"/>
              </a:xfrm>
            </p:grpSpPr>
            <p:grpSp>
              <p:nvGrpSpPr>
                <p:cNvPr id="11326" name="Группа 11"/>
                <p:cNvGrpSpPr>
                  <a:grpSpLocks/>
                </p:cNvGrpSpPr>
                <p:nvPr/>
              </p:nvGrpSpPr>
              <p:grpSpPr bwMode="auto">
                <a:xfrm>
                  <a:off x="4284618" y="-795"/>
                  <a:ext cx="1718491" cy="6860471"/>
                  <a:chOff x="283296" y="-795"/>
                  <a:chExt cx="1718491" cy="6860471"/>
                </a:xfrm>
              </p:grpSpPr>
              <p:cxnSp>
                <p:nvCxnSpPr>
                  <p:cNvPr id="214" name="Прямая соединительная линия 2"/>
                  <p:cNvCxnSpPr/>
                  <p:nvPr/>
                </p:nvCxnSpPr>
                <p:spPr>
                  <a:xfrm rot="5400000">
                    <a:off x="-3145111" y="3430919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Прямая соединительная линия 3"/>
                  <p:cNvCxnSpPr/>
                  <p:nvPr/>
                </p:nvCxnSpPr>
                <p:spPr>
                  <a:xfrm rot="5400000">
                    <a:off x="-2857387" y="3428357"/>
                    <a:ext cx="6856122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Прямая соединительная линия 4"/>
                  <p:cNvCxnSpPr/>
                  <p:nvPr/>
                </p:nvCxnSpPr>
                <p:spPr>
                  <a:xfrm rot="5400000">
                    <a:off x="-2573197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Прямая соединительная линия 5"/>
                  <p:cNvCxnSpPr/>
                  <p:nvPr/>
                </p:nvCxnSpPr>
                <p:spPr>
                  <a:xfrm rot="5400000">
                    <a:off x="-2288035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Прямая соединительная линия 6"/>
                  <p:cNvCxnSpPr/>
                  <p:nvPr/>
                </p:nvCxnSpPr>
                <p:spPr>
                  <a:xfrm rot="5400000">
                    <a:off x="-2000310" y="3426533"/>
                    <a:ext cx="6859773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Прямая соединительная линия 7"/>
                  <p:cNvCxnSpPr/>
                  <p:nvPr/>
                </p:nvCxnSpPr>
                <p:spPr>
                  <a:xfrm rot="5400000">
                    <a:off x="-1743322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Прямая соединительная линия 8"/>
                  <p:cNvCxnSpPr/>
                  <p:nvPr/>
                </p:nvCxnSpPr>
                <p:spPr>
                  <a:xfrm rot="5400000">
                    <a:off x="-1458160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327" name="Группа 12"/>
                <p:cNvGrpSpPr>
                  <a:grpSpLocks/>
                </p:cNvGrpSpPr>
                <p:nvPr/>
              </p:nvGrpSpPr>
              <p:grpSpPr bwMode="auto">
                <a:xfrm>
                  <a:off x="2287451" y="-794"/>
                  <a:ext cx="1712683" cy="6860471"/>
                  <a:chOff x="286393" y="0"/>
                  <a:chExt cx="1712683" cy="6860471"/>
                </a:xfrm>
              </p:grpSpPr>
              <p:cxnSp>
                <p:nvCxnSpPr>
                  <p:cNvPr id="207" name="Прямая соединительная линия 206"/>
                  <p:cNvCxnSpPr/>
                  <p:nvPr/>
                </p:nvCxnSpPr>
                <p:spPr>
                  <a:xfrm rot="5400000">
                    <a:off x="-3142813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Прямая соединительная линия 207"/>
                  <p:cNvCxnSpPr/>
                  <p:nvPr/>
                </p:nvCxnSpPr>
                <p:spPr>
                  <a:xfrm rot="5400000">
                    <a:off x="-2857650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Прямая соединительная линия 208"/>
                  <p:cNvCxnSpPr/>
                  <p:nvPr/>
                </p:nvCxnSpPr>
                <p:spPr>
                  <a:xfrm rot="5400000">
                    <a:off x="-2568953" y="3424647"/>
                    <a:ext cx="6856122" cy="683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Прямая соединительная линия 209"/>
                  <p:cNvCxnSpPr/>
                  <p:nvPr/>
                </p:nvCxnSpPr>
                <p:spPr>
                  <a:xfrm rot="5400000">
                    <a:off x="-2282083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Прямая соединительная линия 210"/>
                  <p:cNvCxnSpPr/>
                  <p:nvPr/>
                </p:nvCxnSpPr>
                <p:spPr>
                  <a:xfrm rot="5400000">
                    <a:off x="-1713465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Прямая соединительная линия 211"/>
                  <p:cNvCxnSpPr/>
                  <p:nvPr/>
                </p:nvCxnSpPr>
                <p:spPr>
                  <a:xfrm rot="5400000">
                    <a:off x="-142830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Прямая соединительная линия 212"/>
                  <p:cNvCxnSpPr/>
                  <p:nvPr/>
                </p:nvCxnSpPr>
                <p:spPr>
                  <a:xfrm rot="5400000">
                    <a:off x="-1996921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328" name="Группа 20"/>
                <p:cNvGrpSpPr>
                  <a:grpSpLocks/>
                </p:cNvGrpSpPr>
                <p:nvPr/>
              </p:nvGrpSpPr>
              <p:grpSpPr bwMode="auto">
                <a:xfrm>
                  <a:off x="284477" y="-796"/>
                  <a:ext cx="1718490" cy="6860473"/>
                  <a:chOff x="283683" y="-2"/>
                  <a:chExt cx="1718490" cy="6860473"/>
                </a:xfrm>
              </p:grpSpPr>
              <p:cxnSp>
                <p:nvCxnSpPr>
                  <p:cNvPr id="200" name="Прямая соединительная линия 199"/>
                  <p:cNvCxnSpPr/>
                  <p:nvPr/>
                </p:nvCxnSpPr>
                <p:spPr>
                  <a:xfrm rot="5400000">
                    <a:off x="-3145519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Прямая соединительная линия 200"/>
                  <p:cNvCxnSpPr/>
                  <p:nvPr/>
                </p:nvCxnSpPr>
                <p:spPr>
                  <a:xfrm rot="5400000">
                    <a:off x="-2857794" y="3427326"/>
                    <a:ext cx="6859773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Прямая соединительная линия 201"/>
                  <p:cNvCxnSpPr/>
                  <p:nvPr/>
                </p:nvCxnSpPr>
                <p:spPr>
                  <a:xfrm rot="5400000">
                    <a:off x="-256995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Прямая соединительная линия 202"/>
                  <p:cNvCxnSpPr/>
                  <p:nvPr/>
                </p:nvCxnSpPr>
                <p:spPr>
                  <a:xfrm rot="5400000">
                    <a:off x="-2284790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Прямая соединительная линия 203"/>
                  <p:cNvCxnSpPr/>
                  <p:nvPr/>
                </p:nvCxnSpPr>
                <p:spPr>
                  <a:xfrm rot="5400000">
                    <a:off x="-1997065" y="3425501"/>
                    <a:ext cx="6856122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Прямая соединительная линия 204"/>
                  <p:cNvCxnSpPr/>
                  <p:nvPr/>
                </p:nvCxnSpPr>
                <p:spPr>
                  <a:xfrm rot="5400000">
                    <a:off x="-1711049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Прямая соединительная линия 205"/>
                  <p:cNvCxnSpPr/>
                  <p:nvPr/>
                </p:nvCxnSpPr>
                <p:spPr>
                  <a:xfrm rot="5400000">
                    <a:off x="-1425886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0" name="Прямая соединительная линия 189"/>
                <p:cNvCxnSpPr/>
                <p:nvPr/>
              </p:nvCxnSpPr>
              <p:spPr>
                <a:xfrm rot="5400000">
                  <a:off x="2857354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Прямая соединительная линия 190"/>
                <p:cNvCxnSpPr/>
                <p:nvPr/>
              </p:nvCxnSpPr>
              <p:spPr>
                <a:xfrm rot="5400000">
                  <a:off x="3142518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Прямая соединительная линия 191"/>
                <p:cNvCxnSpPr/>
                <p:nvPr/>
              </p:nvCxnSpPr>
              <p:spPr>
                <a:xfrm rot="5400000">
                  <a:off x="3429388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Прямая соединительная линия 192"/>
                <p:cNvCxnSpPr/>
                <p:nvPr/>
              </p:nvCxnSpPr>
              <p:spPr>
                <a:xfrm rot="5400000">
                  <a:off x="3713698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Прямая соединительная линия 33"/>
                <p:cNvCxnSpPr/>
                <p:nvPr/>
              </p:nvCxnSpPr>
              <p:spPr>
                <a:xfrm rot="5400000">
                  <a:off x="4001421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Прямая соединительная линия 34"/>
                <p:cNvCxnSpPr/>
                <p:nvPr/>
              </p:nvCxnSpPr>
              <p:spPr>
                <a:xfrm rot="5400000">
                  <a:off x="4284876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Прямая соединительная линия 35"/>
                <p:cNvCxnSpPr/>
                <p:nvPr/>
              </p:nvCxnSpPr>
              <p:spPr>
                <a:xfrm rot="5400000">
                  <a:off x="4572601" y="3426533"/>
                  <a:ext cx="6859773" cy="5122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Прямая соединительная линия 196"/>
                <p:cNvCxnSpPr/>
                <p:nvPr/>
              </p:nvCxnSpPr>
              <p:spPr>
                <a:xfrm rot="5400000">
                  <a:off x="4856910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Прямая соединительная линия 197"/>
                <p:cNvCxnSpPr/>
                <p:nvPr/>
              </p:nvCxnSpPr>
              <p:spPr>
                <a:xfrm rot="5400000">
                  <a:off x="5141219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Прямая соединительная линия 198"/>
                <p:cNvCxnSpPr/>
                <p:nvPr/>
              </p:nvCxnSpPr>
              <p:spPr>
                <a:xfrm rot="5400000">
                  <a:off x="5428943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98" name="Группа 71"/>
              <p:cNvGrpSpPr>
                <a:grpSpLocks/>
              </p:cNvGrpSpPr>
              <p:nvPr/>
            </p:nvGrpSpPr>
            <p:grpSpPr bwMode="auto">
              <a:xfrm>
                <a:off x="0" y="284359"/>
                <a:ext cx="9146624" cy="6290160"/>
                <a:chOff x="0" y="284360"/>
                <a:chExt cx="9144000" cy="6290160"/>
              </a:xfrm>
            </p:grpSpPr>
            <p:grpSp>
              <p:nvGrpSpPr>
                <p:cNvPr id="11300" name="Группа 49"/>
                <p:cNvGrpSpPr>
                  <a:grpSpLocks/>
                </p:cNvGrpSpPr>
                <p:nvPr/>
              </p:nvGrpSpPr>
              <p:grpSpPr bwMode="auto">
                <a:xfrm>
                  <a:off x="0" y="284360"/>
                  <a:ext cx="9144000" cy="1144810"/>
                  <a:chOff x="0" y="284360"/>
                  <a:chExt cx="9144000" cy="1144810"/>
                </a:xfrm>
              </p:grpSpPr>
              <p:cxnSp>
                <p:nvCxnSpPr>
                  <p:cNvPr id="182" name="Прямая соединительная линия 181"/>
                  <p:cNvCxnSpPr/>
                  <p:nvPr/>
                </p:nvCxnSpPr>
                <p:spPr>
                  <a:xfrm>
                    <a:off x="0" y="283967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Прямая соединительная линия 182"/>
                  <p:cNvCxnSpPr/>
                  <p:nvPr/>
                </p:nvCxnSpPr>
                <p:spPr>
                  <a:xfrm>
                    <a:off x="0" y="568726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Прямая соединительная линия 183"/>
                  <p:cNvCxnSpPr/>
                  <p:nvPr/>
                </p:nvCxnSpPr>
                <p:spPr>
                  <a:xfrm>
                    <a:off x="0" y="853485"/>
                    <a:ext cx="9144000" cy="5477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Прямая соединительная линия 184"/>
                  <p:cNvCxnSpPr/>
                  <p:nvPr/>
                </p:nvCxnSpPr>
                <p:spPr>
                  <a:xfrm>
                    <a:off x="0" y="1143721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Прямая соединительная линия 185"/>
                  <p:cNvCxnSpPr/>
                  <p:nvPr/>
                </p:nvCxnSpPr>
                <p:spPr>
                  <a:xfrm>
                    <a:off x="0" y="1428480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301" name="Группа 50"/>
                <p:cNvGrpSpPr>
                  <a:grpSpLocks/>
                </p:cNvGrpSpPr>
                <p:nvPr/>
              </p:nvGrpSpPr>
              <p:grpSpPr bwMode="auto">
                <a:xfrm>
                  <a:off x="0" y="1714324"/>
                  <a:ext cx="9144000" cy="1144808"/>
                  <a:chOff x="0" y="285564"/>
                  <a:chExt cx="9144000" cy="1144808"/>
                </a:xfrm>
              </p:grpSpPr>
              <p:cxnSp>
                <p:nvCxnSpPr>
                  <p:cNvPr id="177" name="Прямая соединительная линия 176"/>
                  <p:cNvCxnSpPr/>
                  <p:nvPr/>
                </p:nvCxnSpPr>
                <p:spPr>
                  <a:xfrm>
                    <a:off x="0" y="25344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Прямая соединительная линия 177"/>
                  <p:cNvCxnSpPr/>
                  <p:nvPr/>
                </p:nvCxnSpPr>
                <p:spPr>
                  <a:xfrm>
                    <a:off x="0" y="569237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Прямая соединительная линия 178"/>
                  <p:cNvCxnSpPr/>
                  <p:nvPr/>
                </p:nvCxnSpPr>
                <p:spPr>
                  <a:xfrm>
                    <a:off x="0" y="855821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Прямая соединительная линия 179"/>
                  <p:cNvCxnSpPr/>
                  <p:nvPr/>
                </p:nvCxnSpPr>
                <p:spPr>
                  <a:xfrm>
                    <a:off x="0" y="114605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Прямая соединительная линия 180"/>
                  <p:cNvCxnSpPr/>
                  <p:nvPr/>
                </p:nvCxnSpPr>
                <p:spPr>
                  <a:xfrm>
                    <a:off x="0" y="1430816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302" name="Группа 56"/>
                <p:cNvGrpSpPr>
                  <a:grpSpLocks/>
                </p:cNvGrpSpPr>
                <p:nvPr/>
              </p:nvGrpSpPr>
              <p:grpSpPr bwMode="auto">
                <a:xfrm>
                  <a:off x="0" y="3144286"/>
                  <a:ext cx="9144000" cy="1144810"/>
                  <a:chOff x="0" y="286766"/>
                  <a:chExt cx="9144000" cy="1144810"/>
                </a:xfrm>
              </p:grpSpPr>
              <p:cxnSp>
                <p:nvCxnSpPr>
                  <p:cNvPr id="172" name="Прямая соединительная линия 171"/>
                  <p:cNvCxnSpPr/>
                  <p:nvPr/>
                </p:nvCxnSpPr>
                <p:spPr>
                  <a:xfrm>
                    <a:off x="0" y="286815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Прямая соединительная линия 172"/>
                  <p:cNvCxnSpPr/>
                  <p:nvPr/>
                </p:nvCxnSpPr>
                <p:spPr>
                  <a:xfrm>
                    <a:off x="0" y="571575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Прямая соединительная линия 173"/>
                  <p:cNvCxnSpPr/>
                  <p:nvPr/>
                </p:nvCxnSpPr>
                <p:spPr>
                  <a:xfrm>
                    <a:off x="0" y="856334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Прямая соединительная линия 174"/>
                  <p:cNvCxnSpPr/>
                  <p:nvPr/>
                </p:nvCxnSpPr>
                <p:spPr>
                  <a:xfrm>
                    <a:off x="0" y="1142918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Прямая соединительная линия 175"/>
                  <p:cNvCxnSpPr/>
                  <p:nvPr/>
                </p:nvCxnSpPr>
                <p:spPr>
                  <a:xfrm>
                    <a:off x="0" y="1431328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4" name="Прямая соединительная линия 10"/>
                <p:cNvCxnSpPr/>
                <p:nvPr/>
              </p:nvCxnSpPr>
              <p:spPr>
                <a:xfrm>
                  <a:off x="0" y="4569955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Прямая соединительная линия 164"/>
                <p:cNvCxnSpPr/>
                <p:nvPr/>
              </p:nvCxnSpPr>
              <p:spPr>
                <a:xfrm>
                  <a:off x="0" y="4858365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Прямая соединительная линия 165"/>
                <p:cNvCxnSpPr/>
                <p:nvPr/>
              </p:nvCxnSpPr>
              <p:spPr>
                <a:xfrm>
                  <a:off x="0" y="5144950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Прямая соединительная линия 166"/>
                <p:cNvCxnSpPr/>
                <p:nvPr/>
              </p:nvCxnSpPr>
              <p:spPr>
                <a:xfrm>
                  <a:off x="0" y="5429709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Прямая соединительная линия 167"/>
                <p:cNvCxnSpPr/>
                <p:nvPr/>
              </p:nvCxnSpPr>
              <p:spPr>
                <a:xfrm>
                  <a:off x="0" y="5714468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Прямая соединительная линия 168"/>
                <p:cNvCxnSpPr/>
                <p:nvPr/>
              </p:nvCxnSpPr>
              <p:spPr>
                <a:xfrm>
                  <a:off x="0" y="5999227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Прямая соединительная линия 169"/>
                <p:cNvCxnSpPr/>
                <p:nvPr/>
              </p:nvCxnSpPr>
              <p:spPr>
                <a:xfrm>
                  <a:off x="0" y="6283986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Прямая соединительная линия 170"/>
                <p:cNvCxnSpPr/>
                <p:nvPr/>
              </p:nvCxnSpPr>
              <p:spPr>
                <a:xfrm>
                  <a:off x="0" y="6570570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>
                <a:off x="4714964" y="3426532"/>
                <a:ext cx="6859773" cy="5124"/>
              </a:xfrm>
              <a:prstGeom prst="line">
                <a:avLst/>
              </a:prstGeom>
              <a:ln w="19050">
                <a:solidFill>
                  <a:srgbClr val="FF0000">
                    <a:alpha val="8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27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AutoShape 3"/>
          <p:cNvSpPr>
            <a:spLocks noChangeArrowheads="1"/>
          </p:cNvSpPr>
          <p:nvPr/>
        </p:nvSpPr>
        <p:spPr bwMode="auto">
          <a:xfrm>
            <a:off x="395288" y="404813"/>
            <a:ext cx="7429500" cy="1441450"/>
          </a:xfrm>
          <a:prstGeom prst="roundRect">
            <a:avLst>
              <a:gd name="adj" fmla="val 16667"/>
            </a:avLst>
          </a:prstGeom>
          <a:solidFill>
            <a:srgbClr val="FFFF99">
              <a:alpha val="5607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>
                <a:solidFill>
                  <a:srgbClr val="7030A0"/>
                </a:solidFill>
                <a:latin typeface="Times New Roman" pitchFamily="18" charset="0"/>
              </a:rPr>
              <a:t>Задайте формулой  линейную функцию,</a:t>
            </a:r>
          </a:p>
          <a:p>
            <a:pPr algn="ctr"/>
            <a:r>
              <a:rPr lang="ru-RU" sz="2800" b="1" i="1">
                <a:solidFill>
                  <a:srgbClr val="7030A0"/>
                </a:solidFill>
                <a:latin typeface="Times New Roman" pitchFamily="18" charset="0"/>
              </a:rPr>
              <a:t>если известен её угловой коэффициент и </a:t>
            </a:r>
          </a:p>
          <a:p>
            <a:pPr algn="ctr"/>
            <a:r>
              <a:rPr lang="ru-RU" sz="2800" b="1" i="1">
                <a:solidFill>
                  <a:srgbClr val="7030A0"/>
                </a:solidFill>
                <a:latin typeface="Times New Roman" pitchFamily="18" charset="0"/>
              </a:rPr>
              <a:t>точка пересечения с осью Оу:</a:t>
            </a:r>
          </a:p>
        </p:txBody>
      </p:sp>
      <p:sp>
        <p:nvSpPr>
          <p:cNvPr id="11276" name="Rectangle 18"/>
          <p:cNvSpPr>
            <a:spLocks noChangeArrowheads="1"/>
          </p:cNvSpPr>
          <p:nvPr/>
        </p:nvSpPr>
        <p:spPr bwMode="auto">
          <a:xfrm>
            <a:off x="571500" y="1928813"/>
            <a:ext cx="3095625" cy="642937"/>
          </a:xfrm>
          <a:prstGeom prst="rect">
            <a:avLst/>
          </a:prstGeom>
          <a:solidFill>
            <a:srgbClr val="00FF00">
              <a:alpha val="23137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latin typeface="Times New Roman" pitchFamily="18" charset="0"/>
              </a:rPr>
              <a:t>k = </a:t>
            </a:r>
            <a:r>
              <a:rPr lang="en-US" sz="3200" b="1">
                <a:latin typeface="Times New Roman" pitchFamily="18" charset="0"/>
              </a:rPr>
              <a:t>-2</a:t>
            </a:r>
            <a:r>
              <a:rPr lang="en-US" sz="3200" b="1" i="1">
                <a:latin typeface="Times New Roman" pitchFamily="18" charset="0"/>
              </a:rPr>
              <a:t>;  A </a:t>
            </a:r>
            <a:r>
              <a:rPr lang="en-US" sz="3200" b="1">
                <a:latin typeface="Times New Roman" pitchFamily="18" charset="0"/>
              </a:rPr>
              <a:t>(0; 3)</a:t>
            </a:r>
            <a:endParaRPr lang="ru-RU" sz="3200" b="1">
              <a:latin typeface="Times New Roman" pitchFamily="18" charset="0"/>
            </a:endParaRPr>
          </a:p>
        </p:txBody>
      </p:sp>
      <p:sp>
        <p:nvSpPr>
          <p:cNvPr id="11277" name="Rectangle 4"/>
          <p:cNvSpPr>
            <a:spLocks noChangeArrowheads="1"/>
          </p:cNvSpPr>
          <p:nvPr/>
        </p:nvSpPr>
        <p:spPr bwMode="auto">
          <a:xfrm>
            <a:off x="571500" y="3500438"/>
            <a:ext cx="3095625" cy="642937"/>
          </a:xfrm>
          <a:prstGeom prst="rect">
            <a:avLst/>
          </a:prstGeom>
          <a:solidFill>
            <a:srgbClr val="00FF00">
              <a:alpha val="23137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latin typeface="Times New Roman" pitchFamily="18" charset="0"/>
              </a:rPr>
              <a:t>k = </a:t>
            </a:r>
            <a:r>
              <a:rPr lang="ru-RU" sz="3200" b="1" i="1">
                <a:latin typeface="Times New Roman" pitchFamily="18" charset="0"/>
              </a:rPr>
              <a:t>0</a:t>
            </a:r>
            <a:r>
              <a:rPr lang="en-US" sz="3200" b="1" i="1">
                <a:latin typeface="Times New Roman" pitchFamily="18" charset="0"/>
              </a:rPr>
              <a:t>;  A </a:t>
            </a:r>
            <a:r>
              <a:rPr lang="en-US" sz="3200" b="1">
                <a:latin typeface="Times New Roman" pitchFamily="18" charset="0"/>
              </a:rPr>
              <a:t>(0; </a:t>
            </a:r>
            <a:r>
              <a:rPr lang="ru-RU" sz="3200" b="1">
                <a:latin typeface="Times New Roman" pitchFamily="18" charset="0"/>
              </a:rPr>
              <a:t> -5</a:t>
            </a:r>
            <a:r>
              <a:rPr lang="en-US" sz="3200" b="1">
                <a:latin typeface="Times New Roman" pitchFamily="18" charset="0"/>
              </a:rPr>
              <a:t>)</a:t>
            </a:r>
            <a:endParaRPr lang="ru-RU" sz="3200" b="1">
              <a:latin typeface="Times New Roman" pitchFamily="18" charset="0"/>
            </a:endParaRPr>
          </a:p>
        </p:txBody>
      </p:sp>
      <p:sp>
        <p:nvSpPr>
          <p:cNvPr id="11278" name="Rectangle 4"/>
          <p:cNvSpPr>
            <a:spLocks noChangeArrowheads="1"/>
          </p:cNvSpPr>
          <p:nvPr/>
        </p:nvSpPr>
        <p:spPr bwMode="auto">
          <a:xfrm>
            <a:off x="571500" y="2714625"/>
            <a:ext cx="3095625" cy="642938"/>
          </a:xfrm>
          <a:prstGeom prst="rect">
            <a:avLst/>
          </a:prstGeom>
          <a:solidFill>
            <a:srgbClr val="00FF00">
              <a:alpha val="23137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latin typeface="Times New Roman" pitchFamily="18" charset="0"/>
              </a:rPr>
              <a:t>k = </a:t>
            </a:r>
            <a:r>
              <a:rPr lang="ru-RU" sz="3200" b="1" i="1">
                <a:latin typeface="Times New Roman" pitchFamily="18" charset="0"/>
              </a:rPr>
              <a:t>7</a:t>
            </a:r>
            <a:r>
              <a:rPr lang="en-US" sz="3200" b="1" i="1">
                <a:latin typeface="Times New Roman" pitchFamily="18" charset="0"/>
              </a:rPr>
              <a:t>;  A </a:t>
            </a:r>
            <a:r>
              <a:rPr lang="en-US" sz="3200" b="1">
                <a:latin typeface="Times New Roman" pitchFamily="18" charset="0"/>
              </a:rPr>
              <a:t>(0;</a:t>
            </a:r>
            <a:r>
              <a:rPr lang="ru-RU" sz="3200" b="1">
                <a:latin typeface="Times New Roman" pitchFamily="18" charset="0"/>
              </a:rPr>
              <a:t> - 13</a:t>
            </a:r>
            <a:r>
              <a:rPr lang="en-US" sz="3200" b="1">
                <a:latin typeface="Times New Roman" pitchFamily="18" charset="0"/>
              </a:rPr>
              <a:t>)</a:t>
            </a:r>
            <a:endParaRPr lang="ru-RU" sz="3200" b="1">
              <a:latin typeface="Times New Roman" pitchFamily="18" charset="0"/>
            </a:endParaRPr>
          </a:p>
        </p:txBody>
      </p:sp>
      <p:grpSp>
        <p:nvGrpSpPr>
          <p:cNvPr id="161" name="Group 19"/>
          <p:cNvGrpSpPr>
            <a:grpSpLocks/>
          </p:cNvGrpSpPr>
          <p:nvPr/>
        </p:nvGrpSpPr>
        <p:grpSpPr bwMode="auto">
          <a:xfrm>
            <a:off x="500063" y="5857875"/>
            <a:ext cx="3000375" cy="642938"/>
            <a:chOff x="839" y="2568"/>
            <a:chExt cx="1950" cy="417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11294" name="Rectangle 20"/>
            <p:cNvSpPr>
              <a:spLocks noChangeArrowheads="1"/>
            </p:cNvSpPr>
            <p:nvPr/>
          </p:nvSpPr>
          <p:spPr bwMode="auto">
            <a:xfrm>
              <a:off x="839" y="2568"/>
              <a:ext cx="1950" cy="38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600" b="1">
                <a:latin typeface="Times New Roman" pitchFamily="18" charset="0"/>
              </a:endParaRPr>
            </a:p>
          </p:txBody>
        </p:sp>
        <p:graphicFrame>
          <p:nvGraphicFramePr>
            <p:cNvPr id="11270" name="Object 2"/>
            <p:cNvGraphicFramePr>
              <a:graphicFrameLocks noChangeAspect="1"/>
            </p:cNvGraphicFramePr>
            <p:nvPr/>
          </p:nvGraphicFramePr>
          <p:xfrm>
            <a:off x="1271" y="2568"/>
            <a:ext cx="1084" cy="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6" name="Формула" r:id="rId5" imgW="520474" imgH="203112" progId="Equation.3">
                    <p:embed/>
                  </p:oleObj>
                </mc:Choice>
                <mc:Fallback>
                  <p:oleObj name="Формула" r:id="rId5" imgW="520474" imgH="203112" progId="Equation.3">
                    <p:embed/>
                    <p:pic>
                      <p:nvPicPr>
                        <p:cNvPr id="0" name="Picture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1" y="2568"/>
                          <a:ext cx="1084" cy="4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9" name="Group 12"/>
          <p:cNvGrpSpPr>
            <a:grpSpLocks/>
          </p:cNvGrpSpPr>
          <p:nvPr/>
        </p:nvGrpSpPr>
        <p:grpSpPr bwMode="auto">
          <a:xfrm>
            <a:off x="4214813" y="2714625"/>
            <a:ext cx="2928937" cy="703263"/>
            <a:chOff x="839" y="3158"/>
            <a:chExt cx="1950" cy="443"/>
          </a:xfrm>
          <a:solidFill>
            <a:srgbClr val="FFFF99"/>
          </a:solidFill>
        </p:grpSpPr>
        <p:sp>
          <p:nvSpPr>
            <p:cNvPr id="11284" name="Rectangle 13"/>
            <p:cNvSpPr>
              <a:spLocks noChangeArrowheads="1"/>
            </p:cNvSpPr>
            <p:nvPr/>
          </p:nvSpPr>
          <p:spPr bwMode="auto">
            <a:xfrm>
              <a:off x="839" y="3158"/>
              <a:ext cx="1950" cy="432"/>
            </a:xfrm>
            <a:prstGeom prst="rect">
              <a:avLst/>
            </a:prstGeom>
            <a:grpFill/>
            <a:ln w="9525">
              <a:solidFill>
                <a:srgbClr val="FF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600" b="1">
                <a:latin typeface="Times New Roman" pitchFamily="18" charset="0"/>
              </a:endParaRPr>
            </a:p>
          </p:txBody>
        </p:sp>
        <p:graphicFrame>
          <p:nvGraphicFramePr>
            <p:cNvPr id="11269" name="Object 3"/>
            <p:cNvGraphicFramePr>
              <a:graphicFrameLocks noChangeAspect="1"/>
            </p:cNvGraphicFramePr>
            <p:nvPr/>
          </p:nvGraphicFramePr>
          <p:xfrm>
            <a:off x="1104" y="3203"/>
            <a:ext cx="1421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7" name="Формула" r:id="rId7" imgW="710891" imgH="203112" progId="Equation.3">
                    <p:embed/>
                  </p:oleObj>
                </mc:Choice>
                <mc:Fallback>
                  <p:oleObj name="Формула" r:id="rId7" imgW="710891" imgH="203112" progId="Equation.3">
                    <p:embed/>
                    <p:pic>
                      <p:nvPicPr>
                        <p:cNvPr id="0" name="Picture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3203"/>
                          <a:ext cx="1421" cy="3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8" name="Group 29"/>
          <p:cNvGrpSpPr>
            <a:grpSpLocks/>
          </p:cNvGrpSpPr>
          <p:nvPr/>
        </p:nvGrpSpPr>
        <p:grpSpPr bwMode="auto">
          <a:xfrm>
            <a:off x="500063" y="5072063"/>
            <a:ext cx="3000375" cy="703262"/>
            <a:chOff x="839" y="3203"/>
            <a:chExt cx="1950" cy="398"/>
          </a:xfrm>
          <a:solidFill>
            <a:srgbClr val="FFFF99"/>
          </a:solidFill>
        </p:grpSpPr>
        <p:sp>
          <p:nvSpPr>
            <p:cNvPr id="2" name="Rectangle 30"/>
            <p:cNvSpPr>
              <a:spLocks noChangeArrowheads="1"/>
            </p:cNvSpPr>
            <p:nvPr/>
          </p:nvSpPr>
          <p:spPr bwMode="auto">
            <a:xfrm>
              <a:off x="839" y="3203"/>
              <a:ext cx="1950" cy="387"/>
            </a:xfrm>
            <a:prstGeom prst="rect">
              <a:avLst/>
            </a:prstGeom>
            <a:grpFill/>
            <a:ln w="9525">
              <a:solidFill>
                <a:srgbClr val="FF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600" b="1">
                <a:latin typeface="Times New Roman" pitchFamily="18" charset="0"/>
              </a:endParaRPr>
            </a:p>
          </p:txBody>
        </p:sp>
        <p:graphicFrame>
          <p:nvGraphicFramePr>
            <p:cNvPr id="11268" name="Object 5"/>
            <p:cNvGraphicFramePr>
              <a:graphicFrameLocks noChangeAspect="1"/>
            </p:cNvGraphicFramePr>
            <p:nvPr/>
          </p:nvGraphicFramePr>
          <p:xfrm>
            <a:off x="1243" y="3203"/>
            <a:ext cx="1142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8" name="Формула" r:id="rId9" imgW="571252" imgH="203112" progId="Equation.3">
                    <p:embed/>
                  </p:oleObj>
                </mc:Choice>
                <mc:Fallback>
                  <p:oleObj name="Формула" r:id="rId9" imgW="571252" imgH="203112" progId="Equation.3">
                    <p:embed/>
                    <p:pic>
                      <p:nvPicPr>
                        <p:cNvPr id="0" name="Picture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3" y="3203"/>
                          <a:ext cx="1142" cy="3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7" name="Group 19"/>
          <p:cNvGrpSpPr>
            <a:grpSpLocks/>
          </p:cNvGrpSpPr>
          <p:nvPr/>
        </p:nvGrpSpPr>
        <p:grpSpPr bwMode="auto">
          <a:xfrm>
            <a:off x="4214813" y="1928813"/>
            <a:ext cx="2952750" cy="714375"/>
            <a:chOff x="839" y="2568"/>
            <a:chExt cx="1950" cy="521"/>
          </a:xfrm>
          <a:solidFill>
            <a:srgbClr val="FFFF99"/>
          </a:solidFill>
        </p:grpSpPr>
        <p:sp>
          <p:nvSpPr>
            <p:cNvPr id="11282" name="Rectangle 20"/>
            <p:cNvSpPr>
              <a:spLocks noChangeArrowheads="1"/>
            </p:cNvSpPr>
            <p:nvPr/>
          </p:nvSpPr>
          <p:spPr bwMode="auto">
            <a:xfrm>
              <a:off x="839" y="2568"/>
              <a:ext cx="1950" cy="469"/>
            </a:xfrm>
            <a:prstGeom prst="rect">
              <a:avLst/>
            </a:prstGeom>
            <a:grpFill/>
            <a:ln w="9525">
              <a:solidFill>
                <a:srgbClr val="FF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600" b="1">
                <a:latin typeface="Times New Roman" pitchFamily="18" charset="0"/>
              </a:endParaRPr>
            </a:p>
          </p:txBody>
        </p:sp>
        <p:graphicFrame>
          <p:nvGraphicFramePr>
            <p:cNvPr id="11267" name="Object 7"/>
            <p:cNvGraphicFramePr>
              <a:graphicFrameLocks noChangeAspect="1"/>
            </p:cNvGraphicFramePr>
            <p:nvPr/>
          </p:nvGraphicFramePr>
          <p:xfrm>
            <a:off x="1030" y="2620"/>
            <a:ext cx="1535" cy="4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9" name="Формула" r:id="rId11" imgW="736600" imgH="203200" progId="Equation.3">
                    <p:embed/>
                  </p:oleObj>
                </mc:Choice>
                <mc:Fallback>
                  <p:oleObj name="Формула" r:id="rId11" imgW="736600" imgH="203200" progId="Equation.3">
                    <p:embed/>
                    <p:pic>
                      <p:nvPicPr>
                        <p:cNvPr id="0" name="Picture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" y="2620"/>
                          <a:ext cx="1535" cy="4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283" name="Рисунок 144" descr="Рисунок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15125" y="4143375"/>
            <a:ext cx="2143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" name="Скругленная прямоугольная выноска 150"/>
          <p:cNvSpPr/>
          <p:nvPr/>
        </p:nvSpPr>
        <p:spPr>
          <a:xfrm>
            <a:off x="4572000" y="4071938"/>
            <a:ext cx="1914525" cy="785812"/>
          </a:xfrm>
          <a:prstGeom prst="wedgeRoundRectCallout">
            <a:avLst>
              <a:gd name="adj1" fmla="val 101004"/>
              <a:gd name="adj2" fmla="val 100268"/>
              <a:gd name="adj3" fmla="val 16667"/>
            </a:avLst>
          </a:prstGeom>
          <a:gradFill flip="none" rotWithShape="1">
            <a:gsLst>
              <a:gs pos="22000">
                <a:srgbClr val="7030A0"/>
              </a:gs>
              <a:gs pos="41000">
                <a:srgbClr val="D4DEFF"/>
              </a:gs>
              <a:gs pos="83000">
                <a:srgbClr val="D4DEFF"/>
              </a:gs>
              <a:gs pos="83000">
                <a:srgbClr val="96AB94"/>
              </a:gs>
            </a:gsLst>
            <a:lin ang="8100000" scaled="1"/>
            <a:tileRect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ПОДУМАЙ</a:t>
            </a:r>
          </a:p>
        </p:txBody>
      </p:sp>
      <p:sp>
        <p:nvSpPr>
          <p:cNvPr id="152" name="Скругленная прямоугольная выноска 151"/>
          <p:cNvSpPr/>
          <p:nvPr/>
        </p:nvSpPr>
        <p:spPr>
          <a:xfrm>
            <a:off x="4572000" y="4071938"/>
            <a:ext cx="1914525" cy="785812"/>
          </a:xfrm>
          <a:prstGeom prst="wedgeRoundRectCallout">
            <a:avLst>
              <a:gd name="adj1" fmla="val 96455"/>
              <a:gd name="adj2" fmla="val 94727"/>
              <a:gd name="adj3" fmla="val 16667"/>
            </a:avLst>
          </a:prstGeom>
          <a:gradFill flip="none" rotWithShape="1">
            <a:gsLst>
              <a:gs pos="22000">
                <a:srgbClr val="7030A0"/>
              </a:gs>
              <a:gs pos="41000">
                <a:srgbClr val="D4DEFF"/>
              </a:gs>
              <a:gs pos="83000">
                <a:srgbClr val="D4DEFF"/>
              </a:gs>
              <a:gs pos="83000">
                <a:srgbClr val="96AB94"/>
              </a:gs>
            </a:gsLst>
            <a:lin ang="8100000" scaled="1"/>
            <a:tileRect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Не верно!</a:t>
            </a:r>
          </a:p>
        </p:txBody>
      </p:sp>
      <p:sp>
        <p:nvSpPr>
          <p:cNvPr id="153" name="Скругленная прямоугольная выноска 152"/>
          <p:cNvSpPr/>
          <p:nvPr/>
        </p:nvSpPr>
        <p:spPr>
          <a:xfrm>
            <a:off x="4357686" y="4071942"/>
            <a:ext cx="2147894" cy="785818"/>
          </a:xfrm>
          <a:prstGeom prst="wedgeRoundRectCallout">
            <a:avLst>
              <a:gd name="adj1" fmla="val 93745"/>
              <a:gd name="adj2" fmla="val 93341"/>
              <a:gd name="adj3" fmla="val 16667"/>
            </a:avLst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Правильно!</a:t>
            </a:r>
          </a:p>
        </p:txBody>
      </p:sp>
      <p:grpSp>
        <p:nvGrpSpPr>
          <p:cNvPr id="154" name="Group 6"/>
          <p:cNvGrpSpPr>
            <a:grpSpLocks/>
          </p:cNvGrpSpPr>
          <p:nvPr/>
        </p:nvGrpSpPr>
        <p:grpSpPr bwMode="auto">
          <a:xfrm>
            <a:off x="571500" y="4286250"/>
            <a:ext cx="2928938" cy="660400"/>
            <a:chOff x="887" y="1933"/>
            <a:chExt cx="1950" cy="416"/>
          </a:xfrm>
          <a:solidFill>
            <a:srgbClr val="FFFF99"/>
          </a:solidFill>
        </p:grpSpPr>
        <p:sp>
          <p:nvSpPr>
            <p:cNvPr id="156" name="Rectangle 7"/>
            <p:cNvSpPr>
              <a:spLocks noChangeArrowheads="1"/>
            </p:cNvSpPr>
            <p:nvPr/>
          </p:nvSpPr>
          <p:spPr bwMode="auto">
            <a:xfrm>
              <a:off x="887" y="1933"/>
              <a:ext cx="1950" cy="405"/>
            </a:xfrm>
            <a:prstGeom prst="rect">
              <a:avLst/>
            </a:prstGeom>
            <a:grpFill/>
            <a:ln w="9525">
              <a:solidFill>
                <a:srgbClr val="FFCC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600" b="1">
                <a:latin typeface="Times New Roman" pitchFamily="18" charset="0"/>
              </a:endParaRPr>
            </a:p>
          </p:txBody>
        </p:sp>
        <p:graphicFrame>
          <p:nvGraphicFramePr>
            <p:cNvPr id="11266" name="Object 147"/>
            <p:cNvGraphicFramePr>
              <a:graphicFrameLocks noChangeAspect="1"/>
            </p:cNvGraphicFramePr>
            <p:nvPr/>
          </p:nvGraphicFramePr>
          <p:xfrm>
            <a:off x="1350" y="1933"/>
            <a:ext cx="928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0" name="Формула" r:id="rId14" imgW="444307" imgH="203112" progId="Equation.3">
                    <p:embed/>
                  </p:oleObj>
                </mc:Choice>
                <mc:Fallback>
                  <p:oleObj name="Формула" r:id="rId14" imgW="444307" imgH="203112" progId="Equation.3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0" y="1933"/>
                          <a:ext cx="928" cy="4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39549 -0.1101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</p:childTnLst>
        </p:cTn>
      </p:par>
    </p:tnLst>
    <p:bldLst>
      <p:bldP spid="151" grpId="0" animBg="1"/>
      <p:bldP spid="151" grpId="1" animBg="1"/>
      <p:bldP spid="152" grpId="0" animBg="1"/>
      <p:bldP spid="15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Группа 1"/>
          <p:cNvGrpSpPr>
            <a:grpSpLocks/>
          </p:cNvGrpSpPr>
          <p:nvPr/>
        </p:nvGrpSpPr>
        <p:grpSpPr bwMode="auto">
          <a:xfrm>
            <a:off x="20638" y="0"/>
            <a:ext cx="9123362" cy="6858000"/>
            <a:chOff x="20638" y="0"/>
            <a:chExt cx="9123362" cy="6858000"/>
          </a:xfrm>
        </p:grpSpPr>
        <p:grpSp>
          <p:nvGrpSpPr>
            <p:cNvPr id="21598" name="Группа 116"/>
            <p:cNvGrpSpPr>
              <a:grpSpLocks/>
            </p:cNvGrpSpPr>
            <p:nvPr/>
          </p:nvGrpSpPr>
          <p:grpSpPr bwMode="auto">
            <a:xfrm>
              <a:off x="20638" y="26988"/>
              <a:ext cx="784225" cy="6638925"/>
              <a:chOff x="20638" y="26988"/>
              <a:chExt cx="784225" cy="6638925"/>
            </a:xfrm>
          </p:grpSpPr>
          <p:sp>
            <p:nvSpPr>
              <p:cNvPr id="21646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158750" y="1884363"/>
                <a:ext cx="292100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1647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-1822794">
                <a:off x="133350" y="26988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1648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1241425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1649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142875" y="3071813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1650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265113" y="614363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1651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900" y="5443538"/>
                <a:ext cx="333375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21652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187326" y="2416175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1653" name="WordArt 66"/>
              <p:cNvSpPr>
                <a:spLocks noChangeArrowheads="1" noChangeShapeType="1" noTextEdit="1"/>
              </p:cNvSpPr>
              <p:nvPr/>
            </p:nvSpPr>
            <p:spPr bwMode="auto">
              <a:xfrm rot="-1617823">
                <a:off x="127000" y="6032500"/>
                <a:ext cx="293688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1654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4813300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1655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75" y="4286250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214313" y="3786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1599" name="Группа 96"/>
            <p:cNvGrpSpPr>
              <a:grpSpLocks/>
            </p:cNvGrpSpPr>
            <p:nvPr/>
          </p:nvGrpSpPr>
          <p:grpSpPr bwMode="auto">
            <a:xfrm>
              <a:off x="585017" y="0"/>
              <a:ext cx="8412933" cy="781027"/>
              <a:chOff x="585017" y="0"/>
              <a:chExt cx="8412933" cy="781027"/>
            </a:xfrm>
          </p:grpSpPr>
          <p:sp>
            <p:nvSpPr>
              <p:cNvPr id="21629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21630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rot="18886340">
                <a:off x="1505744" y="-103981"/>
                <a:ext cx="342900" cy="557212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равильный пятиугольник 36"/>
              <p:cNvSpPr/>
              <p:nvPr/>
            </p:nvSpPr>
            <p:spPr>
              <a:xfrm rot="2542222">
                <a:off x="904875" y="111125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633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1635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1636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1637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1638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21639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1640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1641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1642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48" name="Овал 47"/>
              <p:cNvSpPr/>
              <p:nvPr/>
            </p:nvSpPr>
            <p:spPr>
              <a:xfrm rot="5400000">
                <a:off x="3714750" y="357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644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50" name="Прямоугольный треугольник 49"/>
              <p:cNvSpPr/>
              <p:nvPr/>
            </p:nvSpPr>
            <p:spPr>
              <a:xfrm rot="13396078">
                <a:off x="5430838" y="184150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1600" name="Группа 97"/>
            <p:cNvGrpSpPr>
              <a:grpSpLocks/>
            </p:cNvGrpSpPr>
            <p:nvPr/>
          </p:nvGrpSpPr>
          <p:grpSpPr bwMode="auto">
            <a:xfrm>
              <a:off x="571472" y="6076973"/>
              <a:ext cx="8412933" cy="781027"/>
              <a:chOff x="585017" y="0"/>
              <a:chExt cx="8412933" cy="781027"/>
            </a:xfrm>
          </p:grpSpPr>
          <p:sp>
            <p:nvSpPr>
              <p:cNvPr id="21612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21613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9" name="Прямоугольный треугольник 18"/>
              <p:cNvSpPr/>
              <p:nvPr/>
            </p:nvSpPr>
            <p:spPr>
              <a:xfrm rot="18886340">
                <a:off x="1505002" y="-104005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равильный пятиугольник 19"/>
              <p:cNvSpPr/>
              <p:nvPr/>
            </p:nvSpPr>
            <p:spPr>
              <a:xfrm rot="2542222">
                <a:off x="904133" y="111102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616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1617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1618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1619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1620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1621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21622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1623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1624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1625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1" name="Овал 30"/>
              <p:cNvSpPr/>
              <p:nvPr/>
            </p:nvSpPr>
            <p:spPr>
              <a:xfrm rot="5400000">
                <a:off x="3714008" y="357165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627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13396078">
                <a:off x="5430095" y="184127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1601" name="Группа 131"/>
            <p:cNvGrpSpPr>
              <a:grpSpLocks/>
            </p:cNvGrpSpPr>
            <p:nvPr/>
          </p:nvGrpSpPr>
          <p:grpSpPr bwMode="auto">
            <a:xfrm>
              <a:off x="8572528" y="664306"/>
              <a:ext cx="571472" cy="5550779"/>
              <a:chOff x="8572528" y="664306"/>
              <a:chExt cx="571472" cy="5550779"/>
            </a:xfrm>
          </p:grpSpPr>
          <p:sp>
            <p:nvSpPr>
              <p:cNvPr id="21602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8716935" y="1996713"/>
                <a:ext cx="319708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1603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06047" y="1321519"/>
                <a:ext cx="351305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1604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8715228" y="3177782"/>
                <a:ext cx="362542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1605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8773970" y="664306"/>
                <a:ext cx="242283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1606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8715871" y="2607274"/>
                <a:ext cx="339293" cy="500444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grpSp>
            <p:nvGrpSpPr>
              <p:cNvPr id="21607" name="Группа 130"/>
              <p:cNvGrpSpPr>
                <a:grpSpLocks/>
              </p:cNvGrpSpPr>
              <p:nvPr/>
            </p:nvGrpSpPr>
            <p:grpSpPr bwMode="auto">
              <a:xfrm>
                <a:off x="8572528" y="3857628"/>
                <a:ext cx="571472" cy="2357457"/>
                <a:chOff x="8572528" y="3857628"/>
                <a:chExt cx="571472" cy="2357457"/>
              </a:xfrm>
            </p:grpSpPr>
            <p:sp>
              <p:nvSpPr>
                <p:cNvPr id="21608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8608230" y="5679316"/>
                  <a:ext cx="500067" cy="571472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ru-RU" sz="3600" i="1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 Black"/>
                    </a:rPr>
                    <a:t>8</a:t>
                  </a:r>
                </a:p>
              </p:txBody>
            </p:sp>
            <p:sp>
              <p:nvSpPr>
                <p:cNvPr id="21609" name="WordArt 68"/>
                <p:cNvSpPr>
                  <a:spLocks noChangeArrowheads="1" noChangeShapeType="1" noTextEdit="1"/>
                </p:cNvSpPr>
                <p:nvPr/>
              </p:nvSpPr>
              <p:spPr bwMode="auto">
                <a:xfrm rot="-971353">
                  <a:off x="8706048" y="4893420"/>
                  <a:ext cx="351306" cy="671513"/>
                </a:xfrm>
                <a:prstGeom prst="rect">
                  <a:avLst/>
                </a:prstGeom>
              </p:spPr>
              <p:txBody>
                <a:bodyPr wrap="none" fromWordArt="1">
                  <a:prstTxWarp prst="textDoubleWave1">
                    <a:avLst>
                      <a:gd name="adj1" fmla="val 12259"/>
                      <a:gd name="adj2" fmla="val 0"/>
                    </a:avLst>
                  </a:prstTxWarp>
                </a:bodyPr>
                <a:lstStyle/>
                <a:p>
                  <a:pPr algn="ctr"/>
                  <a:r>
                    <a:rPr lang="ru-RU" sz="3600" kern="10" spc="-360">
                      <a:ln w="12700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solidFill>
                        <a:srgbClr val="33CCFF"/>
                      </a:solidFill>
                      <a:latin typeface="Impact"/>
                    </a:rPr>
                    <a:t>3</a:t>
                  </a:r>
                </a:p>
              </p:txBody>
            </p:sp>
            <p:sp>
              <p:nvSpPr>
                <p:cNvPr id="21610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 rot="731093">
                  <a:off x="8646950" y="4358012"/>
                  <a:ext cx="354140" cy="43815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7</a:t>
                  </a:r>
                </a:p>
              </p:txBody>
            </p:sp>
            <p:sp>
              <p:nvSpPr>
                <p:cNvPr id="16" name="Овал 15"/>
                <p:cNvSpPr/>
                <p:nvPr/>
              </p:nvSpPr>
              <p:spPr>
                <a:xfrm>
                  <a:off x="8715375" y="3857625"/>
                  <a:ext cx="428625" cy="3571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21507" name="Группа 102"/>
          <p:cNvGrpSpPr>
            <a:grpSpLocks/>
          </p:cNvGrpSpPr>
          <p:nvPr/>
        </p:nvGrpSpPr>
        <p:grpSpPr bwMode="auto">
          <a:xfrm>
            <a:off x="323850" y="333375"/>
            <a:ext cx="8501063" cy="6072188"/>
            <a:chOff x="3500430" y="1857364"/>
            <a:chExt cx="5143536" cy="4071966"/>
          </a:xfrm>
        </p:grpSpPr>
        <p:sp>
          <p:nvSpPr>
            <p:cNvPr id="154" name="Прямоугольник 153"/>
            <p:cNvSpPr/>
            <p:nvPr/>
          </p:nvSpPr>
          <p:spPr>
            <a:xfrm>
              <a:off x="3500430" y="1857364"/>
              <a:ext cx="5143536" cy="4071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  <a:alpha val="8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21534" name="Группа 74"/>
            <p:cNvGrpSpPr>
              <a:grpSpLocks/>
            </p:cNvGrpSpPr>
            <p:nvPr/>
          </p:nvGrpSpPr>
          <p:grpSpPr bwMode="auto">
            <a:xfrm>
              <a:off x="3500430" y="1857362"/>
              <a:ext cx="5143536" cy="4001048"/>
              <a:chOff x="0" y="-797"/>
              <a:chExt cx="9146624" cy="6860473"/>
            </a:xfrm>
          </p:grpSpPr>
          <p:grpSp>
            <p:nvGrpSpPr>
              <p:cNvPr id="21535" name="Группа 41"/>
              <p:cNvGrpSpPr>
                <a:grpSpLocks/>
              </p:cNvGrpSpPr>
              <p:nvPr/>
            </p:nvGrpSpPr>
            <p:grpSpPr bwMode="auto">
              <a:xfrm>
                <a:off x="284560" y="-797"/>
                <a:ext cx="8577509" cy="6860473"/>
                <a:chOff x="284477" y="-796"/>
                <a:chExt cx="8575043" cy="6860473"/>
              </a:xfrm>
            </p:grpSpPr>
            <p:grpSp>
              <p:nvGrpSpPr>
                <p:cNvPr id="21564" name="Группа 11"/>
                <p:cNvGrpSpPr>
                  <a:grpSpLocks/>
                </p:cNvGrpSpPr>
                <p:nvPr/>
              </p:nvGrpSpPr>
              <p:grpSpPr bwMode="auto">
                <a:xfrm>
                  <a:off x="4284618" y="-795"/>
                  <a:ext cx="1718491" cy="6860471"/>
                  <a:chOff x="283296" y="-795"/>
                  <a:chExt cx="1718491" cy="6860471"/>
                </a:xfrm>
              </p:grpSpPr>
              <p:cxnSp>
                <p:nvCxnSpPr>
                  <p:cNvPr id="221" name="Прямая соединительная линия 2"/>
                  <p:cNvCxnSpPr/>
                  <p:nvPr/>
                </p:nvCxnSpPr>
                <p:spPr>
                  <a:xfrm rot="5400000">
                    <a:off x="-3145111" y="3430919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Прямая соединительная линия 3"/>
                  <p:cNvCxnSpPr/>
                  <p:nvPr/>
                </p:nvCxnSpPr>
                <p:spPr>
                  <a:xfrm rot="5400000">
                    <a:off x="-2857387" y="3428357"/>
                    <a:ext cx="6856122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Прямая соединительная линия 4"/>
                  <p:cNvCxnSpPr/>
                  <p:nvPr/>
                </p:nvCxnSpPr>
                <p:spPr>
                  <a:xfrm rot="5400000">
                    <a:off x="-2573197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Прямая соединительная линия 5"/>
                  <p:cNvCxnSpPr/>
                  <p:nvPr/>
                </p:nvCxnSpPr>
                <p:spPr>
                  <a:xfrm rot="5400000">
                    <a:off x="-2288035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Прямая соединительная линия 6"/>
                  <p:cNvCxnSpPr/>
                  <p:nvPr/>
                </p:nvCxnSpPr>
                <p:spPr>
                  <a:xfrm rot="5400000">
                    <a:off x="-2000310" y="3426533"/>
                    <a:ext cx="6859773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Прямая соединительная линия 7"/>
                  <p:cNvCxnSpPr/>
                  <p:nvPr/>
                </p:nvCxnSpPr>
                <p:spPr>
                  <a:xfrm rot="5400000">
                    <a:off x="-1743322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Прямая соединительная линия 8"/>
                  <p:cNvCxnSpPr/>
                  <p:nvPr/>
                </p:nvCxnSpPr>
                <p:spPr>
                  <a:xfrm rot="5400000">
                    <a:off x="-1458160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65" name="Группа 12"/>
                <p:cNvGrpSpPr>
                  <a:grpSpLocks/>
                </p:cNvGrpSpPr>
                <p:nvPr/>
              </p:nvGrpSpPr>
              <p:grpSpPr bwMode="auto">
                <a:xfrm>
                  <a:off x="2287451" y="-794"/>
                  <a:ext cx="1712683" cy="6860471"/>
                  <a:chOff x="286393" y="0"/>
                  <a:chExt cx="1712683" cy="6860471"/>
                </a:xfrm>
              </p:grpSpPr>
              <p:cxnSp>
                <p:nvCxnSpPr>
                  <p:cNvPr id="214" name="Прямая соединительная линия 213"/>
                  <p:cNvCxnSpPr/>
                  <p:nvPr/>
                </p:nvCxnSpPr>
                <p:spPr>
                  <a:xfrm rot="5400000">
                    <a:off x="-3142813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Прямая соединительная линия 214"/>
                  <p:cNvCxnSpPr/>
                  <p:nvPr/>
                </p:nvCxnSpPr>
                <p:spPr>
                  <a:xfrm rot="5400000">
                    <a:off x="-2857650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Прямая соединительная линия 215"/>
                  <p:cNvCxnSpPr/>
                  <p:nvPr/>
                </p:nvCxnSpPr>
                <p:spPr>
                  <a:xfrm rot="5400000">
                    <a:off x="-2568953" y="3424647"/>
                    <a:ext cx="6856122" cy="683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Прямая соединительная линия 216"/>
                  <p:cNvCxnSpPr/>
                  <p:nvPr/>
                </p:nvCxnSpPr>
                <p:spPr>
                  <a:xfrm rot="5400000">
                    <a:off x="-2282083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Прямая соединительная линия 217"/>
                  <p:cNvCxnSpPr/>
                  <p:nvPr/>
                </p:nvCxnSpPr>
                <p:spPr>
                  <a:xfrm rot="5400000">
                    <a:off x="-1713465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Прямая соединительная линия 218"/>
                  <p:cNvCxnSpPr/>
                  <p:nvPr/>
                </p:nvCxnSpPr>
                <p:spPr>
                  <a:xfrm rot="5400000">
                    <a:off x="-142830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Прямая соединительная линия 219"/>
                  <p:cNvCxnSpPr/>
                  <p:nvPr/>
                </p:nvCxnSpPr>
                <p:spPr>
                  <a:xfrm rot="5400000">
                    <a:off x="-1996921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66" name="Группа 20"/>
                <p:cNvGrpSpPr>
                  <a:grpSpLocks/>
                </p:cNvGrpSpPr>
                <p:nvPr/>
              </p:nvGrpSpPr>
              <p:grpSpPr bwMode="auto">
                <a:xfrm>
                  <a:off x="284477" y="-796"/>
                  <a:ext cx="1718490" cy="6860473"/>
                  <a:chOff x="283683" y="-2"/>
                  <a:chExt cx="1718490" cy="6860473"/>
                </a:xfrm>
              </p:grpSpPr>
              <p:cxnSp>
                <p:nvCxnSpPr>
                  <p:cNvPr id="207" name="Прямая соединительная линия 206"/>
                  <p:cNvCxnSpPr/>
                  <p:nvPr/>
                </p:nvCxnSpPr>
                <p:spPr>
                  <a:xfrm rot="5400000">
                    <a:off x="-3145519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Прямая соединительная линия 207"/>
                  <p:cNvCxnSpPr/>
                  <p:nvPr/>
                </p:nvCxnSpPr>
                <p:spPr>
                  <a:xfrm rot="5400000">
                    <a:off x="-2857794" y="3427326"/>
                    <a:ext cx="6859773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Прямая соединительная линия 208"/>
                  <p:cNvCxnSpPr/>
                  <p:nvPr/>
                </p:nvCxnSpPr>
                <p:spPr>
                  <a:xfrm rot="5400000">
                    <a:off x="-256995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Прямая соединительная линия 209"/>
                  <p:cNvCxnSpPr/>
                  <p:nvPr/>
                </p:nvCxnSpPr>
                <p:spPr>
                  <a:xfrm rot="5400000">
                    <a:off x="-2284790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Прямая соединительная линия 210"/>
                  <p:cNvCxnSpPr/>
                  <p:nvPr/>
                </p:nvCxnSpPr>
                <p:spPr>
                  <a:xfrm rot="5400000">
                    <a:off x="-1997065" y="3425501"/>
                    <a:ext cx="6856122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Прямая соединительная линия 211"/>
                  <p:cNvCxnSpPr/>
                  <p:nvPr/>
                </p:nvCxnSpPr>
                <p:spPr>
                  <a:xfrm rot="5400000">
                    <a:off x="-1711049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Прямая соединительная линия 212"/>
                  <p:cNvCxnSpPr/>
                  <p:nvPr/>
                </p:nvCxnSpPr>
                <p:spPr>
                  <a:xfrm rot="5400000">
                    <a:off x="-1425886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7" name="Прямая соединительная линия 196"/>
                <p:cNvCxnSpPr/>
                <p:nvPr/>
              </p:nvCxnSpPr>
              <p:spPr>
                <a:xfrm rot="5400000">
                  <a:off x="2857354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Прямая соединительная линия 197"/>
                <p:cNvCxnSpPr/>
                <p:nvPr/>
              </p:nvCxnSpPr>
              <p:spPr>
                <a:xfrm rot="5400000">
                  <a:off x="3142518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Прямая соединительная линия 198"/>
                <p:cNvCxnSpPr/>
                <p:nvPr/>
              </p:nvCxnSpPr>
              <p:spPr>
                <a:xfrm rot="5400000">
                  <a:off x="3429388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Прямая соединительная линия 199"/>
                <p:cNvCxnSpPr/>
                <p:nvPr/>
              </p:nvCxnSpPr>
              <p:spPr>
                <a:xfrm rot="5400000">
                  <a:off x="3713698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Прямая соединительная линия 33"/>
                <p:cNvCxnSpPr/>
                <p:nvPr/>
              </p:nvCxnSpPr>
              <p:spPr>
                <a:xfrm rot="5400000">
                  <a:off x="4001421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Прямая соединительная линия 34"/>
                <p:cNvCxnSpPr/>
                <p:nvPr/>
              </p:nvCxnSpPr>
              <p:spPr>
                <a:xfrm rot="5400000">
                  <a:off x="4284876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Прямая соединительная линия 35"/>
                <p:cNvCxnSpPr/>
                <p:nvPr/>
              </p:nvCxnSpPr>
              <p:spPr>
                <a:xfrm rot="5400000">
                  <a:off x="4572601" y="3426533"/>
                  <a:ext cx="6859773" cy="5122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Прямая соединительная линия 203"/>
                <p:cNvCxnSpPr/>
                <p:nvPr/>
              </p:nvCxnSpPr>
              <p:spPr>
                <a:xfrm rot="5400000">
                  <a:off x="4856910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Прямая соединительная линия 204"/>
                <p:cNvCxnSpPr/>
                <p:nvPr/>
              </p:nvCxnSpPr>
              <p:spPr>
                <a:xfrm rot="5400000">
                  <a:off x="5141219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Прямая соединительная линия 205"/>
                <p:cNvCxnSpPr/>
                <p:nvPr/>
              </p:nvCxnSpPr>
              <p:spPr>
                <a:xfrm rot="5400000">
                  <a:off x="5428943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36" name="Группа 71"/>
              <p:cNvGrpSpPr>
                <a:grpSpLocks/>
              </p:cNvGrpSpPr>
              <p:nvPr/>
            </p:nvGrpSpPr>
            <p:grpSpPr bwMode="auto">
              <a:xfrm>
                <a:off x="0" y="284359"/>
                <a:ext cx="9146624" cy="6290160"/>
                <a:chOff x="0" y="284360"/>
                <a:chExt cx="9144000" cy="6290160"/>
              </a:xfrm>
            </p:grpSpPr>
            <p:grpSp>
              <p:nvGrpSpPr>
                <p:cNvPr id="21538" name="Группа 49"/>
                <p:cNvGrpSpPr>
                  <a:grpSpLocks/>
                </p:cNvGrpSpPr>
                <p:nvPr/>
              </p:nvGrpSpPr>
              <p:grpSpPr bwMode="auto">
                <a:xfrm>
                  <a:off x="0" y="284360"/>
                  <a:ext cx="9144000" cy="1144810"/>
                  <a:chOff x="0" y="284360"/>
                  <a:chExt cx="9144000" cy="1144810"/>
                </a:xfrm>
              </p:grpSpPr>
              <p:cxnSp>
                <p:nvCxnSpPr>
                  <p:cNvPr id="189" name="Прямая соединительная линия 188"/>
                  <p:cNvCxnSpPr/>
                  <p:nvPr/>
                </p:nvCxnSpPr>
                <p:spPr>
                  <a:xfrm>
                    <a:off x="0" y="283967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Прямая соединительная линия 189"/>
                  <p:cNvCxnSpPr/>
                  <p:nvPr/>
                </p:nvCxnSpPr>
                <p:spPr>
                  <a:xfrm>
                    <a:off x="0" y="568726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Прямая соединительная линия 190"/>
                  <p:cNvCxnSpPr/>
                  <p:nvPr/>
                </p:nvCxnSpPr>
                <p:spPr>
                  <a:xfrm>
                    <a:off x="0" y="853485"/>
                    <a:ext cx="9144000" cy="5477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Прямая соединительная линия 191"/>
                  <p:cNvCxnSpPr/>
                  <p:nvPr/>
                </p:nvCxnSpPr>
                <p:spPr>
                  <a:xfrm>
                    <a:off x="0" y="1143721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Прямая соединительная линия 192"/>
                  <p:cNvCxnSpPr/>
                  <p:nvPr/>
                </p:nvCxnSpPr>
                <p:spPr>
                  <a:xfrm>
                    <a:off x="0" y="1428480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39" name="Группа 50"/>
                <p:cNvGrpSpPr>
                  <a:grpSpLocks/>
                </p:cNvGrpSpPr>
                <p:nvPr/>
              </p:nvGrpSpPr>
              <p:grpSpPr bwMode="auto">
                <a:xfrm>
                  <a:off x="0" y="1714324"/>
                  <a:ext cx="9144000" cy="1144808"/>
                  <a:chOff x="0" y="285564"/>
                  <a:chExt cx="9144000" cy="1144808"/>
                </a:xfrm>
              </p:grpSpPr>
              <p:cxnSp>
                <p:nvCxnSpPr>
                  <p:cNvPr id="184" name="Прямая соединительная линия 183"/>
                  <p:cNvCxnSpPr/>
                  <p:nvPr/>
                </p:nvCxnSpPr>
                <p:spPr>
                  <a:xfrm>
                    <a:off x="0" y="25344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Прямая соединительная линия 184"/>
                  <p:cNvCxnSpPr/>
                  <p:nvPr/>
                </p:nvCxnSpPr>
                <p:spPr>
                  <a:xfrm>
                    <a:off x="0" y="569237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Прямая соединительная линия 185"/>
                  <p:cNvCxnSpPr/>
                  <p:nvPr/>
                </p:nvCxnSpPr>
                <p:spPr>
                  <a:xfrm>
                    <a:off x="0" y="855821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Прямая соединительная линия 186"/>
                  <p:cNvCxnSpPr/>
                  <p:nvPr/>
                </p:nvCxnSpPr>
                <p:spPr>
                  <a:xfrm>
                    <a:off x="0" y="114605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Прямая соединительная линия 187"/>
                  <p:cNvCxnSpPr/>
                  <p:nvPr/>
                </p:nvCxnSpPr>
                <p:spPr>
                  <a:xfrm>
                    <a:off x="0" y="1430816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40" name="Группа 56"/>
                <p:cNvGrpSpPr>
                  <a:grpSpLocks/>
                </p:cNvGrpSpPr>
                <p:nvPr/>
              </p:nvGrpSpPr>
              <p:grpSpPr bwMode="auto">
                <a:xfrm>
                  <a:off x="0" y="3144286"/>
                  <a:ext cx="9144000" cy="1144810"/>
                  <a:chOff x="0" y="286766"/>
                  <a:chExt cx="9144000" cy="1144810"/>
                </a:xfrm>
              </p:grpSpPr>
              <p:cxnSp>
                <p:nvCxnSpPr>
                  <p:cNvPr id="179" name="Прямая соединительная линия 178"/>
                  <p:cNvCxnSpPr/>
                  <p:nvPr/>
                </p:nvCxnSpPr>
                <p:spPr>
                  <a:xfrm>
                    <a:off x="0" y="286815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Прямая соединительная линия 179"/>
                  <p:cNvCxnSpPr/>
                  <p:nvPr/>
                </p:nvCxnSpPr>
                <p:spPr>
                  <a:xfrm>
                    <a:off x="0" y="571575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Прямая соединительная линия 180"/>
                  <p:cNvCxnSpPr/>
                  <p:nvPr/>
                </p:nvCxnSpPr>
                <p:spPr>
                  <a:xfrm>
                    <a:off x="0" y="856334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Прямая соединительная линия 181"/>
                  <p:cNvCxnSpPr/>
                  <p:nvPr/>
                </p:nvCxnSpPr>
                <p:spPr>
                  <a:xfrm>
                    <a:off x="0" y="1142918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Прямая соединительная линия 182"/>
                  <p:cNvCxnSpPr/>
                  <p:nvPr/>
                </p:nvCxnSpPr>
                <p:spPr>
                  <a:xfrm>
                    <a:off x="0" y="1431328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1" name="Прямая соединительная линия 10"/>
                <p:cNvCxnSpPr/>
                <p:nvPr/>
              </p:nvCxnSpPr>
              <p:spPr>
                <a:xfrm>
                  <a:off x="0" y="4569955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Прямая соединительная линия 171"/>
                <p:cNvCxnSpPr/>
                <p:nvPr/>
              </p:nvCxnSpPr>
              <p:spPr>
                <a:xfrm>
                  <a:off x="0" y="4858365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Прямая соединительная линия 172"/>
                <p:cNvCxnSpPr/>
                <p:nvPr/>
              </p:nvCxnSpPr>
              <p:spPr>
                <a:xfrm>
                  <a:off x="0" y="5144950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Прямая соединительная линия 173"/>
                <p:cNvCxnSpPr/>
                <p:nvPr/>
              </p:nvCxnSpPr>
              <p:spPr>
                <a:xfrm>
                  <a:off x="0" y="5429709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Прямая соединительная линия 174"/>
                <p:cNvCxnSpPr/>
                <p:nvPr/>
              </p:nvCxnSpPr>
              <p:spPr>
                <a:xfrm>
                  <a:off x="0" y="5714468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Прямая соединительная линия 175"/>
                <p:cNvCxnSpPr/>
                <p:nvPr/>
              </p:nvCxnSpPr>
              <p:spPr>
                <a:xfrm>
                  <a:off x="0" y="5999227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Прямая соединительная линия 176"/>
                <p:cNvCxnSpPr/>
                <p:nvPr/>
              </p:nvCxnSpPr>
              <p:spPr>
                <a:xfrm>
                  <a:off x="0" y="6283986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Прямая соединительная линия 177"/>
                <p:cNvCxnSpPr/>
                <p:nvPr/>
              </p:nvCxnSpPr>
              <p:spPr>
                <a:xfrm>
                  <a:off x="0" y="6570570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9" name="Прямая соединительная линия 158"/>
              <p:cNvCxnSpPr/>
              <p:nvPr/>
            </p:nvCxnSpPr>
            <p:spPr>
              <a:xfrm rot="5400000">
                <a:off x="4714964" y="3426532"/>
                <a:ext cx="6859773" cy="5124"/>
              </a:xfrm>
              <a:prstGeom prst="line">
                <a:avLst/>
              </a:prstGeom>
              <a:ln w="19050">
                <a:solidFill>
                  <a:srgbClr val="FF0000">
                    <a:alpha val="8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1" name="Прямая со стрелкой 130"/>
          <p:cNvCxnSpPr/>
          <p:nvPr/>
        </p:nvCxnSpPr>
        <p:spPr>
          <a:xfrm rot="5400000" flipH="1" flipV="1">
            <a:off x="1893094" y="3750469"/>
            <a:ext cx="421481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>
            <a:off x="1357313" y="3857625"/>
            <a:ext cx="507206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133"/>
          <p:cNvSpPr txBox="1">
            <a:spLocks noChangeArrowheads="1"/>
          </p:cNvSpPr>
          <p:nvPr/>
        </p:nvSpPr>
        <p:spPr bwMode="auto">
          <a:xfrm>
            <a:off x="4000500" y="3857625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0</a:t>
            </a:r>
          </a:p>
        </p:txBody>
      </p:sp>
      <p:sp>
        <p:nvSpPr>
          <p:cNvPr id="21513" name="TextBox 139"/>
          <p:cNvSpPr txBox="1">
            <a:spLocks noChangeArrowheads="1"/>
          </p:cNvSpPr>
          <p:nvPr/>
        </p:nvSpPr>
        <p:spPr bwMode="auto">
          <a:xfrm>
            <a:off x="6143625" y="3929063"/>
            <a:ext cx="33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Х</a:t>
            </a:r>
          </a:p>
        </p:txBody>
      </p:sp>
      <p:sp>
        <p:nvSpPr>
          <p:cNvPr id="21514" name="TextBox 140"/>
          <p:cNvSpPr txBox="1">
            <a:spLocks noChangeArrowheads="1"/>
          </p:cNvSpPr>
          <p:nvPr/>
        </p:nvSpPr>
        <p:spPr bwMode="auto">
          <a:xfrm>
            <a:off x="4071938" y="1643063"/>
            <a:ext cx="33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У</a:t>
            </a:r>
          </a:p>
        </p:txBody>
      </p:sp>
      <p:cxnSp>
        <p:nvCxnSpPr>
          <p:cNvPr id="143" name="Прямая соединительная линия 142"/>
          <p:cNvCxnSpPr/>
          <p:nvPr/>
        </p:nvCxnSpPr>
        <p:spPr>
          <a:xfrm>
            <a:off x="1357313" y="3357563"/>
            <a:ext cx="4857750" cy="1587"/>
          </a:xfrm>
          <a:prstGeom prst="line">
            <a:avLst/>
          </a:prstGeom>
          <a:ln w="28575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 flipV="1">
            <a:off x="1928813" y="1857375"/>
            <a:ext cx="3714750" cy="3357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 rot="16200000" flipH="1">
            <a:off x="2428875" y="2357438"/>
            <a:ext cx="3571875" cy="257175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 flipV="1">
            <a:off x="1285875" y="2571750"/>
            <a:ext cx="4929188" cy="17145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>
            <a:endCxn id="21513" idx="1"/>
          </p:cNvCxnSpPr>
          <p:nvPr/>
        </p:nvCxnSpPr>
        <p:spPr>
          <a:xfrm>
            <a:off x="1857375" y="2571750"/>
            <a:ext cx="4286250" cy="154146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AutoShape 5"/>
          <p:cNvSpPr>
            <a:spLocks noChangeArrowheads="1"/>
          </p:cNvSpPr>
          <p:nvPr/>
        </p:nvSpPr>
        <p:spPr bwMode="auto">
          <a:xfrm>
            <a:off x="642938" y="428625"/>
            <a:ext cx="7143750" cy="1143000"/>
          </a:xfrm>
          <a:prstGeom prst="roundRect">
            <a:avLst>
              <a:gd name="adj" fmla="val 16667"/>
            </a:avLst>
          </a:prstGeom>
          <a:solidFill>
            <a:srgbClr val="FFFF99">
              <a:alpha val="5607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>
                <a:solidFill>
                  <a:srgbClr val="7030A0"/>
                </a:solidFill>
                <a:latin typeface="Times New Roman" pitchFamily="18" charset="0"/>
              </a:rPr>
              <a:t>Укажите те из прямых, угловой</a:t>
            </a:r>
          </a:p>
          <a:p>
            <a:pPr algn="ctr"/>
            <a:r>
              <a:rPr lang="ru-RU" sz="2800" b="1" i="1">
                <a:solidFill>
                  <a:srgbClr val="7030A0"/>
                </a:solidFill>
                <a:latin typeface="Times New Roman" pitchFamily="18" charset="0"/>
              </a:rPr>
              <a:t> коэффициент  которых положителен.</a:t>
            </a:r>
          </a:p>
        </p:txBody>
      </p:sp>
      <p:sp>
        <p:nvSpPr>
          <p:cNvPr id="162" name="Овал 161"/>
          <p:cNvSpPr/>
          <p:nvPr/>
        </p:nvSpPr>
        <p:spPr>
          <a:xfrm>
            <a:off x="5072063" y="1714500"/>
            <a:ext cx="485775" cy="485775"/>
          </a:xfrm>
          <a:prstGeom prst="ellipse">
            <a:avLst/>
          </a:prstGeom>
          <a:solidFill>
            <a:srgbClr val="00B050">
              <a:alpha val="65098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3" name="Овал 162"/>
          <p:cNvSpPr/>
          <p:nvPr/>
        </p:nvSpPr>
        <p:spPr>
          <a:xfrm>
            <a:off x="2857500" y="1643063"/>
            <a:ext cx="485775" cy="485775"/>
          </a:xfrm>
          <a:prstGeom prst="ellipse">
            <a:avLst/>
          </a:prstGeom>
          <a:solidFill>
            <a:srgbClr val="7030A0">
              <a:alpha val="50196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" name="Овал 163"/>
          <p:cNvSpPr/>
          <p:nvPr/>
        </p:nvSpPr>
        <p:spPr>
          <a:xfrm>
            <a:off x="1785938" y="2214563"/>
            <a:ext cx="485775" cy="485775"/>
          </a:xfrm>
          <a:prstGeom prst="ellipse">
            <a:avLst/>
          </a:prstGeom>
          <a:solidFill>
            <a:srgbClr val="FFFF00">
              <a:alpha val="65098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5" name="Овал 164"/>
          <p:cNvSpPr/>
          <p:nvPr/>
        </p:nvSpPr>
        <p:spPr>
          <a:xfrm>
            <a:off x="1428750" y="2928938"/>
            <a:ext cx="485775" cy="485775"/>
          </a:xfrm>
          <a:prstGeom prst="ellipse">
            <a:avLst/>
          </a:prstGeom>
          <a:solidFill>
            <a:srgbClr val="FF66FF">
              <a:alpha val="65098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6" name="Овал 165"/>
          <p:cNvSpPr/>
          <p:nvPr/>
        </p:nvSpPr>
        <p:spPr>
          <a:xfrm>
            <a:off x="1357313" y="4071938"/>
            <a:ext cx="485775" cy="485775"/>
          </a:xfrm>
          <a:prstGeom prst="ellipse">
            <a:avLst/>
          </a:prstGeom>
          <a:solidFill>
            <a:srgbClr val="FFC000">
              <a:alpha val="65098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7" name="AutoShape 5"/>
          <p:cNvSpPr>
            <a:spLocks noChangeArrowheads="1"/>
          </p:cNvSpPr>
          <p:nvPr/>
        </p:nvSpPr>
        <p:spPr bwMode="auto">
          <a:xfrm>
            <a:off x="611188" y="476250"/>
            <a:ext cx="7143750" cy="1143000"/>
          </a:xfrm>
          <a:prstGeom prst="roundRect">
            <a:avLst>
              <a:gd name="adj" fmla="val 16667"/>
            </a:avLst>
          </a:prstGeom>
          <a:solidFill>
            <a:srgbClr val="FFFF99">
              <a:alpha val="5607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>
                <a:solidFill>
                  <a:srgbClr val="7030A0"/>
                </a:solidFill>
                <a:latin typeface="Times New Roman" pitchFamily="18" charset="0"/>
              </a:rPr>
              <a:t>Укажите те из прямых, угловой</a:t>
            </a:r>
          </a:p>
          <a:p>
            <a:pPr algn="ctr"/>
            <a:r>
              <a:rPr lang="ru-RU" sz="2800" b="1" i="1">
                <a:solidFill>
                  <a:srgbClr val="7030A0"/>
                </a:solidFill>
                <a:latin typeface="Times New Roman" pitchFamily="18" charset="0"/>
              </a:rPr>
              <a:t> коэффициент  которых отрицателен.</a:t>
            </a:r>
          </a:p>
        </p:txBody>
      </p:sp>
      <p:sp>
        <p:nvSpPr>
          <p:cNvPr id="168" name="AutoShape 5"/>
          <p:cNvSpPr>
            <a:spLocks noChangeArrowheads="1"/>
          </p:cNvSpPr>
          <p:nvPr/>
        </p:nvSpPr>
        <p:spPr bwMode="auto">
          <a:xfrm>
            <a:off x="611188" y="476250"/>
            <a:ext cx="7143750" cy="1143000"/>
          </a:xfrm>
          <a:prstGeom prst="roundRect">
            <a:avLst>
              <a:gd name="adj" fmla="val 16667"/>
            </a:avLst>
          </a:prstGeom>
          <a:solidFill>
            <a:srgbClr val="FFFF99">
              <a:alpha val="5607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>
                <a:solidFill>
                  <a:srgbClr val="7030A0"/>
                </a:solidFill>
                <a:latin typeface="Times New Roman" pitchFamily="18" charset="0"/>
              </a:rPr>
              <a:t>Укажите те из прямых, угловой</a:t>
            </a:r>
          </a:p>
          <a:p>
            <a:pPr algn="ctr"/>
            <a:r>
              <a:rPr lang="ru-RU" sz="2800" b="1" i="1">
                <a:solidFill>
                  <a:srgbClr val="7030A0"/>
                </a:solidFill>
                <a:latin typeface="Times New Roman" pitchFamily="18" charset="0"/>
              </a:rPr>
              <a:t> коэффициент  которых равен нулю.</a:t>
            </a:r>
          </a:p>
        </p:txBody>
      </p:sp>
      <p:sp>
        <p:nvSpPr>
          <p:cNvPr id="21634" name="WordArt 130"/>
          <p:cNvSpPr>
            <a:spLocks noChangeArrowheads="1" noChangeShapeType="1" noTextEdit="1"/>
          </p:cNvSpPr>
          <p:nvPr/>
        </p:nvSpPr>
        <p:spPr bwMode="auto">
          <a:xfrm>
            <a:off x="1857375" y="4714875"/>
            <a:ext cx="4500563" cy="18240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1532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7030A0"/>
                    </a:gs>
                    <a:gs pos="100000">
                      <a:srgbClr val="431D6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Молодцы!</a:t>
            </a:r>
          </a:p>
        </p:txBody>
      </p:sp>
      <p:grpSp>
        <p:nvGrpSpPr>
          <p:cNvPr id="22" name="Группа 174"/>
          <p:cNvGrpSpPr>
            <a:grpSpLocks/>
          </p:cNvGrpSpPr>
          <p:nvPr/>
        </p:nvGrpSpPr>
        <p:grpSpPr bwMode="auto">
          <a:xfrm>
            <a:off x="5595938" y="4572000"/>
            <a:ext cx="2262187" cy="1895475"/>
            <a:chOff x="5595224" y="4572008"/>
            <a:chExt cx="2262924" cy="1895468"/>
          </a:xfrm>
        </p:grpSpPr>
        <p:pic>
          <p:nvPicPr>
            <p:cNvPr id="21530" name="Picture 71" descr="Рисунок13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95224" y="4929198"/>
              <a:ext cx="1348916" cy="1538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31" name="AutoShape 72"/>
            <p:cNvSpPr>
              <a:spLocks noChangeArrowheads="1"/>
            </p:cNvSpPr>
            <p:nvPr/>
          </p:nvSpPr>
          <p:spPr bwMode="auto">
            <a:xfrm>
              <a:off x="7143371" y="4572008"/>
              <a:ext cx="714777" cy="747457"/>
            </a:xfrm>
            <a:prstGeom prst="cloudCallout">
              <a:avLst>
                <a:gd name="adj1" fmla="val -126773"/>
                <a:gd name="adj2" fmla="val 59148"/>
              </a:avLst>
            </a:prstGeom>
            <a:gradFill rotWithShape="1">
              <a:gsLst>
                <a:gs pos="0">
                  <a:schemeClr val="bg1">
                    <a:alpha val="82001"/>
                  </a:schemeClr>
                </a:gs>
                <a:gs pos="100000">
                  <a:schemeClr val="accent1">
                    <a:alpha val="87000"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21532" name="Picture 70" descr="000044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15206" y="4643446"/>
              <a:ext cx="581539" cy="516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1" grpId="1" animBg="1"/>
      <p:bldP spid="167" grpId="0" animBg="1"/>
      <p:bldP spid="167" grpId="1" animBg="1"/>
      <p:bldP spid="168" grpId="0" animBg="1"/>
      <p:bldP spid="168" grpId="1" animBg="1"/>
      <p:bldP spid="216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Группа 1"/>
          <p:cNvGrpSpPr>
            <a:grpSpLocks/>
          </p:cNvGrpSpPr>
          <p:nvPr/>
        </p:nvGrpSpPr>
        <p:grpSpPr bwMode="auto">
          <a:xfrm>
            <a:off x="20638" y="0"/>
            <a:ext cx="9123362" cy="6858000"/>
            <a:chOff x="20638" y="0"/>
            <a:chExt cx="9123362" cy="6858000"/>
          </a:xfrm>
        </p:grpSpPr>
        <p:grpSp>
          <p:nvGrpSpPr>
            <p:cNvPr id="22615" name="Группа 116"/>
            <p:cNvGrpSpPr>
              <a:grpSpLocks/>
            </p:cNvGrpSpPr>
            <p:nvPr/>
          </p:nvGrpSpPr>
          <p:grpSpPr bwMode="auto">
            <a:xfrm>
              <a:off x="20638" y="26988"/>
              <a:ext cx="784225" cy="6638925"/>
              <a:chOff x="20638" y="26988"/>
              <a:chExt cx="784225" cy="6638925"/>
            </a:xfrm>
          </p:grpSpPr>
          <p:sp>
            <p:nvSpPr>
              <p:cNvPr id="22663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158750" y="1884363"/>
                <a:ext cx="292100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266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-1822794">
                <a:off x="133350" y="26988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2665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1241425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2666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142875" y="3071813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2667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265113" y="614363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2668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900" y="5443538"/>
                <a:ext cx="333375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22669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187326" y="2416175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2670" name="WordArt 66"/>
              <p:cNvSpPr>
                <a:spLocks noChangeArrowheads="1" noChangeShapeType="1" noTextEdit="1"/>
              </p:cNvSpPr>
              <p:nvPr/>
            </p:nvSpPr>
            <p:spPr bwMode="auto">
              <a:xfrm rot="-1617823">
                <a:off x="127000" y="6032500"/>
                <a:ext cx="293688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2671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4813300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2672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75" y="4286250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214313" y="3786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2616" name="Группа 96"/>
            <p:cNvGrpSpPr>
              <a:grpSpLocks/>
            </p:cNvGrpSpPr>
            <p:nvPr/>
          </p:nvGrpSpPr>
          <p:grpSpPr bwMode="auto">
            <a:xfrm>
              <a:off x="585017" y="0"/>
              <a:ext cx="8412933" cy="781027"/>
              <a:chOff x="585017" y="0"/>
              <a:chExt cx="8412933" cy="781027"/>
            </a:xfrm>
          </p:grpSpPr>
          <p:sp>
            <p:nvSpPr>
              <p:cNvPr id="22646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22647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rot="18886340">
                <a:off x="1505744" y="-103981"/>
                <a:ext cx="342900" cy="557212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равильный пятиугольник 36"/>
              <p:cNvSpPr/>
              <p:nvPr/>
            </p:nvSpPr>
            <p:spPr>
              <a:xfrm rot="2542222">
                <a:off x="904875" y="111125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650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2651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2652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2653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2654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2655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22656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2657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2658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2659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48" name="Овал 47"/>
              <p:cNvSpPr/>
              <p:nvPr/>
            </p:nvSpPr>
            <p:spPr>
              <a:xfrm rot="5400000">
                <a:off x="3714750" y="357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661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50" name="Прямоугольный треугольник 49"/>
              <p:cNvSpPr/>
              <p:nvPr/>
            </p:nvSpPr>
            <p:spPr>
              <a:xfrm rot="13396078">
                <a:off x="5430838" y="184150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2617" name="Группа 97"/>
            <p:cNvGrpSpPr>
              <a:grpSpLocks/>
            </p:cNvGrpSpPr>
            <p:nvPr/>
          </p:nvGrpSpPr>
          <p:grpSpPr bwMode="auto">
            <a:xfrm>
              <a:off x="571472" y="6076973"/>
              <a:ext cx="8412933" cy="781027"/>
              <a:chOff x="585017" y="0"/>
              <a:chExt cx="8412933" cy="781027"/>
            </a:xfrm>
          </p:grpSpPr>
          <p:sp>
            <p:nvSpPr>
              <p:cNvPr id="22629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22630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9" name="Прямоугольный треугольник 18"/>
              <p:cNvSpPr/>
              <p:nvPr/>
            </p:nvSpPr>
            <p:spPr>
              <a:xfrm rot="18886340">
                <a:off x="1505002" y="-104005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равильный пятиугольник 19"/>
              <p:cNvSpPr/>
              <p:nvPr/>
            </p:nvSpPr>
            <p:spPr>
              <a:xfrm rot="2542222">
                <a:off x="904133" y="111102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633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263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2635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2636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2637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2638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22639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2640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2641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2642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1" name="Овал 30"/>
              <p:cNvSpPr/>
              <p:nvPr/>
            </p:nvSpPr>
            <p:spPr>
              <a:xfrm rot="5400000">
                <a:off x="3714008" y="357165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644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13396078">
                <a:off x="5430095" y="184127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2618" name="Группа 131"/>
            <p:cNvGrpSpPr>
              <a:grpSpLocks/>
            </p:cNvGrpSpPr>
            <p:nvPr/>
          </p:nvGrpSpPr>
          <p:grpSpPr bwMode="auto">
            <a:xfrm>
              <a:off x="8572528" y="664306"/>
              <a:ext cx="571472" cy="5550779"/>
              <a:chOff x="8572528" y="664306"/>
              <a:chExt cx="571472" cy="5550779"/>
            </a:xfrm>
          </p:grpSpPr>
          <p:sp>
            <p:nvSpPr>
              <p:cNvPr id="22619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8716935" y="1996713"/>
                <a:ext cx="319708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2620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06047" y="1321519"/>
                <a:ext cx="351305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2621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8715228" y="3177782"/>
                <a:ext cx="362542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2622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8773970" y="664306"/>
                <a:ext cx="242283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2623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8715871" y="2607274"/>
                <a:ext cx="339293" cy="500444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grpSp>
            <p:nvGrpSpPr>
              <p:cNvPr id="22624" name="Группа 130"/>
              <p:cNvGrpSpPr>
                <a:grpSpLocks/>
              </p:cNvGrpSpPr>
              <p:nvPr/>
            </p:nvGrpSpPr>
            <p:grpSpPr bwMode="auto">
              <a:xfrm>
                <a:off x="8572528" y="3857628"/>
                <a:ext cx="571472" cy="2357457"/>
                <a:chOff x="8572528" y="3857628"/>
                <a:chExt cx="571472" cy="2357457"/>
              </a:xfrm>
            </p:grpSpPr>
            <p:sp>
              <p:nvSpPr>
                <p:cNvPr id="22625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8608230" y="5679316"/>
                  <a:ext cx="500067" cy="571472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ru-RU" sz="3600" i="1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 Black"/>
                    </a:rPr>
                    <a:t>8</a:t>
                  </a:r>
                </a:p>
              </p:txBody>
            </p:sp>
            <p:sp>
              <p:nvSpPr>
                <p:cNvPr id="22626" name="WordArt 68"/>
                <p:cNvSpPr>
                  <a:spLocks noChangeArrowheads="1" noChangeShapeType="1" noTextEdit="1"/>
                </p:cNvSpPr>
                <p:nvPr/>
              </p:nvSpPr>
              <p:spPr bwMode="auto">
                <a:xfrm rot="-971353">
                  <a:off x="8706048" y="4893420"/>
                  <a:ext cx="351306" cy="671513"/>
                </a:xfrm>
                <a:prstGeom prst="rect">
                  <a:avLst/>
                </a:prstGeom>
              </p:spPr>
              <p:txBody>
                <a:bodyPr wrap="none" fromWordArt="1">
                  <a:prstTxWarp prst="textDoubleWave1">
                    <a:avLst>
                      <a:gd name="adj1" fmla="val 12259"/>
                      <a:gd name="adj2" fmla="val 0"/>
                    </a:avLst>
                  </a:prstTxWarp>
                </a:bodyPr>
                <a:lstStyle/>
                <a:p>
                  <a:pPr algn="ctr"/>
                  <a:r>
                    <a:rPr lang="ru-RU" sz="3600" kern="10" spc="-360">
                      <a:ln w="12700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solidFill>
                        <a:srgbClr val="33CCFF"/>
                      </a:solidFill>
                      <a:latin typeface="Impact"/>
                    </a:rPr>
                    <a:t>3</a:t>
                  </a:r>
                </a:p>
              </p:txBody>
            </p:sp>
            <p:sp>
              <p:nvSpPr>
                <p:cNvPr id="22627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 rot="731093">
                  <a:off x="8646950" y="4358012"/>
                  <a:ext cx="354140" cy="43815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7</a:t>
                  </a:r>
                </a:p>
              </p:txBody>
            </p:sp>
            <p:sp>
              <p:nvSpPr>
                <p:cNvPr id="16" name="Овал 15"/>
                <p:cNvSpPr/>
                <p:nvPr/>
              </p:nvSpPr>
              <p:spPr>
                <a:xfrm>
                  <a:off x="8715375" y="3857625"/>
                  <a:ext cx="428625" cy="3571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22531" name="Группа 102"/>
          <p:cNvGrpSpPr>
            <a:grpSpLocks/>
          </p:cNvGrpSpPr>
          <p:nvPr/>
        </p:nvGrpSpPr>
        <p:grpSpPr bwMode="auto">
          <a:xfrm>
            <a:off x="250825" y="333375"/>
            <a:ext cx="8501063" cy="6072188"/>
            <a:chOff x="3500430" y="1857364"/>
            <a:chExt cx="5143536" cy="4071966"/>
          </a:xfrm>
        </p:grpSpPr>
        <p:sp>
          <p:nvSpPr>
            <p:cNvPr id="135" name="Прямоугольник 134"/>
            <p:cNvSpPr/>
            <p:nvPr/>
          </p:nvSpPr>
          <p:spPr>
            <a:xfrm>
              <a:off x="3500430" y="1857364"/>
              <a:ext cx="5143536" cy="4071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  <a:alpha val="8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22551" name="Группа 74"/>
            <p:cNvGrpSpPr>
              <a:grpSpLocks/>
            </p:cNvGrpSpPr>
            <p:nvPr/>
          </p:nvGrpSpPr>
          <p:grpSpPr bwMode="auto">
            <a:xfrm>
              <a:off x="3500430" y="1857362"/>
              <a:ext cx="5143536" cy="4001048"/>
              <a:chOff x="0" y="-797"/>
              <a:chExt cx="9146624" cy="6860473"/>
            </a:xfrm>
          </p:grpSpPr>
          <p:grpSp>
            <p:nvGrpSpPr>
              <p:cNvPr id="22552" name="Группа 41"/>
              <p:cNvGrpSpPr>
                <a:grpSpLocks/>
              </p:cNvGrpSpPr>
              <p:nvPr/>
            </p:nvGrpSpPr>
            <p:grpSpPr bwMode="auto">
              <a:xfrm>
                <a:off x="284560" y="-797"/>
                <a:ext cx="8577509" cy="6860473"/>
                <a:chOff x="284477" y="-796"/>
                <a:chExt cx="8575043" cy="6860473"/>
              </a:xfrm>
            </p:grpSpPr>
            <p:grpSp>
              <p:nvGrpSpPr>
                <p:cNvPr id="22581" name="Группа 11"/>
                <p:cNvGrpSpPr>
                  <a:grpSpLocks/>
                </p:cNvGrpSpPr>
                <p:nvPr/>
              </p:nvGrpSpPr>
              <p:grpSpPr bwMode="auto">
                <a:xfrm>
                  <a:off x="4284618" y="-795"/>
                  <a:ext cx="1718491" cy="6860471"/>
                  <a:chOff x="283296" y="-795"/>
                  <a:chExt cx="1718491" cy="6860471"/>
                </a:xfrm>
              </p:grpSpPr>
              <p:cxnSp>
                <p:nvCxnSpPr>
                  <p:cNvPr id="195" name="Прямая соединительная линия 2"/>
                  <p:cNvCxnSpPr/>
                  <p:nvPr/>
                </p:nvCxnSpPr>
                <p:spPr>
                  <a:xfrm rot="5400000">
                    <a:off x="-3145111" y="3430919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Прямая соединительная линия 3"/>
                  <p:cNvCxnSpPr/>
                  <p:nvPr/>
                </p:nvCxnSpPr>
                <p:spPr>
                  <a:xfrm rot="5400000">
                    <a:off x="-2857387" y="3428357"/>
                    <a:ext cx="6856122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Прямая соединительная линия 4"/>
                  <p:cNvCxnSpPr/>
                  <p:nvPr/>
                </p:nvCxnSpPr>
                <p:spPr>
                  <a:xfrm rot="5400000">
                    <a:off x="-2573197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Прямая соединительная линия 5"/>
                  <p:cNvCxnSpPr/>
                  <p:nvPr/>
                </p:nvCxnSpPr>
                <p:spPr>
                  <a:xfrm rot="5400000">
                    <a:off x="-2288035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Прямая соединительная линия 6"/>
                  <p:cNvCxnSpPr/>
                  <p:nvPr/>
                </p:nvCxnSpPr>
                <p:spPr>
                  <a:xfrm rot="5400000">
                    <a:off x="-2000310" y="3426533"/>
                    <a:ext cx="6859773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Прямая соединительная линия 7"/>
                  <p:cNvCxnSpPr/>
                  <p:nvPr/>
                </p:nvCxnSpPr>
                <p:spPr>
                  <a:xfrm rot="5400000">
                    <a:off x="-1743322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Прямая соединительная линия 8"/>
                  <p:cNvCxnSpPr/>
                  <p:nvPr/>
                </p:nvCxnSpPr>
                <p:spPr>
                  <a:xfrm rot="5400000">
                    <a:off x="-1458160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582" name="Группа 12"/>
                <p:cNvGrpSpPr>
                  <a:grpSpLocks/>
                </p:cNvGrpSpPr>
                <p:nvPr/>
              </p:nvGrpSpPr>
              <p:grpSpPr bwMode="auto">
                <a:xfrm>
                  <a:off x="2287451" y="-794"/>
                  <a:ext cx="1712683" cy="6860471"/>
                  <a:chOff x="286393" y="0"/>
                  <a:chExt cx="1712683" cy="6860471"/>
                </a:xfrm>
              </p:grpSpPr>
              <p:cxnSp>
                <p:nvCxnSpPr>
                  <p:cNvPr id="188" name="Прямая соединительная линия 187"/>
                  <p:cNvCxnSpPr/>
                  <p:nvPr/>
                </p:nvCxnSpPr>
                <p:spPr>
                  <a:xfrm rot="5400000">
                    <a:off x="-3142813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Прямая соединительная линия 188"/>
                  <p:cNvCxnSpPr/>
                  <p:nvPr/>
                </p:nvCxnSpPr>
                <p:spPr>
                  <a:xfrm rot="5400000">
                    <a:off x="-2857650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Прямая соединительная линия 189"/>
                  <p:cNvCxnSpPr/>
                  <p:nvPr/>
                </p:nvCxnSpPr>
                <p:spPr>
                  <a:xfrm rot="5400000">
                    <a:off x="-2568953" y="3424647"/>
                    <a:ext cx="6856122" cy="683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Прямая соединительная линия 190"/>
                  <p:cNvCxnSpPr/>
                  <p:nvPr/>
                </p:nvCxnSpPr>
                <p:spPr>
                  <a:xfrm rot="5400000">
                    <a:off x="-2282083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Прямая соединительная линия 191"/>
                  <p:cNvCxnSpPr/>
                  <p:nvPr/>
                </p:nvCxnSpPr>
                <p:spPr>
                  <a:xfrm rot="5400000">
                    <a:off x="-1713465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Прямая соединительная линия 192"/>
                  <p:cNvCxnSpPr/>
                  <p:nvPr/>
                </p:nvCxnSpPr>
                <p:spPr>
                  <a:xfrm rot="5400000">
                    <a:off x="-142830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Прямая соединительная линия 193"/>
                  <p:cNvCxnSpPr/>
                  <p:nvPr/>
                </p:nvCxnSpPr>
                <p:spPr>
                  <a:xfrm rot="5400000">
                    <a:off x="-1996921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583" name="Группа 20"/>
                <p:cNvGrpSpPr>
                  <a:grpSpLocks/>
                </p:cNvGrpSpPr>
                <p:nvPr/>
              </p:nvGrpSpPr>
              <p:grpSpPr bwMode="auto">
                <a:xfrm>
                  <a:off x="284477" y="-796"/>
                  <a:ext cx="1718490" cy="6860473"/>
                  <a:chOff x="283683" y="-2"/>
                  <a:chExt cx="1718490" cy="6860473"/>
                </a:xfrm>
              </p:grpSpPr>
              <p:cxnSp>
                <p:nvCxnSpPr>
                  <p:cNvPr id="181" name="Прямая соединительная линия 180"/>
                  <p:cNvCxnSpPr/>
                  <p:nvPr/>
                </p:nvCxnSpPr>
                <p:spPr>
                  <a:xfrm rot="5400000">
                    <a:off x="-3145519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Прямая соединительная линия 181"/>
                  <p:cNvCxnSpPr/>
                  <p:nvPr/>
                </p:nvCxnSpPr>
                <p:spPr>
                  <a:xfrm rot="5400000">
                    <a:off x="-2857794" y="3427326"/>
                    <a:ext cx="6859773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Прямая соединительная линия 182"/>
                  <p:cNvCxnSpPr/>
                  <p:nvPr/>
                </p:nvCxnSpPr>
                <p:spPr>
                  <a:xfrm rot="5400000">
                    <a:off x="-256995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Прямая соединительная линия 183"/>
                  <p:cNvCxnSpPr/>
                  <p:nvPr/>
                </p:nvCxnSpPr>
                <p:spPr>
                  <a:xfrm rot="5400000">
                    <a:off x="-2284790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Прямая соединительная линия 184"/>
                  <p:cNvCxnSpPr/>
                  <p:nvPr/>
                </p:nvCxnSpPr>
                <p:spPr>
                  <a:xfrm rot="5400000">
                    <a:off x="-1997065" y="3425501"/>
                    <a:ext cx="6856122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Прямая соединительная линия 185"/>
                  <p:cNvCxnSpPr/>
                  <p:nvPr/>
                </p:nvCxnSpPr>
                <p:spPr>
                  <a:xfrm rot="5400000">
                    <a:off x="-1711049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Прямая соединительная линия 186"/>
                  <p:cNvCxnSpPr/>
                  <p:nvPr/>
                </p:nvCxnSpPr>
                <p:spPr>
                  <a:xfrm rot="5400000">
                    <a:off x="-1425886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1" name="Прямая соединительная линия 170"/>
                <p:cNvCxnSpPr/>
                <p:nvPr/>
              </p:nvCxnSpPr>
              <p:spPr>
                <a:xfrm rot="5400000">
                  <a:off x="2857354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Прямая соединительная линия 171"/>
                <p:cNvCxnSpPr/>
                <p:nvPr/>
              </p:nvCxnSpPr>
              <p:spPr>
                <a:xfrm rot="5400000">
                  <a:off x="3142518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Прямая соединительная линия 172"/>
                <p:cNvCxnSpPr/>
                <p:nvPr/>
              </p:nvCxnSpPr>
              <p:spPr>
                <a:xfrm rot="5400000">
                  <a:off x="3429388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Прямая соединительная линия 173"/>
                <p:cNvCxnSpPr/>
                <p:nvPr/>
              </p:nvCxnSpPr>
              <p:spPr>
                <a:xfrm rot="5400000">
                  <a:off x="3713698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Прямая соединительная линия 33"/>
                <p:cNvCxnSpPr/>
                <p:nvPr/>
              </p:nvCxnSpPr>
              <p:spPr>
                <a:xfrm rot="5400000">
                  <a:off x="4001421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Прямая соединительная линия 34"/>
                <p:cNvCxnSpPr/>
                <p:nvPr/>
              </p:nvCxnSpPr>
              <p:spPr>
                <a:xfrm rot="5400000">
                  <a:off x="4284876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Прямая соединительная линия 35"/>
                <p:cNvCxnSpPr/>
                <p:nvPr/>
              </p:nvCxnSpPr>
              <p:spPr>
                <a:xfrm rot="5400000">
                  <a:off x="4572601" y="3426533"/>
                  <a:ext cx="6859773" cy="5122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Прямая соединительная линия 177"/>
                <p:cNvCxnSpPr/>
                <p:nvPr/>
              </p:nvCxnSpPr>
              <p:spPr>
                <a:xfrm rot="5400000">
                  <a:off x="4856910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Прямая соединительная линия 178"/>
                <p:cNvCxnSpPr/>
                <p:nvPr/>
              </p:nvCxnSpPr>
              <p:spPr>
                <a:xfrm rot="5400000">
                  <a:off x="5141219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Прямая соединительная линия 179"/>
                <p:cNvCxnSpPr/>
                <p:nvPr/>
              </p:nvCxnSpPr>
              <p:spPr>
                <a:xfrm rot="5400000">
                  <a:off x="5428943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553" name="Группа 71"/>
              <p:cNvGrpSpPr>
                <a:grpSpLocks/>
              </p:cNvGrpSpPr>
              <p:nvPr/>
            </p:nvGrpSpPr>
            <p:grpSpPr bwMode="auto">
              <a:xfrm>
                <a:off x="0" y="284359"/>
                <a:ext cx="9146624" cy="6290160"/>
                <a:chOff x="0" y="284360"/>
                <a:chExt cx="9144000" cy="6290160"/>
              </a:xfrm>
            </p:grpSpPr>
            <p:grpSp>
              <p:nvGrpSpPr>
                <p:cNvPr id="22555" name="Группа 49"/>
                <p:cNvGrpSpPr>
                  <a:grpSpLocks/>
                </p:cNvGrpSpPr>
                <p:nvPr/>
              </p:nvGrpSpPr>
              <p:grpSpPr bwMode="auto">
                <a:xfrm>
                  <a:off x="0" y="284360"/>
                  <a:ext cx="9144000" cy="1144810"/>
                  <a:chOff x="0" y="284360"/>
                  <a:chExt cx="9144000" cy="1144810"/>
                </a:xfrm>
              </p:grpSpPr>
              <p:cxnSp>
                <p:nvCxnSpPr>
                  <p:cNvPr id="163" name="Прямая соединительная линия 162"/>
                  <p:cNvCxnSpPr/>
                  <p:nvPr/>
                </p:nvCxnSpPr>
                <p:spPr>
                  <a:xfrm>
                    <a:off x="0" y="283967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Прямая соединительная линия 163"/>
                  <p:cNvCxnSpPr/>
                  <p:nvPr/>
                </p:nvCxnSpPr>
                <p:spPr>
                  <a:xfrm>
                    <a:off x="0" y="568726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Прямая соединительная линия 164"/>
                  <p:cNvCxnSpPr/>
                  <p:nvPr/>
                </p:nvCxnSpPr>
                <p:spPr>
                  <a:xfrm>
                    <a:off x="0" y="853485"/>
                    <a:ext cx="9144000" cy="5477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Прямая соединительная линия 165"/>
                  <p:cNvCxnSpPr/>
                  <p:nvPr/>
                </p:nvCxnSpPr>
                <p:spPr>
                  <a:xfrm>
                    <a:off x="0" y="1143721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Прямая соединительная линия 166"/>
                  <p:cNvCxnSpPr/>
                  <p:nvPr/>
                </p:nvCxnSpPr>
                <p:spPr>
                  <a:xfrm>
                    <a:off x="0" y="1428480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556" name="Группа 50"/>
                <p:cNvGrpSpPr>
                  <a:grpSpLocks/>
                </p:cNvGrpSpPr>
                <p:nvPr/>
              </p:nvGrpSpPr>
              <p:grpSpPr bwMode="auto">
                <a:xfrm>
                  <a:off x="0" y="1714324"/>
                  <a:ext cx="9144000" cy="1144808"/>
                  <a:chOff x="0" y="285564"/>
                  <a:chExt cx="9144000" cy="1144808"/>
                </a:xfrm>
              </p:grpSpPr>
              <p:cxnSp>
                <p:nvCxnSpPr>
                  <p:cNvPr id="158" name="Прямая соединительная линия 157"/>
                  <p:cNvCxnSpPr/>
                  <p:nvPr/>
                </p:nvCxnSpPr>
                <p:spPr>
                  <a:xfrm>
                    <a:off x="0" y="25344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Прямая соединительная линия 158"/>
                  <p:cNvCxnSpPr/>
                  <p:nvPr/>
                </p:nvCxnSpPr>
                <p:spPr>
                  <a:xfrm>
                    <a:off x="0" y="569237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Прямая соединительная линия 159"/>
                  <p:cNvCxnSpPr/>
                  <p:nvPr/>
                </p:nvCxnSpPr>
                <p:spPr>
                  <a:xfrm>
                    <a:off x="0" y="855821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Прямая соединительная линия 160"/>
                  <p:cNvCxnSpPr/>
                  <p:nvPr/>
                </p:nvCxnSpPr>
                <p:spPr>
                  <a:xfrm>
                    <a:off x="0" y="114605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Прямая соединительная линия 161"/>
                  <p:cNvCxnSpPr/>
                  <p:nvPr/>
                </p:nvCxnSpPr>
                <p:spPr>
                  <a:xfrm>
                    <a:off x="0" y="1430816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557" name="Группа 56"/>
                <p:cNvGrpSpPr>
                  <a:grpSpLocks/>
                </p:cNvGrpSpPr>
                <p:nvPr/>
              </p:nvGrpSpPr>
              <p:grpSpPr bwMode="auto">
                <a:xfrm>
                  <a:off x="0" y="3144286"/>
                  <a:ext cx="9144000" cy="1144810"/>
                  <a:chOff x="0" y="286766"/>
                  <a:chExt cx="9144000" cy="1144810"/>
                </a:xfrm>
              </p:grpSpPr>
              <p:cxnSp>
                <p:nvCxnSpPr>
                  <p:cNvPr id="153" name="Прямая соединительная линия 152"/>
                  <p:cNvCxnSpPr/>
                  <p:nvPr/>
                </p:nvCxnSpPr>
                <p:spPr>
                  <a:xfrm>
                    <a:off x="0" y="286815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Прямая соединительная линия 153"/>
                  <p:cNvCxnSpPr/>
                  <p:nvPr/>
                </p:nvCxnSpPr>
                <p:spPr>
                  <a:xfrm>
                    <a:off x="0" y="571575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Прямая соединительная линия 154"/>
                  <p:cNvCxnSpPr/>
                  <p:nvPr/>
                </p:nvCxnSpPr>
                <p:spPr>
                  <a:xfrm>
                    <a:off x="0" y="856334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Прямая соединительная линия 155"/>
                  <p:cNvCxnSpPr/>
                  <p:nvPr/>
                </p:nvCxnSpPr>
                <p:spPr>
                  <a:xfrm>
                    <a:off x="0" y="1142918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Прямая соединительная линия 156"/>
                  <p:cNvCxnSpPr/>
                  <p:nvPr/>
                </p:nvCxnSpPr>
                <p:spPr>
                  <a:xfrm>
                    <a:off x="0" y="1431328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5" name="Прямая соединительная линия 10"/>
                <p:cNvCxnSpPr/>
                <p:nvPr/>
              </p:nvCxnSpPr>
              <p:spPr>
                <a:xfrm>
                  <a:off x="0" y="4569955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Прямая соединительная линия 145"/>
                <p:cNvCxnSpPr/>
                <p:nvPr/>
              </p:nvCxnSpPr>
              <p:spPr>
                <a:xfrm>
                  <a:off x="0" y="4858365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Прямая соединительная линия 146"/>
                <p:cNvCxnSpPr/>
                <p:nvPr/>
              </p:nvCxnSpPr>
              <p:spPr>
                <a:xfrm>
                  <a:off x="0" y="5144950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Прямая соединительная линия 147"/>
                <p:cNvCxnSpPr/>
                <p:nvPr/>
              </p:nvCxnSpPr>
              <p:spPr>
                <a:xfrm>
                  <a:off x="0" y="5429709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Прямая соединительная линия 148"/>
                <p:cNvCxnSpPr/>
                <p:nvPr/>
              </p:nvCxnSpPr>
              <p:spPr>
                <a:xfrm>
                  <a:off x="0" y="5714468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Прямая соединительная линия 149"/>
                <p:cNvCxnSpPr/>
                <p:nvPr/>
              </p:nvCxnSpPr>
              <p:spPr>
                <a:xfrm>
                  <a:off x="0" y="5999227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Прямая соединительная линия 150"/>
                <p:cNvCxnSpPr/>
                <p:nvPr/>
              </p:nvCxnSpPr>
              <p:spPr>
                <a:xfrm>
                  <a:off x="0" y="6283986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Прямая соединительная линия 151"/>
                <p:cNvCxnSpPr/>
                <p:nvPr/>
              </p:nvCxnSpPr>
              <p:spPr>
                <a:xfrm>
                  <a:off x="0" y="6570570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1" name="Прямая соединительная линия 140"/>
              <p:cNvCxnSpPr/>
              <p:nvPr/>
            </p:nvCxnSpPr>
            <p:spPr>
              <a:xfrm rot="5400000">
                <a:off x="4714964" y="3426532"/>
                <a:ext cx="6859773" cy="5124"/>
              </a:xfrm>
              <a:prstGeom prst="line">
                <a:avLst/>
              </a:prstGeom>
              <a:ln w="19050">
                <a:solidFill>
                  <a:srgbClr val="FF0000">
                    <a:alpha val="8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Заголовок 1"/>
          <p:cNvSpPr txBox="1">
            <a:spLocks/>
          </p:cNvSpPr>
          <p:nvPr/>
        </p:nvSpPr>
        <p:spPr>
          <a:xfrm>
            <a:off x="1143000" y="571500"/>
            <a:ext cx="6072188" cy="642938"/>
          </a:xfrm>
          <a:prstGeom prst="rect">
            <a:avLst/>
          </a:prstGeom>
          <a:solidFill>
            <a:srgbClr val="FFFF99">
              <a:alpha val="49020"/>
            </a:srgb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Самостоятельная работа</a:t>
            </a:r>
          </a:p>
        </p:txBody>
      </p:sp>
      <p:sp>
        <p:nvSpPr>
          <p:cNvPr id="136" name="Содержимое 2"/>
          <p:cNvSpPr txBox="1">
            <a:spLocks/>
          </p:cNvSpPr>
          <p:nvPr/>
        </p:nvSpPr>
        <p:spPr>
          <a:xfrm>
            <a:off x="395288" y="1341438"/>
            <a:ext cx="8267700" cy="4518025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u="sng" kern="0" dirty="0">
                <a:solidFill>
                  <a:srgbClr val="7030A0"/>
                </a:solidFill>
                <a:latin typeface="+mn-lt"/>
              </a:rPr>
              <a:t>Задание №1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kern="0" dirty="0">
                <a:latin typeface="+mn-lt"/>
              </a:rPr>
              <a:t>Постройте графики функций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ru-RU" kern="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ru-RU" kern="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ru-RU" kern="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kern="0" dirty="0">
                <a:latin typeface="+mn-lt"/>
              </a:rPr>
              <a:t>                   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ru-RU" kern="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000" b="1" u="sng" kern="0" dirty="0">
              <a:solidFill>
                <a:srgbClr val="7030A0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u="sng" kern="0" dirty="0">
                <a:solidFill>
                  <a:srgbClr val="7030A0"/>
                </a:solidFill>
                <a:latin typeface="+mn-lt"/>
              </a:rPr>
              <a:t>Задание №2 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kern="0" dirty="0">
                <a:latin typeface="+mn-lt"/>
              </a:rPr>
              <a:t>Придумайте и постройте графики функций, которые располагаются параллельно, пересекаются</a:t>
            </a:r>
          </a:p>
        </p:txBody>
      </p:sp>
      <p:graphicFrame>
        <p:nvGraphicFramePr>
          <p:cNvPr id="137" name="Таблица 136"/>
          <p:cNvGraphicFramePr>
            <a:graphicFrameLocks noGrp="1"/>
          </p:cNvGraphicFramePr>
          <p:nvPr/>
        </p:nvGraphicFramePr>
        <p:xfrm>
          <a:off x="428625" y="2357438"/>
          <a:ext cx="7143801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578"/>
                <a:gridCol w="2547956"/>
                <a:gridCol w="2381267"/>
              </a:tblGrid>
              <a:tr h="111816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Данная функция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Параллельный графику данной функции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Пересекает</a:t>
                      </a:r>
                      <a:r>
                        <a:rPr lang="ru-RU" sz="2400" baseline="0" dirty="0" smtClean="0"/>
                        <a:t> график данной функции</a:t>
                      </a:r>
                      <a:endParaRPr lang="ru-RU" sz="2400" dirty="0"/>
                    </a:p>
                  </a:txBody>
                  <a:tcPr/>
                </a:tc>
              </a:tr>
              <a:tr h="453476">
                <a:tc>
                  <a:txBody>
                    <a:bodyPr/>
                    <a:lstStyle/>
                    <a:p>
                      <a:r>
                        <a:rPr lang="ru-RU" dirty="0" smtClean="0"/>
                        <a:t>     </a:t>
                      </a:r>
                      <a:r>
                        <a:rPr lang="ru-RU" sz="2800" dirty="0" smtClean="0"/>
                        <a:t>у = 5х +</a:t>
                      </a:r>
                      <a:r>
                        <a:rPr lang="ru-RU" sz="2800" baseline="0" dirty="0" smtClean="0"/>
                        <a:t> 1</a:t>
                      </a:r>
                      <a:r>
                        <a:rPr lang="ru-RU" sz="2800" dirty="0" smtClean="0"/>
                        <a:t> 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Группа 1"/>
          <p:cNvGrpSpPr>
            <a:grpSpLocks/>
          </p:cNvGrpSpPr>
          <p:nvPr/>
        </p:nvGrpSpPr>
        <p:grpSpPr bwMode="auto">
          <a:xfrm>
            <a:off x="20638" y="0"/>
            <a:ext cx="9123362" cy="6858000"/>
            <a:chOff x="20638" y="0"/>
            <a:chExt cx="9123362" cy="6858000"/>
          </a:xfrm>
        </p:grpSpPr>
        <p:grpSp>
          <p:nvGrpSpPr>
            <p:cNvPr id="23625" name="Группа 116"/>
            <p:cNvGrpSpPr>
              <a:grpSpLocks/>
            </p:cNvGrpSpPr>
            <p:nvPr/>
          </p:nvGrpSpPr>
          <p:grpSpPr bwMode="auto">
            <a:xfrm>
              <a:off x="20638" y="26988"/>
              <a:ext cx="784225" cy="6638925"/>
              <a:chOff x="20638" y="26988"/>
              <a:chExt cx="784225" cy="6638925"/>
            </a:xfrm>
          </p:grpSpPr>
          <p:sp>
            <p:nvSpPr>
              <p:cNvPr id="23673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158750" y="1884363"/>
                <a:ext cx="292100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367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-1822794">
                <a:off x="133350" y="26988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3675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1241425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3676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142875" y="3071813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3677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265113" y="614363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3678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900" y="5443538"/>
                <a:ext cx="333375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23679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187326" y="2416175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3680" name="WordArt 66"/>
              <p:cNvSpPr>
                <a:spLocks noChangeArrowheads="1" noChangeShapeType="1" noTextEdit="1"/>
              </p:cNvSpPr>
              <p:nvPr/>
            </p:nvSpPr>
            <p:spPr bwMode="auto">
              <a:xfrm rot="-1617823">
                <a:off x="127000" y="6032500"/>
                <a:ext cx="293688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3681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4813300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3682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75" y="4286250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214313" y="3786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3626" name="Группа 96"/>
            <p:cNvGrpSpPr>
              <a:grpSpLocks/>
            </p:cNvGrpSpPr>
            <p:nvPr/>
          </p:nvGrpSpPr>
          <p:grpSpPr bwMode="auto">
            <a:xfrm>
              <a:off x="585017" y="0"/>
              <a:ext cx="8412933" cy="781027"/>
              <a:chOff x="585017" y="0"/>
              <a:chExt cx="8412933" cy="781027"/>
            </a:xfrm>
          </p:grpSpPr>
          <p:sp>
            <p:nvSpPr>
              <p:cNvPr id="23656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23657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rot="18886340">
                <a:off x="1505744" y="-103981"/>
                <a:ext cx="342900" cy="557212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равильный пятиугольник 36"/>
              <p:cNvSpPr/>
              <p:nvPr/>
            </p:nvSpPr>
            <p:spPr>
              <a:xfrm rot="2542222">
                <a:off x="904875" y="111125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660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3661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3662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3663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3664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3665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23666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3667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3668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3669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48" name="Овал 47"/>
              <p:cNvSpPr/>
              <p:nvPr/>
            </p:nvSpPr>
            <p:spPr>
              <a:xfrm rot="5400000">
                <a:off x="3714750" y="357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671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50" name="Прямоугольный треугольник 49"/>
              <p:cNvSpPr/>
              <p:nvPr/>
            </p:nvSpPr>
            <p:spPr>
              <a:xfrm rot="13396078">
                <a:off x="5430838" y="184150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3627" name="Группа 97"/>
            <p:cNvGrpSpPr>
              <a:grpSpLocks/>
            </p:cNvGrpSpPr>
            <p:nvPr/>
          </p:nvGrpSpPr>
          <p:grpSpPr bwMode="auto">
            <a:xfrm>
              <a:off x="571472" y="6076973"/>
              <a:ext cx="8412933" cy="781027"/>
              <a:chOff x="585017" y="0"/>
              <a:chExt cx="8412933" cy="781027"/>
            </a:xfrm>
          </p:grpSpPr>
          <p:sp>
            <p:nvSpPr>
              <p:cNvPr id="23639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23640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9" name="Прямоугольный треугольник 18"/>
              <p:cNvSpPr/>
              <p:nvPr/>
            </p:nvSpPr>
            <p:spPr>
              <a:xfrm rot="18886340">
                <a:off x="1505002" y="-104005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равильный пятиугольник 19"/>
              <p:cNvSpPr/>
              <p:nvPr/>
            </p:nvSpPr>
            <p:spPr>
              <a:xfrm rot="2542222">
                <a:off x="904133" y="111102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643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364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3645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3646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3647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3648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23649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3650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3651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3652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1" name="Овал 30"/>
              <p:cNvSpPr/>
              <p:nvPr/>
            </p:nvSpPr>
            <p:spPr>
              <a:xfrm rot="5400000">
                <a:off x="3714008" y="357165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654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13396078">
                <a:off x="5430095" y="184127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3628" name="Группа 131"/>
            <p:cNvGrpSpPr>
              <a:grpSpLocks/>
            </p:cNvGrpSpPr>
            <p:nvPr/>
          </p:nvGrpSpPr>
          <p:grpSpPr bwMode="auto">
            <a:xfrm>
              <a:off x="8572528" y="664306"/>
              <a:ext cx="571472" cy="5550779"/>
              <a:chOff x="8572528" y="664306"/>
              <a:chExt cx="571472" cy="5550779"/>
            </a:xfrm>
          </p:grpSpPr>
          <p:sp>
            <p:nvSpPr>
              <p:cNvPr id="23629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8716935" y="1996713"/>
                <a:ext cx="319708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3630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06047" y="1321519"/>
                <a:ext cx="351305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3631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8715228" y="3177782"/>
                <a:ext cx="362542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3632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8773970" y="664306"/>
                <a:ext cx="242283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3633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8715871" y="2607274"/>
                <a:ext cx="339293" cy="500444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grpSp>
            <p:nvGrpSpPr>
              <p:cNvPr id="23634" name="Группа 130"/>
              <p:cNvGrpSpPr>
                <a:grpSpLocks/>
              </p:cNvGrpSpPr>
              <p:nvPr/>
            </p:nvGrpSpPr>
            <p:grpSpPr bwMode="auto">
              <a:xfrm>
                <a:off x="8572528" y="3857628"/>
                <a:ext cx="571472" cy="2357457"/>
                <a:chOff x="8572528" y="3857628"/>
                <a:chExt cx="571472" cy="2357457"/>
              </a:xfrm>
            </p:grpSpPr>
            <p:sp>
              <p:nvSpPr>
                <p:cNvPr id="23635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8608230" y="5679316"/>
                  <a:ext cx="500067" cy="571472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ru-RU" sz="3600" i="1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 Black"/>
                    </a:rPr>
                    <a:t>8</a:t>
                  </a:r>
                </a:p>
              </p:txBody>
            </p:sp>
            <p:sp>
              <p:nvSpPr>
                <p:cNvPr id="23636" name="WordArt 68"/>
                <p:cNvSpPr>
                  <a:spLocks noChangeArrowheads="1" noChangeShapeType="1" noTextEdit="1"/>
                </p:cNvSpPr>
                <p:nvPr/>
              </p:nvSpPr>
              <p:spPr bwMode="auto">
                <a:xfrm rot="-971353">
                  <a:off x="8706048" y="4893420"/>
                  <a:ext cx="351306" cy="671513"/>
                </a:xfrm>
                <a:prstGeom prst="rect">
                  <a:avLst/>
                </a:prstGeom>
              </p:spPr>
              <p:txBody>
                <a:bodyPr wrap="none" fromWordArt="1">
                  <a:prstTxWarp prst="textDoubleWave1">
                    <a:avLst>
                      <a:gd name="adj1" fmla="val 12259"/>
                      <a:gd name="adj2" fmla="val 0"/>
                    </a:avLst>
                  </a:prstTxWarp>
                </a:bodyPr>
                <a:lstStyle/>
                <a:p>
                  <a:pPr algn="ctr"/>
                  <a:r>
                    <a:rPr lang="ru-RU" sz="3600" kern="10" spc="-360">
                      <a:ln w="12700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solidFill>
                        <a:srgbClr val="33CCFF"/>
                      </a:solidFill>
                      <a:latin typeface="Impact"/>
                    </a:rPr>
                    <a:t>3</a:t>
                  </a:r>
                </a:p>
              </p:txBody>
            </p:sp>
            <p:sp>
              <p:nvSpPr>
                <p:cNvPr id="23637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 rot="731093">
                  <a:off x="8646950" y="4358012"/>
                  <a:ext cx="354140" cy="43815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7</a:t>
                  </a:r>
                </a:p>
              </p:txBody>
            </p:sp>
            <p:sp>
              <p:nvSpPr>
                <p:cNvPr id="16" name="Овал 15"/>
                <p:cNvSpPr/>
                <p:nvPr/>
              </p:nvSpPr>
              <p:spPr>
                <a:xfrm>
                  <a:off x="8715375" y="3857625"/>
                  <a:ext cx="428625" cy="3571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23555" name="Группа 102"/>
          <p:cNvGrpSpPr>
            <a:grpSpLocks/>
          </p:cNvGrpSpPr>
          <p:nvPr/>
        </p:nvGrpSpPr>
        <p:grpSpPr bwMode="auto">
          <a:xfrm>
            <a:off x="323850" y="333375"/>
            <a:ext cx="8501063" cy="6072188"/>
            <a:chOff x="3500430" y="1857364"/>
            <a:chExt cx="5143536" cy="4071966"/>
          </a:xfrm>
        </p:grpSpPr>
        <p:sp>
          <p:nvSpPr>
            <p:cNvPr id="133" name="Прямоугольник 132"/>
            <p:cNvSpPr/>
            <p:nvPr/>
          </p:nvSpPr>
          <p:spPr>
            <a:xfrm>
              <a:off x="3500430" y="1857364"/>
              <a:ext cx="5143536" cy="4071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  <a:alpha val="8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23561" name="Группа 74"/>
            <p:cNvGrpSpPr>
              <a:grpSpLocks/>
            </p:cNvGrpSpPr>
            <p:nvPr/>
          </p:nvGrpSpPr>
          <p:grpSpPr bwMode="auto">
            <a:xfrm>
              <a:off x="3500430" y="1857362"/>
              <a:ext cx="5143536" cy="4001048"/>
              <a:chOff x="0" y="-797"/>
              <a:chExt cx="9146624" cy="6860473"/>
            </a:xfrm>
          </p:grpSpPr>
          <p:grpSp>
            <p:nvGrpSpPr>
              <p:cNvPr id="23562" name="Группа 41"/>
              <p:cNvGrpSpPr>
                <a:grpSpLocks/>
              </p:cNvGrpSpPr>
              <p:nvPr/>
            </p:nvGrpSpPr>
            <p:grpSpPr bwMode="auto">
              <a:xfrm>
                <a:off x="284560" y="-797"/>
                <a:ext cx="8577509" cy="6860473"/>
                <a:chOff x="284477" y="-796"/>
                <a:chExt cx="8575043" cy="6860473"/>
              </a:xfrm>
            </p:grpSpPr>
            <p:grpSp>
              <p:nvGrpSpPr>
                <p:cNvPr id="23591" name="Группа 11"/>
                <p:cNvGrpSpPr>
                  <a:grpSpLocks/>
                </p:cNvGrpSpPr>
                <p:nvPr/>
              </p:nvGrpSpPr>
              <p:grpSpPr bwMode="auto">
                <a:xfrm>
                  <a:off x="4284618" y="-795"/>
                  <a:ext cx="1718491" cy="6860471"/>
                  <a:chOff x="283296" y="-795"/>
                  <a:chExt cx="1718491" cy="6860471"/>
                </a:xfrm>
              </p:grpSpPr>
              <p:cxnSp>
                <p:nvCxnSpPr>
                  <p:cNvPr id="191" name="Прямая соединительная линия 2"/>
                  <p:cNvCxnSpPr/>
                  <p:nvPr/>
                </p:nvCxnSpPr>
                <p:spPr>
                  <a:xfrm rot="5400000">
                    <a:off x="-3145111" y="3430919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Прямая соединительная линия 3"/>
                  <p:cNvCxnSpPr/>
                  <p:nvPr/>
                </p:nvCxnSpPr>
                <p:spPr>
                  <a:xfrm rot="5400000">
                    <a:off x="-2857387" y="3428357"/>
                    <a:ext cx="6856122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Прямая соединительная линия 4"/>
                  <p:cNvCxnSpPr/>
                  <p:nvPr/>
                </p:nvCxnSpPr>
                <p:spPr>
                  <a:xfrm rot="5400000">
                    <a:off x="-2573197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Прямая соединительная линия 5"/>
                  <p:cNvCxnSpPr/>
                  <p:nvPr/>
                </p:nvCxnSpPr>
                <p:spPr>
                  <a:xfrm rot="5400000">
                    <a:off x="-2288035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Прямая соединительная линия 6"/>
                  <p:cNvCxnSpPr/>
                  <p:nvPr/>
                </p:nvCxnSpPr>
                <p:spPr>
                  <a:xfrm rot="5400000">
                    <a:off x="-2000310" y="3426533"/>
                    <a:ext cx="6859773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Прямая соединительная линия 7"/>
                  <p:cNvCxnSpPr/>
                  <p:nvPr/>
                </p:nvCxnSpPr>
                <p:spPr>
                  <a:xfrm rot="5400000">
                    <a:off x="-1743322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Прямая соединительная линия 8"/>
                  <p:cNvCxnSpPr/>
                  <p:nvPr/>
                </p:nvCxnSpPr>
                <p:spPr>
                  <a:xfrm rot="5400000">
                    <a:off x="-1458160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592" name="Группа 12"/>
                <p:cNvGrpSpPr>
                  <a:grpSpLocks/>
                </p:cNvGrpSpPr>
                <p:nvPr/>
              </p:nvGrpSpPr>
              <p:grpSpPr bwMode="auto">
                <a:xfrm>
                  <a:off x="2287451" y="-794"/>
                  <a:ext cx="1712683" cy="6860471"/>
                  <a:chOff x="286393" y="0"/>
                  <a:chExt cx="1712683" cy="6860471"/>
                </a:xfrm>
              </p:grpSpPr>
              <p:cxnSp>
                <p:nvCxnSpPr>
                  <p:cNvPr id="184" name="Прямая соединительная линия 183"/>
                  <p:cNvCxnSpPr/>
                  <p:nvPr/>
                </p:nvCxnSpPr>
                <p:spPr>
                  <a:xfrm rot="5400000">
                    <a:off x="-3142813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Прямая соединительная линия 184"/>
                  <p:cNvCxnSpPr/>
                  <p:nvPr/>
                </p:nvCxnSpPr>
                <p:spPr>
                  <a:xfrm rot="5400000">
                    <a:off x="-2857650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Прямая соединительная линия 185"/>
                  <p:cNvCxnSpPr/>
                  <p:nvPr/>
                </p:nvCxnSpPr>
                <p:spPr>
                  <a:xfrm rot="5400000">
                    <a:off x="-2568953" y="3424647"/>
                    <a:ext cx="6856122" cy="683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Прямая соединительная линия 186"/>
                  <p:cNvCxnSpPr/>
                  <p:nvPr/>
                </p:nvCxnSpPr>
                <p:spPr>
                  <a:xfrm rot="5400000">
                    <a:off x="-2282083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Прямая соединительная линия 187"/>
                  <p:cNvCxnSpPr/>
                  <p:nvPr/>
                </p:nvCxnSpPr>
                <p:spPr>
                  <a:xfrm rot="5400000">
                    <a:off x="-1713465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Прямая соединительная линия 188"/>
                  <p:cNvCxnSpPr/>
                  <p:nvPr/>
                </p:nvCxnSpPr>
                <p:spPr>
                  <a:xfrm rot="5400000">
                    <a:off x="-142830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Прямая соединительная линия 189"/>
                  <p:cNvCxnSpPr/>
                  <p:nvPr/>
                </p:nvCxnSpPr>
                <p:spPr>
                  <a:xfrm rot="5400000">
                    <a:off x="-1996921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593" name="Группа 20"/>
                <p:cNvGrpSpPr>
                  <a:grpSpLocks/>
                </p:cNvGrpSpPr>
                <p:nvPr/>
              </p:nvGrpSpPr>
              <p:grpSpPr bwMode="auto">
                <a:xfrm>
                  <a:off x="284477" y="-796"/>
                  <a:ext cx="1718490" cy="6860473"/>
                  <a:chOff x="283683" y="-2"/>
                  <a:chExt cx="1718490" cy="6860473"/>
                </a:xfrm>
              </p:grpSpPr>
              <p:cxnSp>
                <p:nvCxnSpPr>
                  <p:cNvPr id="177" name="Прямая соединительная линия 176"/>
                  <p:cNvCxnSpPr/>
                  <p:nvPr/>
                </p:nvCxnSpPr>
                <p:spPr>
                  <a:xfrm rot="5400000">
                    <a:off x="-3145519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Прямая соединительная линия 177"/>
                  <p:cNvCxnSpPr/>
                  <p:nvPr/>
                </p:nvCxnSpPr>
                <p:spPr>
                  <a:xfrm rot="5400000">
                    <a:off x="-2857794" y="3427326"/>
                    <a:ext cx="6859773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Прямая соединительная линия 178"/>
                  <p:cNvCxnSpPr/>
                  <p:nvPr/>
                </p:nvCxnSpPr>
                <p:spPr>
                  <a:xfrm rot="5400000">
                    <a:off x="-256995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Прямая соединительная линия 179"/>
                  <p:cNvCxnSpPr/>
                  <p:nvPr/>
                </p:nvCxnSpPr>
                <p:spPr>
                  <a:xfrm rot="5400000">
                    <a:off x="-2284790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Прямая соединительная линия 180"/>
                  <p:cNvCxnSpPr/>
                  <p:nvPr/>
                </p:nvCxnSpPr>
                <p:spPr>
                  <a:xfrm rot="5400000">
                    <a:off x="-1997065" y="3425501"/>
                    <a:ext cx="6856122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Прямая соединительная линия 181"/>
                  <p:cNvCxnSpPr/>
                  <p:nvPr/>
                </p:nvCxnSpPr>
                <p:spPr>
                  <a:xfrm rot="5400000">
                    <a:off x="-1711049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Прямая соединительная линия 182"/>
                  <p:cNvCxnSpPr/>
                  <p:nvPr/>
                </p:nvCxnSpPr>
                <p:spPr>
                  <a:xfrm rot="5400000">
                    <a:off x="-1425886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7" name="Прямая соединительная линия 166"/>
                <p:cNvCxnSpPr/>
                <p:nvPr/>
              </p:nvCxnSpPr>
              <p:spPr>
                <a:xfrm rot="5400000">
                  <a:off x="2857354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Прямая соединительная линия 167"/>
                <p:cNvCxnSpPr/>
                <p:nvPr/>
              </p:nvCxnSpPr>
              <p:spPr>
                <a:xfrm rot="5400000">
                  <a:off x="3142518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Прямая соединительная линия 168"/>
                <p:cNvCxnSpPr/>
                <p:nvPr/>
              </p:nvCxnSpPr>
              <p:spPr>
                <a:xfrm rot="5400000">
                  <a:off x="3429388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Прямая соединительная линия 169"/>
                <p:cNvCxnSpPr/>
                <p:nvPr/>
              </p:nvCxnSpPr>
              <p:spPr>
                <a:xfrm rot="5400000">
                  <a:off x="3713698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Прямая соединительная линия 33"/>
                <p:cNvCxnSpPr/>
                <p:nvPr/>
              </p:nvCxnSpPr>
              <p:spPr>
                <a:xfrm rot="5400000">
                  <a:off x="4001421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Прямая соединительная линия 34"/>
                <p:cNvCxnSpPr/>
                <p:nvPr/>
              </p:nvCxnSpPr>
              <p:spPr>
                <a:xfrm rot="5400000">
                  <a:off x="4284876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Прямая соединительная линия 35"/>
                <p:cNvCxnSpPr/>
                <p:nvPr/>
              </p:nvCxnSpPr>
              <p:spPr>
                <a:xfrm rot="5400000">
                  <a:off x="4572601" y="3426533"/>
                  <a:ext cx="6859773" cy="5122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Прямая соединительная линия 173"/>
                <p:cNvCxnSpPr/>
                <p:nvPr/>
              </p:nvCxnSpPr>
              <p:spPr>
                <a:xfrm rot="5400000">
                  <a:off x="4856910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Прямая соединительная линия 174"/>
                <p:cNvCxnSpPr/>
                <p:nvPr/>
              </p:nvCxnSpPr>
              <p:spPr>
                <a:xfrm rot="5400000">
                  <a:off x="5141219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Прямая соединительная линия 175"/>
                <p:cNvCxnSpPr/>
                <p:nvPr/>
              </p:nvCxnSpPr>
              <p:spPr>
                <a:xfrm rot="5400000">
                  <a:off x="5428943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63" name="Группа 71"/>
              <p:cNvGrpSpPr>
                <a:grpSpLocks/>
              </p:cNvGrpSpPr>
              <p:nvPr/>
            </p:nvGrpSpPr>
            <p:grpSpPr bwMode="auto">
              <a:xfrm>
                <a:off x="0" y="284359"/>
                <a:ext cx="9146624" cy="6290160"/>
                <a:chOff x="0" y="284360"/>
                <a:chExt cx="9144000" cy="6290160"/>
              </a:xfrm>
            </p:grpSpPr>
            <p:grpSp>
              <p:nvGrpSpPr>
                <p:cNvPr id="23565" name="Группа 49"/>
                <p:cNvGrpSpPr>
                  <a:grpSpLocks/>
                </p:cNvGrpSpPr>
                <p:nvPr/>
              </p:nvGrpSpPr>
              <p:grpSpPr bwMode="auto">
                <a:xfrm>
                  <a:off x="0" y="284360"/>
                  <a:ext cx="9144000" cy="1144810"/>
                  <a:chOff x="0" y="284360"/>
                  <a:chExt cx="9144000" cy="1144810"/>
                </a:xfrm>
              </p:grpSpPr>
              <p:cxnSp>
                <p:nvCxnSpPr>
                  <p:cNvPr id="159" name="Прямая соединительная линия 158"/>
                  <p:cNvCxnSpPr/>
                  <p:nvPr/>
                </p:nvCxnSpPr>
                <p:spPr>
                  <a:xfrm>
                    <a:off x="0" y="283967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Прямая соединительная линия 159"/>
                  <p:cNvCxnSpPr/>
                  <p:nvPr/>
                </p:nvCxnSpPr>
                <p:spPr>
                  <a:xfrm>
                    <a:off x="0" y="568726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Прямая соединительная линия 160"/>
                  <p:cNvCxnSpPr/>
                  <p:nvPr/>
                </p:nvCxnSpPr>
                <p:spPr>
                  <a:xfrm>
                    <a:off x="0" y="853485"/>
                    <a:ext cx="9144000" cy="5477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Прямая соединительная линия 161"/>
                  <p:cNvCxnSpPr/>
                  <p:nvPr/>
                </p:nvCxnSpPr>
                <p:spPr>
                  <a:xfrm>
                    <a:off x="0" y="1143721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Прямая соединительная линия 162"/>
                  <p:cNvCxnSpPr/>
                  <p:nvPr/>
                </p:nvCxnSpPr>
                <p:spPr>
                  <a:xfrm>
                    <a:off x="0" y="1428480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566" name="Группа 50"/>
                <p:cNvGrpSpPr>
                  <a:grpSpLocks/>
                </p:cNvGrpSpPr>
                <p:nvPr/>
              </p:nvGrpSpPr>
              <p:grpSpPr bwMode="auto">
                <a:xfrm>
                  <a:off x="0" y="1714324"/>
                  <a:ext cx="9144000" cy="1144808"/>
                  <a:chOff x="0" y="285564"/>
                  <a:chExt cx="9144000" cy="1144808"/>
                </a:xfrm>
              </p:grpSpPr>
              <p:cxnSp>
                <p:nvCxnSpPr>
                  <p:cNvPr id="154" name="Прямая соединительная линия 153"/>
                  <p:cNvCxnSpPr/>
                  <p:nvPr/>
                </p:nvCxnSpPr>
                <p:spPr>
                  <a:xfrm>
                    <a:off x="0" y="25344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Прямая соединительная линия 154"/>
                  <p:cNvCxnSpPr/>
                  <p:nvPr/>
                </p:nvCxnSpPr>
                <p:spPr>
                  <a:xfrm>
                    <a:off x="0" y="569237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Прямая соединительная линия 155"/>
                  <p:cNvCxnSpPr/>
                  <p:nvPr/>
                </p:nvCxnSpPr>
                <p:spPr>
                  <a:xfrm>
                    <a:off x="0" y="855821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Прямая соединительная линия 156"/>
                  <p:cNvCxnSpPr/>
                  <p:nvPr/>
                </p:nvCxnSpPr>
                <p:spPr>
                  <a:xfrm>
                    <a:off x="0" y="114605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Прямая соединительная линия 157"/>
                  <p:cNvCxnSpPr/>
                  <p:nvPr/>
                </p:nvCxnSpPr>
                <p:spPr>
                  <a:xfrm>
                    <a:off x="0" y="1430816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567" name="Группа 56"/>
                <p:cNvGrpSpPr>
                  <a:grpSpLocks/>
                </p:cNvGrpSpPr>
                <p:nvPr/>
              </p:nvGrpSpPr>
              <p:grpSpPr bwMode="auto">
                <a:xfrm>
                  <a:off x="0" y="3144286"/>
                  <a:ext cx="9144000" cy="1144810"/>
                  <a:chOff x="0" y="286766"/>
                  <a:chExt cx="9144000" cy="1144810"/>
                </a:xfrm>
              </p:grpSpPr>
              <p:cxnSp>
                <p:nvCxnSpPr>
                  <p:cNvPr id="149" name="Прямая соединительная линия 148"/>
                  <p:cNvCxnSpPr/>
                  <p:nvPr/>
                </p:nvCxnSpPr>
                <p:spPr>
                  <a:xfrm>
                    <a:off x="0" y="286815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Прямая соединительная линия 149"/>
                  <p:cNvCxnSpPr/>
                  <p:nvPr/>
                </p:nvCxnSpPr>
                <p:spPr>
                  <a:xfrm>
                    <a:off x="0" y="571575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Прямая соединительная линия 150"/>
                  <p:cNvCxnSpPr/>
                  <p:nvPr/>
                </p:nvCxnSpPr>
                <p:spPr>
                  <a:xfrm>
                    <a:off x="0" y="856334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Прямая соединительная линия 151"/>
                  <p:cNvCxnSpPr/>
                  <p:nvPr/>
                </p:nvCxnSpPr>
                <p:spPr>
                  <a:xfrm>
                    <a:off x="0" y="1142918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Прямая соединительная линия 152"/>
                  <p:cNvCxnSpPr/>
                  <p:nvPr/>
                </p:nvCxnSpPr>
                <p:spPr>
                  <a:xfrm>
                    <a:off x="0" y="1431328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1" name="Прямая соединительная линия 10"/>
                <p:cNvCxnSpPr/>
                <p:nvPr/>
              </p:nvCxnSpPr>
              <p:spPr>
                <a:xfrm>
                  <a:off x="0" y="4569955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Прямая соединительная линия 141"/>
                <p:cNvCxnSpPr/>
                <p:nvPr/>
              </p:nvCxnSpPr>
              <p:spPr>
                <a:xfrm>
                  <a:off x="0" y="4858365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Прямая соединительная линия 142"/>
                <p:cNvCxnSpPr/>
                <p:nvPr/>
              </p:nvCxnSpPr>
              <p:spPr>
                <a:xfrm>
                  <a:off x="0" y="5144950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Прямая соединительная линия 143"/>
                <p:cNvCxnSpPr/>
                <p:nvPr/>
              </p:nvCxnSpPr>
              <p:spPr>
                <a:xfrm>
                  <a:off x="0" y="5429709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Прямая соединительная линия 144"/>
                <p:cNvCxnSpPr/>
                <p:nvPr/>
              </p:nvCxnSpPr>
              <p:spPr>
                <a:xfrm>
                  <a:off x="0" y="5714468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Прямая соединительная линия 145"/>
                <p:cNvCxnSpPr/>
                <p:nvPr/>
              </p:nvCxnSpPr>
              <p:spPr>
                <a:xfrm>
                  <a:off x="0" y="5999227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Прямая соединительная линия 146"/>
                <p:cNvCxnSpPr/>
                <p:nvPr/>
              </p:nvCxnSpPr>
              <p:spPr>
                <a:xfrm>
                  <a:off x="0" y="6283986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Прямая соединительная линия 147"/>
                <p:cNvCxnSpPr/>
                <p:nvPr/>
              </p:nvCxnSpPr>
              <p:spPr>
                <a:xfrm>
                  <a:off x="0" y="6570570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Прямая соединительная линия 136"/>
              <p:cNvCxnSpPr/>
              <p:nvPr/>
            </p:nvCxnSpPr>
            <p:spPr>
              <a:xfrm rot="5400000">
                <a:off x="4714964" y="3426532"/>
                <a:ext cx="6859773" cy="5124"/>
              </a:xfrm>
              <a:prstGeom prst="line">
                <a:avLst/>
              </a:prstGeom>
              <a:ln w="19050">
                <a:solidFill>
                  <a:srgbClr val="FF0000">
                    <a:alpha val="8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Rectangle 2"/>
          <p:cNvSpPr txBox="1">
            <a:spLocks noChangeArrowheads="1"/>
          </p:cNvSpPr>
          <p:nvPr/>
        </p:nvSpPr>
        <p:spPr>
          <a:xfrm>
            <a:off x="428625" y="539211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вопрос</a:t>
            </a:r>
            <a:endParaRPr lang="ru-RU" altLang="ru-RU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Rectangle 3"/>
          <p:cNvSpPr txBox="1">
            <a:spLocks noChangeArrowheads="1"/>
          </p:cNvSpPr>
          <p:nvPr/>
        </p:nvSpPr>
        <p:spPr>
          <a:xfrm>
            <a:off x="474777" y="1328738"/>
            <a:ext cx="83058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altLang="ru-RU" dirty="0" smtClean="0"/>
              <a:t>  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-Что необходимо знать и уметь для того, чтобы определять, как расположены относительно друг друга прямые на координатной плоскости?</a:t>
            </a:r>
          </a:p>
          <a:p>
            <a:pPr>
              <a:buFontTx/>
              <a:buNone/>
            </a:pPr>
            <a:endParaRPr lang="ru-RU" alt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чего, в каких ситуациях вам могут пригодиться эти знания?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Группа 1"/>
          <p:cNvGrpSpPr>
            <a:grpSpLocks/>
          </p:cNvGrpSpPr>
          <p:nvPr/>
        </p:nvGrpSpPr>
        <p:grpSpPr bwMode="auto">
          <a:xfrm>
            <a:off x="20638" y="0"/>
            <a:ext cx="9123362" cy="6858000"/>
            <a:chOff x="20638" y="0"/>
            <a:chExt cx="9123362" cy="6858000"/>
          </a:xfrm>
        </p:grpSpPr>
        <p:grpSp>
          <p:nvGrpSpPr>
            <p:cNvPr id="23625" name="Группа 116"/>
            <p:cNvGrpSpPr>
              <a:grpSpLocks/>
            </p:cNvGrpSpPr>
            <p:nvPr/>
          </p:nvGrpSpPr>
          <p:grpSpPr bwMode="auto">
            <a:xfrm>
              <a:off x="20638" y="26988"/>
              <a:ext cx="784225" cy="6638925"/>
              <a:chOff x="20638" y="26988"/>
              <a:chExt cx="784225" cy="6638925"/>
            </a:xfrm>
          </p:grpSpPr>
          <p:sp>
            <p:nvSpPr>
              <p:cNvPr id="23673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158750" y="1884363"/>
                <a:ext cx="292100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367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-1822794">
                <a:off x="133350" y="26988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3675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1241425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3676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142875" y="3071813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3677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265113" y="614363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3678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900" y="5443538"/>
                <a:ext cx="333375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23679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187326" y="2416175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3680" name="WordArt 66"/>
              <p:cNvSpPr>
                <a:spLocks noChangeArrowheads="1" noChangeShapeType="1" noTextEdit="1"/>
              </p:cNvSpPr>
              <p:nvPr/>
            </p:nvSpPr>
            <p:spPr bwMode="auto">
              <a:xfrm rot="-1617823">
                <a:off x="127000" y="6032500"/>
                <a:ext cx="293688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3681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4813300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3682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75" y="4286250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214313" y="3786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3626" name="Группа 96"/>
            <p:cNvGrpSpPr>
              <a:grpSpLocks/>
            </p:cNvGrpSpPr>
            <p:nvPr/>
          </p:nvGrpSpPr>
          <p:grpSpPr bwMode="auto">
            <a:xfrm>
              <a:off x="585017" y="0"/>
              <a:ext cx="8412933" cy="781027"/>
              <a:chOff x="585017" y="0"/>
              <a:chExt cx="8412933" cy="781027"/>
            </a:xfrm>
          </p:grpSpPr>
          <p:sp>
            <p:nvSpPr>
              <p:cNvPr id="23656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23657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rot="18886340">
                <a:off x="1505744" y="-103981"/>
                <a:ext cx="342900" cy="557212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равильный пятиугольник 36"/>
              <p:cNvSpPr/>
              <p:nvPr/>
            </p:nvSpPr>
            <p:spPr>
              <a:xfrm rot="2542222">
                <a:off x="904875" y="111125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660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3661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3662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3663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3664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3665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23666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3667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3668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3669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48" name="Овал 47"/>
              <p:cNvSpPr/>
              <p:nvPr/>
            </p:nvSpPr>
            <p:spPr>
              <a:xfrm rot="5400000">
                <a:off x="3714750" y="357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671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50" name="Прямоугольный треугольник 49"/>
              <p:cNvSpPr/>
              <p:nvPr/>
            </p:nvSpPr>
            <p:spPr>
              <a:xfrm rot="13396078">
                <a:off x="5430838" y="184150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3627" name="Группа 97"/>
            <p:cNvGrpSpPr>
              <a:grpSpLocks/>
            </p:cNvGrpSpPr>
            <p:nvPr/>
          </p:nvGrpSpPr>
          <p:grpSpPr bwMode="auto">
            <a:xfrm>
              <a:off x="571472" y="6076973"/>
              <a:ext cx="8412933" cy="781027"/>
              <a:chOff x="585017" y="0"/>
              <a:chExt cx="8412933" cy="781027"/>
            </a:xfrm>
          </p:grpSpPr>
          <p:sp>
            <p:nvSpPr>
              <p:cNvPr id="23639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23640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9" name="Прямоугольный треугольник 18"/>
              <p:cNvSpPr/>
              <p:nvPr/>
            </p:nvSpPr>
            <p:spPr>
              <a:xfrm rot="18886340">
                <a:off x="1505002" y="-104005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равильный пятиугольник 19"/>
              <p:cNvSpPr/>
              <p:nvPr/>
            </p:nvSpPr>
            <p:spPr>
              <a:xfrm rot="2542222">
                <a:off x="904133" y="111102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643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364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3645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3646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3647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3648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23649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3650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3651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3652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1" name="Овал 30"/>
              <p:cNvSpPr/>
              <p:nvPr/>
            </p:nvSpPr>
            <p:spPr>
              <a:xfrm rot="5400000">
                <a:off x="3714008" y="357165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654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13396078">
                <a:off x="5430095" y="184127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3628" name="Группа 131"/>
            <p:cNvGrpSpPr>
              <a:grpSpLocks/>
            </p:cNvGrpSpPr>
            <p:nvPr/>
          </p:nvGrpSpPr>
          <p:grpSpPr bwMode="auto">
            <a:xfrm>
              <a:off x="8572528" y="664306"/>
              <a:ext cx="571472" cy="5550779"/>
              <a:chOff x="8572528" y="664306"/>
              <a:chExt cx="571472" cy="5550779"/>
            </a:xfrm>
          </p:grpSpPr>
          <p:sp>
            <p:nvSpPr>
              <p:cNvPr id="23629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8716935" y="1996713"/>
                <a:ext cx="319708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3630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06047" y="1321519"/>
                <a:ext cx="351305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3631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8715228" y="3177782"/>
                <a:ext cx="362542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3632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8773970" y="664306"/>
                <a:ext cx="242283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3633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8715871" y="2607274"/>
                <a:ext cx="339293" cy="500444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grpSp>
            <p:nvGrpSpPr>
              <p:cNvPr id="23634" name="Группа 130"/>
              <p:cNvGrpSpPr>
                <a:grpSpLocks/>
              </p:cNvGrpSpPr>
              <p:nvPr/>
            </p:nvGrpSpPr>
            <p:grpSpPr bwMode="auto">
              <a:xfrm>
                <a:off x="8572528" y="3857628"/>
                <a:ext cx="571472" cy="2357457"/>
                <a:chOff x="8572528" y="3857628"/>
                <a:chExt cx="571472" cy="2357457"/>
              </a:xfrm>
            </p:grpSpPr>
            <p:sp>
              <p:nvSpPr>
                <p:cNvPr id="23635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8608230" y="5679316"/>
                  <a:ext cx="500067" cy="571472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ru-RU" sz="3600" i="1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 Black"/>
                    </a:rPr>
                    <a:t>8</a:t>
                  </a:r>
                </a:p>
              </p:txBody>
            </p:sp>
            <p:sp>
              <p:nvSpPr>
                <p:cNvPr id="23636" name="WordArt 68"/>
                <p:cNvSpPr>
                  <a:spLocks noChangeArrowheads="1" noChangeShapeType="1" noTextEdit="1"/>
                </p:cNvSpPr>
                <p:nvPr/>
              </p:nvSpPr>
              <p:spPr bwMode="auto">
                <a:xfrm rot="-971353">
                  <a:off x="8706048" y="4893420"/>
                  <a:ext cx="351306" cy="671513"/>
                </a:xfrm>
                <a:prstGeom prst="rect">
                  <a:avLst/>
                </a:prstGeom>
              </p:spPr>
              <p:txBody>
                <a:bodyPr wrap="none" fromWordArt="1">
                  <a:prstTxWarp prst="textDoubleWave1">
                    <a:avLst>
                      <a:gd name="adj1" fmla="val 12259"/>
                      <a:gd name="adj2" fmla="val 0"/>
                    </a:avLst>
                  </a:prstTxWarp>
                </a:bodyPr>
                <a:lstStyle/>
                <a:p>
                  <a:pPr algn="ctr"/>
                  <a:r>
                    <a:rPr lang="ru-RU" sz="3600" kern="10" spc="-360">
                      <a:ln w="12700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solidFill>
                        <a:srgbClr val="33CCFF"/>
                      </a:solidFill>
                      <a:latin typeface="Impact"/>
                    </a:rPr>
                    <a:t>3</a:t>
                  </a:r>
                </a:p>
              </p:txBody>
            </p:sp>
            <p:sp>
              <p:nvSpPr>
                <p:cNvPr id="23637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 rot="731093">
                  <a:off x="8646950" y="4358012"/>
                  <a:ext cx="354140" cy="43815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7</a:t>
                  </a:r>
                </a:p>
              </p:txBody>
            </p:sp>
            <p:sp>
              <p:nvSpPr>
                <p:cNvPr id="16" name="Овал 15"/>
                <p:cNvSpPr/>
                <p:nvPr/>
              </p:nvSpPr>
              <p:spPr>
                <a:xfrm>
                  <a:off x="8715375" y="3857625"/>
                  <a:ext cx="428625" cy="3571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23555" name="Группа 102"/>
          <p:cNvGrpSpPr>
            <a:grpSpLocks/>
          </p:cNvGrpSpPr>
          <p:nvPr/>
        </p:nvGrpSpPr>
        <p:grpSpPr bwMode="auto">
          <a:xfrm>
            <a:off x="323850" y="333375"/>
            <a:ext cx="8501063" cy="6072188"/>
            <a:chOff x="3500430" y="1857364"/>
            <a:chExt cx="5143536" cy="4071966"/>
          </a:xfrm>
        </p:grpSpPr>
        <p:sp>
          <p:nvSpPr>
            <p:cNvPr id="133" name="Прямоугольник 132"/>
            <p:cNvSpPr/>
            <p:nvPr/>
          </p:nvSpPr>
          <p:spPr>
            <a:xfrm>
              <a:off x="3500430" y="1857364"/>
              <a:ext cx="5143536" cy="4071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  <a:alpha val="8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23561" name="Группа 74"/>
            <p:cNvGrpSpPr>
              <a:grpSpLocks/>
            </p:cNvGrpSpPr>
            <p:nvPr/>
          </p:nvGrpSpPr>
          <p:grpSpPr bwMode="auto">
            <a:xfrm>
              <a:off x="3500430" y="1857362"/>
              <a:ext cx="5143536" cy="4001048"/>
              <a:chOff x="0" y="-797"/>
              <a:chExt cx="9146624" cy="6860473"/>
            </a:xfrm>
          </p:grpSpPr>
          <p:grpSp>
            <p:nvGrpSpPr>
              <p:cNvPr id="23562" name="Группа 41"/>
              <p:cNvGrpSpPr>
                <a:grpSpLocks/>
              </p:cNvGrpSpPr>
              <p:nvPr/>
            </p:nvGrpSpPr>
            <p:grpSpPr bwMode="auto">
              <a:xfrm>
                <a:off x="284560" y="-797"/>
                <a:ext cx="8577509" cy="6860473"/>
                <a:chOff x="284477" y="-796"/>
                <a:chExt cx="8575043" cy="6860473"/>
              </a:xfrm>
            </p:grpSpPr>
            <p:grpSp>
              <p:nvGrpSpPr>
                <p:cNvPr id="23591" name="Группа 11"/>
                <p:cNvGrpSpPr>
                  <a:grpSpLocks/>
                </p:cNvGrpSpPr>
                <p:nvPr/>
              </p:nvGrpSpPr>
              <p:grpSpPr bwMode="auto">
                <a:xfrm>
                  <a:off x="4284618" y="-795"/>
                  <a:ext cx="1718491" cy="6860471"/>
                  <a:chOff x="283296" y="-795"/>
                  <a:chExt cx="1718491" cy="6860471"/>
                </a:xfrm>
              </p:grpSpPr>
              <p:cxnSp>
                <p:nvCxnSpPr>
                  <p:cNvPr id="191" name="Прямая соединительная линия 2"/>
                  <p:cNvCxnSpPr/>
                  <p:nvPr/>
                </p:nvCxnSpPr>
                <p:spPr>
                  <a:xfrm rot="5400000">
                    <a:off x="-3145111" y="3430919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Прямая соединительная линия 3"/>
                  <p:cNvCxnSpPr/>
                  <p:nvPr/>
                </p:nvCxnSpPr>
                <p:spPr>
                  <a:xfrm rot="5400000">
                    <a:off x="-2857387" y="3428357"/>
                    <a:ext cx="6856122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Прямая соединительная линия 4"/>
                  <p:cNvCxnSpPr/>
                  <p:nvPr/>
                </p:nvCxnSpPr>
                <p:spPr>
                  <a:xfrm rot="5400000">
                    <a:off x="-2573197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Прямая соединительная линия 5"/>
                  <p:cNvCxnSpPr/>
                  <p:nvPr/>
                </p:nvCxnSpPr>
                <p:spPr>
                  <a:xfrm rot="5400000">
                    <a:off x="-2288035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Прямая соединительная линия 6"/>
                  <p:cNvCxnSpPr/>
                  <p:nvPr/>
                </p:nvCxnSpPr>
                <p:spPr>
                  <a:xfrm rot="5400000">
                    <a:off x="-2000310" y="3426533"/>
                    <a:ext cx="6859773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Прямая соединительная линия 7"/>
                  <p:cNvCxnSpPr/>
                  <p:nvPr/>
                </p:nvCxnSpPr>
                <p:spPr>
                  <a:xfrm rot="5400000">
                    <a:off x="-1743322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Прямая соединительная линия 8"/>
                  <p:cNvCxnSpPr/>
                  <p:nvPr/>
                </p:nvCxnSpPr>
                <p:spPr>
                  <a:xfrm rot="5400000">
                    <a:off x="-1458160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592" name="Группа 12"/>
                <p:cNvGrpSpPr>
                  <a:grpSpLocks/>
                </p:cNvGrpSpPr>
                <p:nvPr/>
              </p:nvGrpSpPr>
              <p:grpSpPr bwMode="auto">
                <a:xfrm>
                  <a:off x="2287451" y="-794"/>
                  <a:ext cx="1712683" cy="6860471"/>
                  <a:chOff x="286393" y="0"/>
                  <a:chExt cx="1712683" cy="6860471"/>
                </a:xfrm>
              </p:grpSpPr>
              <p:cxnSp>
                <p:nvCxnSpPr>
                  <p:cNvPr id="184" name="Прямая соединительная линия 183"/>
                  <p:cNvCxnSpPr/>
                  <p:nvPr/>
                </p:nvCxnSpPr>
                <p:spPr>
                  <a:xfrm rot="5400000">
                    <a:off x="-3142813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Прямая соединительная линия 184"/>
                  <p:cNvCxnSpPr/>
                  <p:nvPr/>
                </p:nvCxnSpPr>
                <p:spPr>
                  <a:xfrm rot="5400000">
                    <a:off x="-2857650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Прямая соединительная линия 185"/>
                  <p:cNvCxnSpPr/>
                  <p:nvPr/>
                </p:nvCxnSpPr>
                <p:spPr>
                  <a:xfrm rot="5400000">
                    <a:off x="-2568953" y="3424647"/>
                    <a:ext cx="6856122" cy="683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Прямая соединительная линия 186"/>
                  <p:cNvCxnSpPr/>
                  <p:nvPr/>
                </p:nvCxnSpPr>
                <p:spPr>
                  <a:xfrm rot="5400000">
                    <a:off x="-2282083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Прямая соединительная линия 187"/>
                  <p:cNvCxnSpPr/>
                  <p:nvPr/>
                </p:nvCxnSpPr>
                <p:spPr>
                  <a:xfrm rot="5400000">
                    <a:off x="-1713465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Прямая соединительная линия 188"/>
                  <p:cNvCxnSpPr/>
                  <p:nvPr/>
                </p:nvCxnSpPr>
                <p:spPr>
                  <a:xfrm rot="5400000">
                    <a:off x="-142830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Прямая соединительная линия 189"/>
                  <p:cNvCxnSpPr/>
                  <p:nvPr/>
                </p:nvCxnSpPr>
                <p:spPr>
                  <a:xfrm rot="5400000">
                    <a:off x="-1996921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593" name="Группа 20"/>
                <p:cNvGrpSpPr>
                  <a:grpSpLocks/>
                </p:cNvGrpSpPr>
                <p:nvPr/>
              </p:nvGrpSpPr>
              <p:grpSpPr bwMode="auto">
                <a:xfrm>
                  <a:off x="284477" y="-796"/>
                  <a:ext cx="1718490" cy="6860473"/>
                  <a:chOff x="283683" y="-2"/>
                  <a:chExt cx="1718490" cy="6860473"/>
                </a:xfrm>
              </p:grpSpPr>
              <p:cxnSp>
                <p:nvCxnSpPr>
                  <p:cNvPr id="177" name="Прямая соединительная линия 176"/>
                  <p:cNvCxnSpPr/>
                  <p:nvPr/>
                </p:nvCxnSpPr>
                <p:spPr>
                  <a:xfrm rot="5400000">
                    <a:off x="-3145519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Прямая соединительная линия 177"/>
                  <p:cNvCxnSpPr/>
                  <p:nvPr/>
                </p:nvCxnSpPr>
                <p:spPr>
                  <a:xfrm rot="5400000">
                    <a:off x="-2857794" y="3427326"/>
                    <a:ext cx="6859773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Прямая соединительная линия 178"/>
                  <p:cNvCxnSpPr/>
                  <p:nvPr/>
                </p:nvCxnSpPr>
                <p:spPr>
                  <a:xfrm rot="5400000">
                    <a:off x="-256995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Прямая соединительная линия 179"/>
                  <p:cNvCxnSpPr/>
                  <p:nvPr/>
                </p:nvCxnSpPr>
                <p:spPr>
                  <a:xfrm rot="5400000">
                    <a:off x="-2284790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Прямая соединительная линия 180"/>
                  <p:cNvCxnSpPr/>
                  <p:nvPr/>
                </p:nvCxnSpPr>
                <p:spPr>
                  <a:xfrm rot="5400000">
                    <a:off x="-1997065" y="3425501"/>
                    <a:ext cx="6856122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Прямая соединительная линия 181"/>
                  <p:cNvCxnSpPr/>
                  <p:nvPr/>
                </p:nvCxnSpPr>
                <p:spPr>
                  <a:xfrm rot="5400000">
                    <a:off x="-1711049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Прямая соединительная линия 182"/>
                  <p:cNvCxnSpPr/>
                  <p:nvPr/>
                </p:nvCxnSpPr>
                <p:spPr>
                  <a:xfrm rot="5400000">
                    <a:off x="-1425886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7" name="Прямая соединительная линия 166"/>
                <p:cNvCxnSpPr/>
                <p:nvPr/>
              </p:nvCxnSpPr>
              <p:spPr>
                <a:xfrm rot="5400000">
                  <a:off x="2857354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Прямая соединительная линия 167"/>
                <p:cNvCxnSpPr/>
                <p:nvPr/>
              </p:nvCxnSpPr>
              <p:spPr>
                <a:xfrm rot="5400000">
                  <a:off x="3142518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Прямая соединительная линия 168"/>
                <p:cNvCxnSpPr/>
                <p:nvPr/>
              </p:nvCxnSpPr>
              <p:spPr>
                <a:xfrm rot="5400000">
                  <a:off x="3429388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Прямая соединительная линия 169"/>
                <p:cNvCxnSpPr/>
                <p:nvPr/>
              </p:nvCxnSpPr>
              <p:spPr>
                <a:xfrm rot="5400000">
                  <a:off x="3713698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Прямая соединительная линия 33"/>
                <p:cNvCxnSpPr/>
                <p:nvPr/>
              </p:nvCxnSpPr>
              <p:spPr>
                <a:xfrm rot="5400000">
                  <a:off x="4001421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Прямая соединительная линия 34"/>
                <p:cNvCxnSpPr/>
                <p:nvPr/>
              </p:nvCxnSpPr>
              <p:spPr>
                <a:xfrm rot="5400000">
                  <a:off x="4284876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Прямая соединительная линия 35"/>
                <p:cNvCxnSpPr/>
                <p:nvPr/>
              </p:nvCxnSpPr>
              <p:spPr>
                <a:xfrm rot="5400000">
                  <a:off x="4572601" y="3426533"/>
                  <a:ext cx="6859773" cy="5122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Прямая соединительная линия 173"/>
                <p:cNvCxnSpPr/>
                <p:nvPr/>
              </p:nvCxnSpPr>
              <p:spPr>
                <a:xfrm rot="5400000">
                  <a:off x="4856910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Прямая соединительная линия 174"/>
                <p:cNvCxnSpPr/>
                <p:nvPr/>
              </p:nvCxnSpPr>
              <p:spPr>
                <a:xfrm rot="5400000">
                  <a:off x="5141219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Прямая соединительная линия 175"/>
                <p:cNvCxnSpPr/>
                <p:nvPr/>
              </p:nvCxnSpPr>
              <p:spPr>
                <a:xfrm rot="5400000">
                  <a:off x="5428943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63" name="Группа 71"/>
              <p:cNvGrpSpPr>
                <a:grpSpLocks/>
              </p:cNvGrpSpPr>
              <p:nvPr/>
            </p:nvGrpSpPr>
            <p:grpSpPr bwMode="auto">
              <a:xfrm>
                <a:off x="0" y="284359"/>
                <a:ext cx="9146624" cy="6290160"/>
                <a:chOff x="0" y="284360"/>
                <a:chExt cx="9144000" cy="6290160"/>
              </a:xfrm>
            </p:grpSpPr>
            <p:grpSp>
              <p:nvGrpSpPr>
                <p:cNvPr id="23565" name="Группа 49"/>
                <p:cNvGrpSpPr>
                  <a:grpSpLocks/>
                </p:cNvGrpSpPr>
                <p:nvPr/>
              </p:nvGrpSpPr>
              <p:grpSpPr bwMode="auto">
                <a:xfrm>
                  <a:off x="0" y="284360"/>
                  <a:ext cx="9144000" cy="1144810"/>
                  <a:chOff x="0" y="284360"/>
                  <a:chExt cx="9144000" cy="1144810"/>
                </a:xfrm>
              </p:grpSpPr>
              <p:cxnSp>
                <p:nvCxnSpPr>
                  <p:cNvPr id="159" name="Прямая соединительная линия 158"/>
                  <p:cNvCxnSpPr/>
                  <p:nvPr/>
                </p:nvCxnSpPr>
                <p:spPr>
                  <a:xfrm>
                    <a:off x="0" y="283967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Прямая соединительная линия 159"/>
                  <p:cNvCxnSpPr/>
                  <p:nvPr/>
                </p:nvCxnSpPr>
                <p:spPr>
                  <a:xfrm>
                    <a:off x="0" y="568726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Прямая соединительная линия 160"/>
                  <p:cNvCxnSpPr/>
                  <p:nvPr/>
                </p:nvCxnSpPr>
                <p:spPr>
                  <a:xfrm>
                    <a:off x="0" y="853485"/>
                    <a:ext cx="9144000" cy="5477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Прямая соединительная линия 161"/>
                  <p:cNvCxnSpPr/>
                  <p:nvPr/>
                </p:nvCxnSpPr>
                <p:spPr>
                  <a:xfrm>
                    <a:off x="0" y="1143721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Прямая соединительная линия 162"/>
                  <p:cNvCxnSpPr/>
                  <p:nvPr/>
                </p:nvCxnSpPr>
                <p:spPr>
                  <a:xfrm>
                    <a:off x="0" y="1428480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566" name="Группа 50"/>
                <p:cNvGrpSpPr>
                  <a:grpSpLocks/>
                </p:cNvGrpSpPr>
                <p:nvPr/>
              </p:nvGrpSpPr>
              <p:grpSpPr bwMode="auto">
                <a:xfrm>
                  <a:off x="0" y="1714324"/>
                  <a:ext cx="9144000" cy="1144808"/>
                  <a:chOff x="0" y="285564"/>
                  <a:chExt cx="9144000" cy="1144808"/>
                </a:xfrm>
              </p:grpSpPr>
              <p:cxnSp>
                <p:nvCxnSpPr>
                  <p:cNvPr id="154" name="Прямая соединительная линия 153"/>
                  <p:cNvCxnSpPr/>
                  <p:nvPr/>
                </p:nvCxnSpPr>
                <p:spPr>
                  <a:xfrm>
                    <a:off x="0" y="25344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Прямая соединительная линия 154"/>
                  <p:cNvCxnSpPr/>
                  <p:nvPr/>
                </p:nvCxnSpPr>
                <p:spPr>
                  <a:xfrm>
                    <a:off x="0" y="569237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Прямая соединительная линия 155"/>
                  <p:cNvCxnSpPr/>
                  <p:nvPr/>
                </p:nvCxnSpPr>
                <p:spPr>
                  <a:xfrm>
                    <a:off x="0" y="855821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Прямая соединительная линия 156"/>
                  <p:cNvCxnSpPr/>
                  <p:nvPr/>
                </p:nvCxnSpPr>
                <p:spPr>
                  <a:xfrm>
                    <a:off x="0" y="114605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Прямая соединительная линия 157"/>
                  <p:cNvCxnSpPr/>
                  <p:nvPr/>
                </p:nvCxnSpPr>
                <p:spPr>
                  <a:xfrm>
                    <a:off x="0" y="1430816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567" name="Группа 56"/>
                <p:cNvGrpSpPr>
                  <a:grpSpLocks/>
                </p:cNvGrpSpPr>
                <p:nvPr/>
              </p:nvGrpSpPr>
              <p:grpSpPr bwMode="auto">
                <a:xfrm>
                  <a:off x="0" y="3144286"/>
                  <a:ext cx="9144000" cy="1144810"/>
                  <a:chOff x="0" y="286766"/>
                  <a:chExt cx="9144000" cy="1144810"/>
                </a:xfrm>
              </p:grpSpPr>
              <p:cxnSp>
                <p:nvCxnSpPr>
                  <p:cNvPr id="149" name="Прямая соединительная линия 148"/>
                  <p:cNvCxnSpPr/>
                  <p:nvPr/>
                </p:nvCxnSpPr>
                <p:spPr>
                  <a:xfrm>
                    <a:off x="0" y="286815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Прямая соединительная линия 149"/>
                  <p:cNvCxnSpPr/>
                  <p:nvPr/>
                </p:nvCxnSpPr>
                <p:spPr>
                  <a:xfrm>
                    <a:off x="0" y="571575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Прямая соединительная линия 150"/>
                  <p:cNvCxnSpPr/>
                  <p:nvPr/>
                </p:nvCxnSpPr>
                <p:spPr>
                  <a:xfrm>
                    <a:off x="0" y="856334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Прямая соединительная линия 151"/>
                  <p:cNvCxnSpPr/>
                  <p:nvPr/>
                </p:nvCxnSpPr>
                <p:spPr>
                  <a:xfrm>
                    <a:off x="0" y="1142918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Прямая соединительная линия 152"/>
                  <p:cNvCxnSpPr/>
                  <p:nvPr/>
                </p:nvCxnSpPr>
                <p:spPr>
                  <a:xfrm>
                    <a:off x="0" y="1431328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1" name="Прямая соединительная линия 10"/>
                <p:cNvCxnSpPr/>
                <p:nvPr/>
              </p:nvCxnSpPr>
              <p:spPr>
                <a:xfrm>
                  <a:off x="0" y="4569955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Прямая соединительная линия 141"/>
                <p:cNvCxnSpPr/>
                <p:nvPr/>
              </p:nvCxnSpPr>
              <p:spPr>
                <a:xfrm>
                  <a:off x="0" y="4858365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Прямая соединительная линия 142"/>
                <p:cNvCxnSpPr/>
                <p:nvPr/>
              </p:nvCxnSpPr>
              <p:spPr>
                <a:xfrm>
                  <a:off x="0" y="5144950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Прямая соединительная линия 143"/>
                <p:cNvCxnSpPr/>
                <p:nvPr/>
              </p:nvCxnSpPr>
              <p:spPr>
                <a:xfrm>
                  <a:off x="0" y="5429709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Прямая соединительная линия 144"/>
                <p:cNvCxnSpPr/>
                <p:nvPr/>
              </p:nvCxnSpPr>
              <p:spPr>
                <a:xfrm>
                  <a:off x="0" y="5714468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Прямая соединительная линия 145"/>
                <p:cNvCxnSpPr/>
                <p:nvPr/>
              </p:nvCxnSpPr>
              <p:spPr>
                <a:xfrm>
                  <a:off x="0" y="5999227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Прямая соединительная линия 146"/>
                <p:cNvCxnSpPr/>
                <p:nvPr/>
              </p:nvCxnSpPr>
              <p:spPr>
                <a:xfrm>
                  <a:off x="0" y="6283986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Прямая соединительная линия 147"/>
                <p:cNvCxnSpPr/>
                <p:nvPr/>
              </p:nvCxnSpPr>
              <p:spPr>
                <a:xfrm>
                  <a:off x="0" y="6570570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Прямая соединительная линия 136"/>
              <p:cNvCxnSpPr/>
              <p:nvPr/>
            </p:nvCxnSpPr>
            <p:spPr>
              <a:xfrm rot="5400000">
                <a:off x="4714964" y="3426532"/>
                <a:ext cx="6859773" cy="5124"/>
              </a:xfrm>
              <a:prstGeom prst="line">
                <a:avLst/>
              </a:prstGeom>
              <a:ln w="19050">
                <a:solidFill>
                  <a:srgbClr val="FF0000">
                    <a:alpha val="8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1766475"/>
            <a:ext cx="4456113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Line 14"/>
          <p:cNvSpPr>
            <a:spLocks noChangeShapeType="1"/>
          </p:cNvSpPr>
          <p:nvPr/>
        </p:nvSpPr>
        <p:spPr bwMode="auto">
          <a:xfrm flipH="1">
            <a:off x="1587149" y="3238393"/>
            <a:ext cx="381000" cy="23622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5" name="Line 14"/>
          <p:cNvSpPr>
            <a:spLocks noChangeShapeType="1"/>
          </p:cNvSpPr>
          <p:nvPr/>
        </p:nvSpPr>
        <p:spPr bwMode="auto">
          <a:xfrm flipH="1">
            <a:off x="3082071" y="3477819"/>
            <a:ext cx="381000" cy="23622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41" y="1824038"/>
            <a:ext cx="4381500" cy="449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Line 30"/>
          <p:cNvSpPr>
            <a:spLocks noChangeShapeType="1"/>
          </p:cNvSpPr>
          <p:nvPr/>
        </p:nvSpPr>
        <p:spPr bwMode="auto">
          <a:xfrm>
            <a:off x="3463071" y="3816349"/>
            <a:ext cx="1016160" cy="1755775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64" name="Line 16"/>
          <p:cNvSpPr>
            <a:spLocks noChangeShapeType="1"/>
          </p:cNvSpPr>
          <p:nvPr/>
        </p:nvSpPr>
        <p:spPr bwMode="auto">
          <a:xfrm flipH="1">
            <a:off x="1587149" y="1940123"/>
            <a:ext cx="762000" cy="22860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65" name="Line 15"/>
          <p:cNvSpPr>
            <a:spLocks noChangeShapeType="1"/>
          </p:cNvSpPr>
          <p:nvPr/>
        </p:nvSpPr>
        <p:spPr bwMode="auto">
          <a:xfrm>
            <a:off x="1777649" y="2249181"/>
            <a:ext cx="2265714" cy="167988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66" name="Line 33"/>
          <p:cNvSpPr>
            <a:spLocks noChangeShapeType="1"/>
          </p:cNvSpPr>
          <p:nvPr/>
        </p:nvSpPr>
        <p:spPr bwMode="auto">
          <a:xfrm flipV="1">
            <a:off x="2185989" y="2333869"/>
            <a:ext cx="609600" cy="152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98" name="Line 17"/>
          <p:cNvSpPr>
            <a:spLocks noChangeShapeType="1"/>
          </p:cNvSpPr>
          <p:nvPr/>
        </p:nvSpPr>
        <p:spPr bwMode="auto">
          <a:xfrm>
            <a:off x="1888604" y="3319463"/>
            <a:ext cx="1600200" cy="152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99" name="Line 31"/>
          <p:cNvSpPr>
            <a:spLocks noChangeShapeType="1"/>
          </p:cNvSpPr>
          <p:nvPr/>
        </p:nvSpPr>
        <p:spPr bwMode="auto">
          <a:xfrm>
            <a:off x="2767086" y="2308005"/>
            <a:ext cx="1895328" cy="1285481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0" name="Line 18"/>
          <p:cNvSpPr>
            <a:spLocks noChangeShapeType="1"/>
          </p:cNvSpPr>
          <p:nvPr/>
        </p:nvSpPr>
        <p:spPr bwMode="auto">
          <a:xfrm>
            <a:off x="1549049" y="5625905"/>
            <a:ext cx="1600200" cy="152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1" name="Line 32"/>
          <p:cNvSpPr>
            <a:spLocks noChangeShapeType="1"/>
          </p:cNvSpPr>
          <p:nvPr/>
        </p:nvSpPr>
        <p:spPr bwMode="auto">
          <a:xfrm flipV="1">
            <a:off x="3986950" y="3421234"/>
            <a:ext cx="381000" cy="3810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2" name="Line 19"/>
          <p:cNvSpPr>
            <a:spLocks noChangeShapeType="1"/>
          </p:cNvSpPr>
          <p:nvPr/>
        </p:nvSpPr>
        <p:spPr bwMode="auto">
          <a:xfrm flipH="1">
            <a:off x="6108120" y="3316288"/>
            <a:ext cx="0" cy="22860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3" name="Line 19"/>
          <p:cNvSpPr>
            <a:spLocks noChangeShapeType="1"/>
          </p:cNvSpPr>
          <p:nvPr/>
        </p:nvSpPr>
        <p:spPr bwMode="auto">
          <a:xfrm flipH="1">
            <a:off x="7092280" y="3330439"/>
            <a:ext cx="0" cy="22860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4" name="Line 25"/>
          <p:cNvSpPr>
            <a:spLocks noChangeShapeType="1"/>
          </p:cNvSpPr>
          <p:nvPr/>
        </p:nvSpPr>
        <p:spPr bwMode="auto">
          <a:xfrm>
            <a:off x="6048204" y="5590042"/>
            <a:ext cx="10668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5" name="Line 25"/>
          <p:cNvSpPr>
            <a:spLocks noChangeShapeType="1"/>
          </p:cNvSpPr>
          <p:nvPr/>
        </p:nvSpPr>
        <p:spPr bwMode="auto">
          <a:xfrm>
            <a:off x="6085824" y="3330439"/>
            <a:ext cx="10668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6" name="Line 24"/>
          <p:cNvSpPr>
            <a:spLocks noChangeShapeType="1"/>
          </p:cNvSpPr>
          <p:nvPr/>
        </p:nvSpPr>
        <p:spPr bwMode="auto">
          <a:xfrm flipV="1">
            <a:off x="7111948" y="5322888"/>
            <a:ext cx="1447800" cy="2286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7" name="Line 21"/>
          <p:cNvSpPr>
            <a:spLocks noChangeShapeType="1"/>
          </p:cNvSpPr>
          <p:nvPr/>
        </p:nvSpPr>
        <p:spPr bwMode="auto">
          <a:xfrm flipH="1">
            <a:off x="8548025" y="3017838"/>
            <a:ext cx="0" cy="22860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8" name="Line 26"/>
          <p:cNvSpPr>
            <a:spLocks noChangeShapeType="1"/>
          </p:cNvSpPr>
          <p:nvPr/>
        </p:nvSpPr>
        <p:spPr bwMode="auto">
          <a:xfrm flipV="1">
            <a:off x="6007455" y="2735951"/>
            <a:ext cx="685800" cy="6096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9" name="Line 26"/>
          <p:cNvSpPr>
            <a:spLocks noChangeShapeType="1"/>
          </p:cNvSpPr>
          <p:nvPr/>
        </p:nvSpPr>
        <p:spPr bwMode="auto">
          <a:xfrm>
            <a:off x="6667043" y="2684381"/>
            <a:ext cx="524819" cy="687469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11" name="Line 29"/>
          <p:cNvSpPr>
            <a:spLocks noChangeShapeType="1"/>
          </p:cNvSpPr>
          <p:nvPr/>
        </p:nvSpPr>
        <p:spPr bwMode="auto">
          <a:xfrm flipV="1">
            <a:off x="6727617" y="2506301"/>
            <a:ext cx="1447800" cy="2286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12" name="Line 29"/>
          <p:cNvSpPr>
            <a:spLocks noChangeShapeType="1"/>
          </p:cNvSpPr>
          <p:nvPr/>
        </p:nvSpPr>
        <p:spPr bwMode="auto">
          <a:xfrm flipV="1">
            <a:off x="7075896" y="3068638"/>
            <a:ext cx="1447800" cy="2286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13" name="Line 28"/>
          <p:cNvSpPr>
            <a:spLocks noChangeShapeType="1"/>
          </p:cNvSpPr>
          <p:nvPr/>
        </p:nvSpPr>
        <p:spPr bwMode="auto">
          <a:xfrm>
            <a:off x="8175417" y="2429670"/>
            <a:ext cx="443983" cy="638968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39036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8" grpId="0" animBg="1"/>
      <p:bldP spid="164" grpId="0" animBg="1"/>
      <p:bldP spid="165" grpId="0" animBg="1"/>
      <p:bldP spid="166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1" grpId="0" animBg="1"/>
      <p:bldP spid="212" grpId="0" animBg="1"/>
      <p:bldP spid="2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Группа 102"/>
          <p:cNvGrpSpPr>
            <a:grpSpLocks/>
          </p:cNvGrpSpPr>
          <p:nvPr/>
        </p:nvGrpSpPr>
        <p:grpSpPr bwMode="auto">
          <a:xfrm>
            <a:off x="323850" y="333375"/>
            <a:ext cx="8501063" cy="6072188"/>
            <a:chOff x="3500430" y="1857364"/>
            <a:chExt cx="5143536" cy="4071966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500430" y="1857364"/>
              <a:ext cx="5143536" cy="4071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  <a:alpha val="8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24643" name="Группа 74"/>
            <p:cNvGrpSpPr>
              <a:grpSpLocks/>
            </p:cNvGrpSpPr>
            <p:nvPr/>
          </p:nvGrpSpPr>
          <p:grpSpPr bwMode="auto">
            <a:xfrm>
              <a:off x="3500430" y="1857362"/>
              <a:ext cx="5143536" cy="4001048"/>
              <a:chOff x="0" y="-797"/>
              <a:chExt cx="9146624" cy="6860473"/>
            </a:xfrm>
          </p:grpSpPr>
          <p:grpSp>
            <p:nvGrpSpPr>
              <p:cNvPr id="24644" name="Группа 41"/>
              <p:cNvGrpSpPr>
                <a:grpSpLocks/>
              </p:cNvGrpSpPr>
              <p:nvPr/>
            </p:nvGrpSpPr>
            <p:grpSpPr bwMode="auto">
              <a:xfrm>
                <a:off x="284560" y="-797"/>
                <a:ext cx="8577509" cy="6860473"/>
                <a:chOff x="284477" y="-796"/>
                <a:chExt cx="8575043" cy="6860473"/>
              </a:xfrm>
            </p:grpSpPr>
            <p:grpSp>
              <p:nvGrpSpPr>
                <p:cNvPr id="24673" name="Группа 11"/>
                <p:cNvGrpSpPr>
                  <a:grpSpLocks/>
                </p:cNvGrpSpPr>
                <p:nvPr/>
              </p:nvGrpSpPr>
              <p:grpSpPr bwMode="auto">
                <a:xfrm>
                  <a:off x="4284618" y="-795"/>
                  <a:ext cx="1718491" cy="6860471"/>
                  <a:chOff x="283296" y="-795"/>
                  <a:chExt cx="1718491" cy="6860471"/>
                </a:xfrm>
              </p:grpSpPr>
              <p:cxnSp>
                <p:nvCxnSpPr>
                  <p:cNvPr id="190" name="Прямая соединительная линия 2"/>
                  <p:cNvCxnSpPr/>
                  <p:nvPr/>
                </p:nvCxnSpPr>
                <p:spPr>
                  <a:xfrm rot="5400000">
                    <a:off x="-3145111" y="3430919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Прямая соединительная линия 3"/>
                  <p:cNvCxnSpPr/>
                  <p:nvPr/>
                </p:nvCxnSpPr>
                <p:spPr>
                  <a:xfrm rot="5400000">
                    <a:off x="-2857387" y="3428357"/>
                    <a:ext cx="6856122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Прямая соединительная линия 4"/>
                  <p:cNvCxnSpPr/>
                  <p:nvPr/>
                </p:nvCxnSpPr>
                <p:spPr>
                  <a:xfrm rot="5400000">
                    <a:off x="-2573197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Прямая соединительная линия 5"/>
                  <p:cNvCxnSpPr/>
                  <p:nvPr/>
                </p:nvCxnSpPr>
                <p:spPr>
                  <a:xfrm rot="5400000">
                    <a:off x="-2288035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Прямая соединительная линия 6"/>
                  <p:cNvCxnSpPr/>
                  <p:nvPr/>
                </p:nvCxnSpPr>
                <p:spPr>
                  <a:xfrm rot="5400000">
                    <a:off x="-2000310" y="3426533"/>
                    <a:ext cx="6859773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Прямая соединительная линия 7"/>
                  <p:cNvCxnSpPr/>
                  <p:nvPr/>
                </p:nvCxnSpPr>
                <p:spPr>
                  <a:xfrm rot="5400000">
                    <a:off x="-1743322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Прямая соединительная линия 8"/>
                  <p:cNvCxnSpPr/>
                  <p:nvPr/>
                </p:nvCxnSpPr>
                <p:spPr>
                  <a:xfrm rot="5400000">
                    <a:off x="-1458160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74" name="Группа 12"/>
                <p:cNvGrpSpPr>
                  <a:grpSpLocks/>
                </p:cNvGrpSpPr>
                <p:nvPr/>
              </p:nvGrpSpPr>
              <p:grpSpPr bwMode="auto">
                <a:xfrm>
                  <a:off x="2287451" y="-794"/>
                  <a:ext cx="1712683" cy="6860471"/>
                  <a:chOff x="286393" y="0"/>
                  <a:chExt cx="1712683" cy="6860471"/>
                </a:xfrm>
              </p:grpSpPr>
              <p:cxnSp>
                <p:nvCxnSpPr>
                  <p:cNvPr id="183" name="Прямая соединительная линия 182"/>
                  <p:cNvCxnSpPr/>
                  <p:nvPr/>
                </p:nvCxnSpPr>
                <p:spPr>
                  <a:xfrm rot="5400000">
                    <a:off x="-3142813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Прямая соединительная линия 183"/>
                  <p:cNvCxnSpPr/>
                  <p:nvPr/>
                </p:nvCxnSpPr>
                <p:spPr>
                  <a:xfrm rot="5400000">
                    <a:off x="-2857650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Прямая соединительная линия 184"/>
                  <p:cNvCxnSpPr/>
                  <p:nvPr/>
                </p:nvCxnSpPr>
                <p:spPr>
                  <a:xfrm rot="5400000">
                    <a:off x="-2568953" y="3424647"/>
                    <a:ext cx="6856122" cy="683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Прямая соединительная линия 185"/>
                  <p:cNvCxnSpPr/>
                  <p:nvPr/>
                </p:nvCxnSpPr>
                <p:spPr>
                  <a:xfrm rot="5400000">
                    <a:off x="-2282083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Прямая соединительная линия 186"/>
                  <p:cNvCxnSpPr/>
                  <p:nvPr/>
                </p:nvCxnSpPr>
                <p:spPr>
                  <a:xfrm rot="5400000">
                    <a:off x="-1713465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Прямая соединительная линия 187"/>
                  <p:cNvCxnSpPr/>
                  <p:nvPr/>
                </p:nvCxnSpPr>
                <p:spPr>
                  <a:xfrm rot="5400000">
                    <a:off x="-142830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Прямая соединительная линия 188"/>
                  <p:cNvCxnSpPr/>
                  <p:nvPr/>
                </p:nvCxnSpPr>
                <p:spPr>
                  <a:xfrm rot="5400000">
                    <a:off x="-1996921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75" name="Группа 20"/>
                <p:cNvGrpSpPr>
                  <a:grpSpLocks/>
                </p:cNvGrpSpPr>
                <p:nvPr/>
              </p:nvGrpSpPr>
              <p:grpSpPr bwMode="auto">
                <a:xfrm>
                  <a:off x="284477" y="-796"/>
                  <a:ext cx="1718490" cy="6860473"/>
                  <a:chOff x="283683" y="-2"/>
                  <a:chExt cx="1718490" cy="6860473"/>
                </a:xfrm>
              </p:grpSpPr>
              <p:cxnSp>
                <p:nvCxnSpPr>
                  <p:cNvPr id="176" name="Прямая соединительная линия 175"/>
                  <p:cNvCxnSpPr/>
                  <p:nvPr/>
                </p:nvCxnSpPr>
                <p:spPr>
                  <a:xfrm rot="5400000">
                    <a:off x="-3145519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Прямая соединительная линия 176"/>
                  <p:cNvCxnSpPr/>
                  <p:nvPr/>
                </p:nvCxnSpPr>
                <p:spPr>
                  <a:xfrm rot="5400000">
                    <a:off x="-2857794" y="3427326"/>
                    <a:ext cx="6859773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Прямая соединительная линия 177"/>
                  <p:cNvCxnSpPr/>
                  <p:nvPr/>
                </p:nvCxnSpPr>
                <p:spPr>
                  <a:xfrm rot="5400000">
                    <a:off x="-256995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Прямая соединительная линия 178"/>
                  <p:cNvCxnSpPr/>
                  <p:nvPr/>
                </p:nvCxnSpPr>
                <p:spPr>
                  <a:xfrm rot="5400000">
                    <a:off x="-2284790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Прямая соединительная линия 179"/>
                  <p:cNvCxnSpPr/>
                  <p:nvPr/>
                </p:nvCxnSpPr>
                <p:spPr>
                  <a:xfrm rot="5400000">
                    <a:off x="-1997065" y="3425501"/>
                    <a:ext cx="6856122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Прямая соединительная линия 180"/>
                  <p:cNvCxnSpPr/>
                  <p:nvPr/>
                </p:nvCxnSpPr>
                <p:spPr>
                  <a:xfrm rot="5400000">
                    <a:off x="-1711049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Прямая соединительная линия 181"/>
                  <p:cNvCxnSpPr/>
                  <p:nvPr/>
                </p:nvCxnSpPr>
                <p:spPr>
                  <a:xfrm rot="5400000">
                    <a:off x="-1425886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6" name="Прямая соединительная линия 165"/>
                <p:cNvCxnSpPr/>
                <p:nvPr/>
              </p:nvCxnSpPr>
              <p:spPr>
                <a:xfrm rot="5400000">
                  <a:off x="2857354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Прямая соединительная линия 166"/>
                <p:cNvCxnSpPr/>
                <p:nvPr/>
              </p:nvCxnSpPr>
              <p:spPr>
                <a:xfrm rot="5400000">
                  <a:off x="3142518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Прямая соединительная линия 167"/>
                <p:cNvCxnSpPr/>
                <p:nvPr/>
              </p:nvCxnSpPr>
              <p:spPr>
                <a:xfrm rot="5400000">
                  <a:off x="3429388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Прямая соединительная линия 168"/>
                <p:cNvCxnSpPr/>
                <p:nvPr/>
              </p:nvCxnSpPr>
              <p:spPr>
                <a:xfrm rot="5400000">
                  <a:off x="3713698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Прямая соединительная линия 33"/>
                <p:cNvCxnSpPr/>
                <p:nvPr/>
              </p:nvCxnSpPr>
              <p:spPr>
                <a:xfrm rot="5400000">
                  <a:off x="4001421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Прямая соединительная линия 34"/>
                <p:cNvCxnSpPr/>
                <p:nvPr/>
              </p:nvCxnSpPr>
              <p:spPr>
                <a:xfrm rot="5400000">
                  <a:off x="4284876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Прямая соединительная линия 35"/>
                <p:cNvCxnSpPr/>
                <p:nvPr/>
              </p:nvCxnSpPr>
              <p:spPr>
                <a:xfrm rot="5400000">
                  <a:off x="4572601" y="3426533"/>
                  <a:ext cx="6859773" cy="5122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Прямая соединительная линия 172"/>
                <p:cNvCxnSpPr/>
                <p:nvPr/>
              </p:nvCxnSpPr>
              <p:spPr>
                <a:xfrm rot="5400000">
                  <a:off x="4856910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Прямая соединительная линия 173"/>
                <p:cNvCxnSpPr/>
                <p:nvPr/>
              </p:nvCxnSpPr>
              <p:spPr>
                <a:xfrm rot="5400000">
                  <a:off x="5141219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Прямая соединительная линия 174"/>
                <p:cNvCxnSpPr/>
                <p:nvPr/>
              </p:nvCxnSpPr>
              <p:spPr>
                <a:xfrm rot="5400000">
                  <a:off x="5428943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45" name="Группа 71"/>
              <p:cNvGrpSpPr>
                <a:grpSpLocks/>
              </p:cNvGrpSpPr>
              <p:nvPr/>
            </p:nvGrpSpPr>
            <p:grpSpPr bwMode="auto">
              <a:xfrm>
                <a:off x="0" y="284359"/>
                <a:ext cx="9146624" cy="6290160"/>
                <a:chOff x="0" y="284360"/>
                <a:chExt cx="9144000" cy="6290160"/>
              </a:xfrm>
            </p:grpSpPr>
            <p:grpSp>
              <p:nvGrpSpPr>
                <p:cNvPr id="24647" name="Группа 49"/>
                <p:cNvGrpSpPr>
                  <a:grpSpLocks/>
                </p:cNvGrpSpPr>
                <p:nvPr/>
              </p:nvGrpSpPr>
              <p:grpSpPr bwMode="auto">
                <a:xfrm>
                  <a:off x="0" y="284360"/>
                  <a:ext cx="9144000" cy="1144810"/>
                  <a:chOff x="0" y="284360"/>
                  <a:chExt cx="9144000" cy="1144810"/>
                </a:xfrm>
              </p:grpSpPr>
              <p:cxnSp>
                <p:nvCxnSpPr>
                  <p:cNvPr id="158" name="Прямая соединительная линия 157"/>
                  <p:cNvCxnSpPr/>
                  <p:nvPr/>
                </p:nvCxnSpPr>
                <p:spPr>
                  <a:xfrm>
                    <a:off x="0" y="283967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Прямая соединительная линия 158"/>
                  <p:cNvCxnSpPr/>
                  <p:nvPr/>
                </p:nvCxnSpPr>
                <p:spPr>
                  <a:xfrm>
                    <a:off x="0" y="568726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Прямая соединительная линия 159"/>
                  <p:cNvCxnSpPr/>
                  <p:nvPr/>
                </p:nvCxnSpPr>
                <p:spPr>
                  <a:xfrm>
                    <a:off x="0" y="853485"/>
                    <a:ext cx="9144000" cy="5477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Прямая соединительная линия 160"/>
                  <p:cNvCxnSpPr/>
                  <p:nvPr/>
                </p:nvCxnSpPr>
                <p:spPr>
                  <a:xfrm>
                    <a:off x="0" y="1143721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Прямая соединительная линия 161"/>
                  <p:cNvCxnSpPr/>
                  <p:nvPr/>
                </p:nvCxnSpPr>
                <p:spPr>
                  <a:xfrm>
                    <a:off x="0" y="1428480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48" name="Группа 50"/>
                <p:cNvGrpSpPr>
                  <a:grpSpLocks/>
                </p:cNvGrpSpPr>
                <p:nvPr/>
              </p:nvGrpSpPr>
              <p:grpSpPr bwMode="auto">
                <a:xfrm>
                  <a:off x="0" y="1714324"/>
                  <a:ext cx="9144000" cy="1144808"/>
                  <a:chOff x="0" y="285564"/>
                  <a:chExt cx="9144000" cy="1144808"/>
                </a:xfrm>
              </p:grpSpPr>
              <p:cxnSp>
                <p:nvCxnSpPr>
                  <p:cNvPr id="153" name="Прямая соединительная линия 152"/>
                  <p:cNvCxnSpPr/>
                  <p:nvPr/>
                </p:nvCxnSpPr>
                <p:spPr>
                  <a:xfrm>
                    <a:off x="0" y="25344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Прямая соединительная линия 153"/>
                  <p:cNvCxnSpPr/>
                  <p:nvPr/>
                </p:nvCxnSpPr>
                <p:spPr>
                  <a:xfrm>
                    <a:off x="0" y="569237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Прямая соединительная линия 154"/>
                  <p:cNvCxnSpPr/>
                  <p:nvPr/>
                </p:nvCxnSpPr>
                <p:spPr>
                  <a:xfrm>
                    <a:off x="0" y="855821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Прямая соединительная линия 155"/>
                  <p:cNvCxnSpPr/>
                  <p:nvPr/>
                </p:nvCxnSpPr>
                <p:spPr>
                  <a:xfrm>
                    <a:off x="0" y="114605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Прямая соединительная линия 156"/>
                  <p:cNvCxnSpPr/>
                  <p:nvPr/>
                </p:nvCxnSpPr>
                <p:spPr>
                  <a:xfrm>
                    <a:off x="0" y="1430816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49" name="Группа 56"/>
                <p:cNvGrpSpPr>
                  <a:grpSpLocks/>
                </p:cNvGrpSpPr>
                <p:nvPr/>
              </p:nvGrpSpPr>
              <p:grpSpPr bwMode="auto">
                <a:xfrm>
                  <a:off x="0" y="3144286"/>
                  <a:ext cx="9144000" cy="1144810"/>
                  <a:chOff x="0" y="286766"/>
                  <a:chExt cx="9144000" cy="1144810"/>
                </a:xfrm>
              </p:grpSpPr>
              <p:cxnSp>
                <p:nvCxnSpPr>
                  <p:cNvPr id="148" name="Прямая соединительная линия 147"/>
                  <p:cNvCxnSpPr/>
                  <p:nvPr/>
                </p:nvCxnSpPr>
                <p:spPr>
                  <a:xfrm>
                    <a:off x="0" y="286815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Прямая соединительная линия 148"/>
                  <p:cNvCxnSpPr/>
                  <p:nvPr/>
                </p:nvCxnSpPr>
                <p:spPr>
                  <a:xfrm>
                    <a:off x="0" y="571575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Прямая соединительная линия 149"/>
                  <p:cNvCxnSpPr/>
                  <p:nvPr/>
                </p:nvCxnSpPr>
                <p:spPr>
                  <a:xfrm>
                    <a:off x="0" y="856334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Прямая соединительная линия 150"/>
                  <p:cNvCxnSpPr/>
                  <p:nvPr/>
                </p:nvCxnSpPr>
                <p:spPr>
                  <a:xfrm>
                    <a:off x="0" y="1142918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Прямая соединительная линия 151"/>
                  <p:cNvCxnSpPr/>
                  <p:nvPr/>
                </p:nvCxnSpPr>
                <p:spPr>
                  <a:xfrm>
                    <a:off x="0" y="1431328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0" name="Прямая соединительная линия 10"/>
                <p:cNvCxnSpPr/>
                <p:nvPr/>
              </p:nvCxnSpPr>
              <p:spPr>
                <a:xfrm>
                  <a:off x="0" y="4569955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Прямая соединительная линия 140"/>
                <p:cNvCxnSpPr/>
                <p:nvPr/>
              </p:nvCxnSpPr>
              <p:spPr>
                <a:xfrm>
                  <a:off x="0" y="4858365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Прямая соединительная линия 141"/>
                <p:cNvCxnSpPr/>
                <p:nvPr/>
              </p:nvCxnSpPr>
              <p:spPr>
                <a:xfrm>
                  <a:off x="0" y="5144950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Прямая соединительная линия 142"/>
                <p:cNvCxnSpPr/>
                <p:nvPr/>
              </p:nvCxnSpPr>
              <p:spPr>
                <a:xfrm>
                  <a:off x="0" y="5429709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Прямая соединительная линия 143"/>
                <p:cNvCxnSpPr/>
                <p:nvPr/>
              </p:nvCxnSpPr>
              <p:spPr>
                <a:xfrm>
                  <a:off x="0" y="5714468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Прямая соединительная линия 144"/>
                <p:cNvCxnSpPr/>
                <p:nvPr/>
              </p:nvCxnSpPr>
              <p:spPr>
                <a:xfrm>
                  <a:off x="0" y="5999227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Прямая соединительная линия 145"/>
                <p:cNvCxnSpPr/>
                <p:nvPr/>
              </p:nvCxnSpPr>
              <p:spPr>
                <a:xfrm>
                  <a:off x="0" y="6283986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Прямая соединительная линия 146"/>
                <p:cNvCxnSpPr/>
                <p:nvPr/>
              </p:nvCxnSpPr>
              <p:spPr>
                <a:xfrm>
                  <a:off x="0" y="6570570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6" name="Прямая соединительная линия 135"/>
              <p:cNvCxnSpPr/>
              <p:nvPr/>
            </p:nvCxnSpPr>
            <p:spPr>
              <a:xfrm rot="5400000">
                <a:off x="4714964" y="3426532"/>
                <a:ext cx="6859773" cy="5124"/>
              </a:xfrm>
              <a:prstGeom prst="line">
                <a:avLst/>
              </a:prstGeom>
              <a:ln w="19050">
                <a:solidFill>
                  <a:srgbClr val="FF0000">
                    <a:alpha val="8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579" name="Группа 1"/>
          <p:cNvGrpSpPr>
            <a:grpSpLocks/>
          </p:cNvGrpSpPr>
          <p:nvPr/>
        </p:nvGrpSpPr>
        <p:grpSpPr bwMode="auto">
          <a:xfrm>
            <a:off x="20638" y="0"/>
            <a:ext cx="9123362" cy="6858000"/>
            <a:chOff x="20638" y="0"/>
            <a:chExt cx="9123362" cy="6858000"/>
          </a:xfrm>
        </p:grpSpPr>
        <p:grpSp>
          <p:nvGrpSpPr>
            <p:cNvPr id="24583" name="Группа 116"/>
            <p:cNvGrpSpPr>
              <a:grpSpLocks/>
            </p:cNvGrpSpPr>
            <p:nvPr/>
          </p:nvGrpSpPr>
          <p:grpSpPr bwMode="auto">
            <a:xfrm>
              <a:off x="20638" y="26988"/>
              <a:ext cx="784225" cy="6638925"/>
              <a:chOff x="20638" y="26988"/>
              <a:chExt cx="784225" cy="6638925"/>
            </a:xfrm>
          </p:grpSpPr>
          <p:sp>
            <p:nvSpPr>
              <p:cNvPr id="24631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158750" y="1884363"/>
                <a:ext cx="292100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4632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-1822794">
                <a:off x="133350" y="26988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4633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1241425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4634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142875" y="3071813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4635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265113" y="614363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4636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900" y="5443538"/>
                <a:ext cx="333375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24637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187326" y="2416175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4638" name="WordArt 66"/>
              <p:cNvSpPr>
                <a:spLocks noChangeArrowheads="1" noChangeShapeType="1" noTextEdit="1"/>
              </p:cNvSpPr>
              <p:nvPr/>
            </p:nvSpPr>
            <p:spPr bwMode="auto">
              <a:xfrm rot="-1617823">
                <a:off x="127000" y="6032500"/>
                <a:ext cx="293688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4639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4813300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4640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75" y="4286250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214313" y="3786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4584" name="Группа 96"/>
            <p:cNvGrpSpPr>
              <a:grpSpLocks/>
            </p:cNvGrpSpPr>
            <p:nvPr/>
          </p:nvGrpSpPr>
          <p:grpSpPr bwMode="auto">
            <a:xfrm>
              <a:off x="585017" y="0"/>
              <a:ext cx="8412933" cy="781027"/>
              <a:chOff x="585017" y="0"/>
              <a:chExt cx="8412933" cy="781027"/>
            </a:xfrm>
          </p:grpSpPr>
          <p:sp>
            <p:nvSpPr>
              <p:cNvPr id="24614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24615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7" name="Прямоугольный треугольник 36"/>
              <p:cNvSpPr/>
              <p:nvPr/>
            </p:nvSpPr>
            <p:spPr>
              <a:xfrm rot="18886340">
                <a:off x="1505744" y="-103981"/>
                <a:ext cx="342900" cy="557212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равильный пятиугольник 37"/>
              <p:cNvSpPr/>
              <p:nvPr/>
            </p:nvSpPr>
            <p:spPr>
              <a:xfrm rot="2542222">
                <a:off x="904875" y="111125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618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4619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4620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4621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4622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4623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2462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4625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4626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4627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49" name="Овал 48"/>
              <p:cNvSpPr/>
              <p:nvPr/>
            </p:nvSpPr>
            <p:spPr>
              <a:xfrm rot="5400000">
                <a:off x="3714750" y="357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629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51" name="Прямоугольный треугольник 50"/>
              <p:cNvSpPr/>
              <p:nvPr/>
            </p:nvSpPr>
            <p:spPr>
              <a:xfrm rot="13396078">
                <a:off x="5430838" y="184150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4585" name="Группа 97"/>
            <p:cNvGrpSpPr>
              <a:grpSpLocks/>
            </p:cNvGrpSpPr>
            <p:nvPr/>
          </p:nvGrpSpPr>
          <p:grpSpPr bwMode="auto">
            <a:xfrm>
              <a:off x="571472" y="6076973"/>
              <a:ext cx="8412933" cy="781027"/>
              <a:chOff x="585017" y="0"/>
              <a:chExt cx="8412933" cy="781027"/>
            </a:xfrm>
          </p:grpSpPr>
          <p:sp>
            <p:nvSpPr>
              <p:cNvPr id="24597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24598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20" name="Прямоугольный треугольник 19"/>
              <p:cNvSpPr/>
              <p:nvPr/>
            </p:nvSpPr>
            <p:spPr>
              <a:xfrm rot="18886340">
                <a:off x="1505002" y="-104005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Правильный пятиугольник 20"/>
              <p:cNvSpPr/>
              <p:nvPr/>
            </p:nvSpPr>
            <p:spPr>
              <a:xfrm rot="2542222">
                <a:off x="904133" y="111102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601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4602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4603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4604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4605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4606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24607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4608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4609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4610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2" name="Овал 31"/>
              <p:cNvSpPr/>
              <p:nvPr/>
            </p:nvSpPr>
            <p:spPr>
              <a:xfrm rot="5400000">
                <a:off x="3714008" y="357165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612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34" name="Прямоугольный треугольник 33"/>
              <p:cNvSpPr/>
              <p:nvPr/>
            </p:nvSpPr>
            <p:spPr>
              <a:xfrm rot="13396078">
                <a:off x="5430095" y="184127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4586" name="Группа 131"/>
            <p:cNvGrpSpPr>
              <a:grpSpLocks/>
            </p:cNvGrpSpPr>
            <p:nvPr/>
          </p:nvGrpSpPr>
          <p:grpSpPr bwMode="auto">
            <a:xfrm>
              <a:off x="8572528" y="664306"/>
              <a:ext cx="571472" cy="5550779"/>
              <a:chOff x="8572528" y="664306"/>
              <a:chExt cx="571472" cy="5550779"/>
            </a:xfrm>
          </p:grpSpPr>
          <p:sp>
            <p:nvSpPr>
              <p:cNvPr id="24587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8716935" y="1996713"/>
                <a:ext cx="319708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4588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06047" y="1321519"/>
                <a:ext cx="351305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4589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8715228" y="3177782"/>
                <a:ext cx="362542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4590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8773970" y="664306"/>
                <a:ext cx="242283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4591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8715871" y="2607274"/>
                <a:ext cx="339293" cy="500444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grpSp>
            <p:nvGrpSpPr>
              <p:cNvPr id="24592" name="Группа 130"/>
              <p:cNvGrpSpPr>
                <a:grpSpLocks/>
              </p:cNvGrpSpPr>
              <p:nvPr/>
            </p:nvGrpSpPr>
            <p:grpSpPr bwMode="auto">
              <a:xfrm>
                <a:off x="8572528" y="3857625"/>
                <a:ext cx="571472" cy="2357460"/>
                <a:chOff x="8572528" y="3857625"/>
                <a:chExt cx="571472" cy="2357460"/>
              </a:xfrm>
            </p:grpSpPr>
            <p:sp>
              <p:nvSpPr>
                <p:cNvPr id="24593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8608230" y="5679316"/>
                  <a:ext cx="500067" cy="571472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ru-RU" sz="3600" i="1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 Black"/>
                    </a:rPr>
                    <a:t>8</a:t>
                  </a:r>
                </a:p>
              </p:txBody>
            </p:sp>
            <p:sp>
              <p:nvSpPr>
                <p:cNvPr id="24594" name="WordArt 68"/>
                <p:cNvSpPr>
                  <a:spLocks noChangeArrowheads="1" noChangeShapeType="1" noTextEdit="1"/>
                </p:cNvSpPr>
                <p:nvPr/>
              </p:nvSpPr>
              <p:spPr bwMode="auto">
                <a:xfrm rot="-971353">
                  <a:off x="8706048" y="4893420"/>
                  <a:ext cx="351306" cy="671513"/>
                </a:xfrm>
                <a:prstGeom prst="rect">
                  <a:avLst/>
                </a:prstGeom>
              </p:spPr>
              <p:txBody>
                <a:bodyPr wrap="none" fromWordArt="1">
                  <a:prstTxWarp prst="textDoubleWave1">
                    <a:avLst>
                      <a:gd name="adj1" fmla="val 12259"/>
                      <a:gd name="adj2" fmla="val 0"/>
                    </a:avLst>
                  </a:prstTxWarp>
                </a:bodyPr>
                <a:lstStyle/>
                <a:p>
                  <a:pPr algn="ctr"/>
                  <a:r>
                    <a:rPr lang="ru-RU" sz="3600" kern="10" spc="-360">
                      <a:ln w="12700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solidFill>
                        <a:srgbClr val="33CCFF"/>
                      </a:solidFill>
                      <a:latin typeface="Impact"/>
                    </a:rPr>
                    <a:t>3</a:t>
                  </a:r>
                </a:p>
              </p:txBody>
            </p:sp>
            <p:sp>
              <p:nvSpPr>
                <p:cNvPr id="24595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 rot="731093">
                  <a:off x="8646950" y="4358012"/>
                  <a:ext cx="354140" cy="43815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7</a:t>
                  </a:r>
                </a:p>
              </p:txBody>
            </p:sp>
            <p:sp>
              <p:nvSpPr>
                <p:cNvPr id="17" name="Овал 16"/>
                <p:cNvSpPr/>
                <p:nvPr/>
              </p:nvSpPr>
              <p:spPr>
                <a:xfrm>
                  <a:off x="8715375" y="3857625"/>
                  <a:ext cx="428625" cy="3571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24581" name="TextBox 128"/>
          <p:cNvSpPr txBox="1">
            <a:spLocks noChangeArrowheads="1"/>
          </p:cNvSpPr>
          <p:nvPr/>
        </p:nvSpPr>
        <p:spPr bwMode="auto">
          <a:xfrm>
            <a:off x="1101042" y="637774"/>
            <a:ext cx="704126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3200" dirty="0" smtClean="0">
                <a:latin typeface="Calibri" pitchFamily="34" charset="0"/>
              </a:rPr>
              <a:t>П. 39 (учить + конспект)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1081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(а);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1083; № 1086 </a:t>
            </a:r>
          </a:p>
          <a:p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выбору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 10.04)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кроссворд не менее 15 слов по теме «Линейная функция и её график»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Сочинить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сказку , где  главной героиней является линейная функция. 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2" name="Рисунок 129" descr="J0232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300" y="4656577"/>
            <a:ext cx="1988744" cy="223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53205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Группа 1"/>
          <p:cNvGrpSpPr>
            <a:grpSpLocks/>
          </p:cNvGrpSpPr>
          <p:nvPr/>
        </p:nvGrpSpPr>
        <p:grpSpPr bwMode="auto">
          <a:xfrm>
            <a:off x="20638" y="0"/>
            <a:ext cx="9123362" cy="6858000"/>
            <a:chOff x="20638" y="0"/>
            <a:chExt cx="9123362" cy="6858000"/>
          </a:xfrm>
        </p:grpSpPr>
        <p:grpSp>
          <p:nvGrpSpPr>
            <p:cNvPr id="23625" name="Группа 116"/>
            <p:cNvGrpSpPr>
              <a:grpSpLocks/>
            </p:cNvGrpSpPr>
            <p:nvPr/>
          </p:nvGrpSpPr>
          <p:grpSpPr bwMode="auto">
            <a:xfrm>
              <a:off x="20638" y="26988"/>
              <a:ext cx="784225" cy="6638925"/>
              <a:chOff x="20638" y="26988"/>
              <a:chExt cx="784225" cy="6638925"/>
            </a:xfrm>
          </p:grpSpPr>
          <p:sp>
            <p:nvSpPr>
              <p:cNvPr id="23673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158750" y="1884363"/>
                <a:ext cx="292100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367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-1822794">
                <a:off x="133350" y="26988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3675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1241425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3676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142875" y="3071813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3677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265113" y="614363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3678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900" y="5443538"/>
                <a:ext cx="333375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23679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187326" y="2416175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3680" name="WordArt 66"/>
              <p:cNvSpPr>
                <a:spLocks noChangeArrowheads="1" noChangeShapeType="1" noTextEdit="1"/>
              </p:cNvSpPr>
              <p:nvPr/>
            </p:nvSpPr>
            <p:spPr bwMode="auto">
              <a:xfrm rot="-1617823">
                <a:off x="127000" y="6032500"/>
                <a:ext cx="293688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3681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4813300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3682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75" y="4286250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214313" y="3786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3626" name="Группа 96"/>
            <p:cNvGrpSpPr>
              <a:grpSpLocks/>
            </p:cNvGrpSpPr>
            <p:nvPr/>
          </p:nvGrpSpPr>
          <p:grpSpPr bwMode="auto">
            <a:xfrm>
              <a:off x="585017" y="0"/>
              <a:ext cx="8412933" cy="781027"/>
              <a:chOff x="585017" y="0"/>
              <a:chExt cx="8412933" cy="781027"/>
            </a:xfrm>
          </p:grpSpPr>
          <p:sp>
            <p:nvSpPr>
              <p:cNvPr id="23656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23657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rot="18886340">
                <a:off x="1505744" y="-103981"/>
                <a:ext cx="342900" cy="557212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равильный пятиугольник 36"/>
              <p:cNvSpPr/>
              <p:nvPr/>
            </p:nvSpPr>
            <p:spPr>
              <a:xfrm rot="2542222">
                <a:off x="904875" y="111125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660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3661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3662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3663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3664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3665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23666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3667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3668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3669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48" name="Овал 47"/>
              <p:cNvSpPr/>
              <p:nvPr/>
            </p:nvSpPr>
            <p:spPr>
              <a:xfrm rot="5400000">
                <a:off x="3714750" y="357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671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50" name="Прямоугольный треугольник 49"/>
              <p:cNvSpPr/>
              <p:nvPr/>
            </p:nvSpPr>
            <p:spPr>
              <a:xfrm rot="13396078">
                <a:off x="5430838" y="184150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3627" name="Группа 97"/>
            <p:cNvGrpSpPr>
              <a:grpSpLocks/>
            </p:cNvGrpSpPr>
            <p:nvPr/>
          </p:nvGrpSpPr>
          <p:grpSpPr bwMode="auto">
            <a:xfrm>
              <a:off x="571472" y="6076973"/>
              <a:ext cx="8412933" cy="781027"/>
              <a:chOff x="585017" y="0"/>
              <a:chExt cx="8412933" cy="781027"/>
            </a:xfrm>
          </p:grpSpPr>
          <p:sp>
            <p:nvSpPr>
              <p:cNvPr id="23639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23640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9" name="Прямоугольный треугольник 18"/>
              <p:cNvSpPr/>
              <p:nvPr/>
            </p:nvSpPr>
            <p:spPr>
              <a:xfrm rot="18886340">
                <a:off x="1505002" y="-104005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равильный пятиугольник 19"/>
              <p:cNvSpPr/>
              <p:nvPr/>
            </p:nvSpPr>
            <p:spPr>
              <a:xfrm rot="2542222">
                <a:off x="904133" y="111102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643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364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3645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3646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3647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3648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23649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3650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3651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3652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1" name="Овал 30"/>
              <p:cNvSpPr/>
              <p:nvPr/>
            </p:nvSpPr>
            <p:spPr>
              <a:xfrm rot="5400000">
                <a:off x="3714008" y="357165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654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13396078">
                <a:off x="5430095" y="184127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3628" name="Группа 131"/>
            <p:cNvGrpSpPr>
              <a:grpSpLocks/>
            </p:cNvGrpSpPr>
            <p:nvPr/>
          </p:nvGrpSpPr>
          <p:grpSpPr bwMode="auto">
            <a:xfrm>
              <a:off x="8572528" y="664306"/>
              <a:ext cx="571472" cy="5550779"/>
              <a:chOff x="8572528" y="664306"/>
              <a:chExt cx="571472" cy="5550779"/>
            </a:xfrm>
          </p:grpSpPr>
          <p:sp>
            <p:nvSpPr>
              <p:cNvPr id="23629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8716935" y="1996713"/>
                <a:ext cx="319708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3630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06047" y="1321519"/>
                <a:ext cx="351305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3631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8715228" y="3177782"/>
                <a:ext cx="362542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3632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8773970" y="664306"/>
                <a:ext cx="242283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3633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8715871" y="2607274"/>
                <a:ext cx="339293" cy="500444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grpSp>
            <p:nvGrpSpPr>
              <p:cNvPr id="23634" name="Группа 130"/>
              <p:cNvGrpSpPr>
                <a:grpSpLocks/>
              </p:cNvGrpSpPr>
              <p:nvPr/>
            </p:nvGrpSpPr>
            <p:grpSpPr bwMode="auto">
              <a:xfrm>
                <a:off x="8572528" y="3857628"/>
                <a:ext cx="571472" cy="2357457"/>
                <a:chOff x="8572528" y="3857628"/>
                <a:chExt cx="571472" cy="2357457"/>
              </a:xfrm>
            </p:grpSpPr>
            <p:sp>
              <p:nvSpPr>
                <p:cNvPr id="23635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8608230" y="5679316"/>
                  <a:ext cx="500067" cy="571472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ru-RU" sz="3600" i="1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 Black"/>
                    </a:rPr>
                    <a:t>8</a:t>
                  </a:r>
                </a:p>
              </p:txBody>
            </p:sp>
            <p:sp>
              <p:nvSpPr>
                <p:cNvPr id="23636" name="WordArt 68"/>
                <p:cNvSpPr>
                  <a:spLocks noChangeArrowheads="1" noChangeShapeType="1" noTextEdit="1"/>
                </p:cNvSpPr>
                <p:nvPr/>
              </p:nvSpPr>
              <p:spPr bwMode="auto">
                <a:xfrm rot="-971353">
                  <a:off x="8706048" y="4893420"/>
                  <a:ext cx="351306" cy="671513"/>
                </a:xfrm>
                <a:prstGeom prst="rect">
                  <a:avLst/>
                </a:prstGeom>
              </p:spPr>
              <p:txBody>
                <a:bodyPr wrap="none" fromWordArt="1">
                  <a:prstTxWarp prst="textDoubleWave1">
                    <a:avLst>
                      <a:gd name="adj1" fmla="val 12259"/>
                      <a:gd name="adj2" fmla="val 0"/>
                    </a:avLst>
                  </a:prstTxWarp>
                </a:bodyPr>
                <a:lstStyle/>
                <a:p>
                  <a:pPr algn="ctr"/>
                  <a:r>
                    <a:rPr lang="ru-RU" sz="3600" kern="10" spc="-360">
                      <a:ln w="12700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solidFill>
                        <a:srgbClr val="33CCFF"/>
                      </a:solidFill>
                      <a:latin typeface="Impact"/>
                    </a:rPr>
                    <a:t>3</a:t>
                  </a:r>
                </a:p>
              </p:txBody>
            </p:sp>
            <p:sp>
              <p:nvSpPr>
                <p:cNvPr id="23637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 rot="731093">
                  <a:off x="8646950" y="4358012"/>
                  <a:ext cx="354140" cy="43815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7</a:t>
                  </a:r>
                </a:p>
              </p:txBody>
            </p:sp>
            <p:sp>
              <p:nvSpPr>
                <p:cNvPr id="16" name="Овал 15"/>
                <p:cNvSpPr/>
                <p:nvPr/>
              </p:nvSpPr>
              <p:spPr>
                <a:xfrm>
                  <a:off x="8715375" y="3857625"/>
                  <a:ext cx="428625" cy="3571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23555" name="Группа 102"/>
          <p:cNvGrpSpPr>
            <a:grpSpLocks/>
          </p:cNvGrpSpPr>
          <p:nvPr/>
        </p:nvGrpSpPr>
        <p:grpSpPr bwMode="auto">
          <a:xfrm>
            <a:off x="323850" y="333375"/>
            <a:ext cx="8501063" cy="6072188"/>
            <a:chOff x="3500430" y="1857364"/>
            <a:chExt cx="5143536" cy="4071966"/>
          </a:xfrm>
        </p:grpSpPr>
        <p:sp>
          <p:nvSpPr>
            <p:cNvPr id="133" name="Прямоугольник 132"/>
            <p:cNvSpPr/>
            <p:nvPr/>
          </p:nvSpPr>
          <p:spPr>
            <a:xfrm>
              <a:off x="3500430" y="1857364"/>
              <a:ext cx="5143536" cy="4071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  <a:alpha val="8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23561" name="Группа 74"/>
            <p:cNvGrpSpPr>
              <a:grpSpLocks/>
            </p:cNvGrpSpPr>
            <p:nvPr/>
          </p:nvGrpSpPr>
          <p:grpSpPr bwMode="auto">
            <a:xfrm>
              <a:off x="3500430" y="1857362"/>
              <a:ext cx="5143536" cy="4001048"/>
              <a:chOff x="0" y="-797"/>
              <a:chExt cx="9146624" cy="6860473"/>
            </a:xfrm>
          </p:grpSpPr>
          <p:grpSp>
            <p:nvGrpSpPr>
              <p:cNvPr id="23562" name="Группа 41"/>
              <p:cNvGrpSpPr>
                <a:grpSpLocks/>
              </p:cNvGrpSpPr>
              <p:nvPr/>
            </p:nvGrpSpPr>
            <p:grpSpPr bwMode="auto">
              <a:xfrm>
                <a:off x="284560" y="-797"/>
                <a:ext cx="8577509" cy="6860473"/>
                <a:chOff x="284477" y="-796"/>
                <a:chExt cx="8575043" cy="6860473"/>
              </a:xfrm>
            </p:grpSpPr>
            <p:grpSp>
              <p:nvGrpSpPr>
                <p:cNvPr id="23591" name="Группа 11"/>
                <p:cNvGrpSpPr>
                  <a:grpSpLocks/>
                </p:cNvGrpSpPr>
                <p:nvPr/>
              </p:nvGrpSpPr>
              <p:grpSpPr bwMode="auto">
                <a:xfrm>
                  <a:off x="4284618" y="-795"/>
                  <a:ext cx="1718491" cy="6860471"/>
                  <a:chOff x="283296" y="-795"/>
                  <a:chExt cx="1718491" cy="6860471"/>
                </a:xfrm>
              </p:grpSpPr>
              <p:cxnSp>
                <p:nvCxnSpPr>
                  <p:cNvPr id="191" name="Прямая соединительная линия 2"/>
                  <p:cNvCxnSpPr/>
                  <p:nvPr/>
                </p:nvCxnSpPr>
                <p:spPr>
                  <a:xfrm rot="5400000">
                    <a:off x="-3145111" y="3430919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Прямая соединительная линия 3"/>
                  <p:cNvCxnSpPr/>
                  <p:nvPr/>
                </p:nvCxnSpPr>
                <p:spPr>
                  <a:xfrm rot="5400000">
                    <a:off x="-2857387" y="3428357"/>
                    <a:ext cx="6856122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Прямая соединительная линия 4"/>
                  <p:cNvCxnSpPr/>
                  <p:nvPr/>
                </p:nvCxnSpPr>
                <p:spPr>
                  <a:xfrm rot="5400000">
                    <a:off x="-2573197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Прямая соединительная линия 5"/>
                  <p:cNvCxnSpPr/>
                  <p:nvPr/>
                </p:nvCxnSpPr>
                <p:spPr>
                  <a:xfrm rot="5400000">
                    <a:off x="-2288035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Прямая соединительная линия 6"/>
                  <p:cNvCxnSpPr/>
                  <p:nvPr/>
                </p:nvCxnSpPr>
                <p:spPr>
                  <a:xfrm rot="5400000">
                    <a:off x="-2000310" y="3426533"/>
                    <a:ext cx="6859773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Прямая соединительная линия 7"/>
                  <p:cNvCxnSpPr/>
                  <p:nvPr/>
                </p:nvCxnSpPr>
                <p:spPr>
                  <a:xfrm rot="5400000">
                    <a:off x="-1743322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Прямая соединительная линия 8"/>
                  <p:cNvCxnSpPr/>
                  <p:nvPr/>
                </p:nvCxnSpPr>
                <p:spPr>
                  <a:xfrm rot="5400000">
                    <a:off x="-1458160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592" name="Группа 12"/>
                <p:cNvGrpSpPr>
                  <a:grpSpLocks/>
                </p:cNvGrpSpPr>
                <p:nvPr/>
              </p:nvGrpSpPr>
              <p:grpSpPr bwMode="auto">
                <a:xfrm>
                  <a:off x="2287451" y="-794"/>
                  <a:ext cx="1712683" cy="6860471"/>
                  <a:chOff x="286393" y="0"/>
                  <a:chExt cx="1712683" cy="6860471"/>
                </a:xfrm>
              </p:grpSpPr>
              <p:cxnSp>
                <p:nvCxnSpPr>
                  <p:cNvPr id="184" name="Прямая соединительная линия 183"/>
                  <p:cNvCxnSpPr/>
                  <p:nvPr/>
                </p:nvCxnSpPr>
                <p:spPr>
                  <a:xfrm rot="5400000">
                    <a:off x="-3142813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Прямая соединительная линия 184"/>
                  <p:cNvCxnSpPr/>
                  <p:nvPr/>
                </p:nvCxnSpPr>
                <p:spPr>
                  <a:xfrm rot="5400000">
                    <a:off x="-2857650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Прямая соединительная линия 185"/>
                  <p:cNvCxnSpPr/>
                  <p:nvPr/>
                </p:nvCxnSpPr>
                <p:spPr>
                  <a:xfrm rot="5400000">
                    <a:off x="-2568953" y="3424647"/>
                    <a:ext cx="6856122" cy="683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Прямая соединительная линия 186"/>
                  <p:cNvCxnSpPr/>
                  <p:nvPr/>
                </p:nvCxnSpPr>
                <p:spPr>
                  <a:xfrm rot="5400000">
                    <a:off x="-2282083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Прямая соединительная линия 187"/>
                  <p:cNvCxnSpPr/>
                  <p:nvPr/>
                </p:nvCxnSpPr>
                <p:spPr>
                  <a:xfrm rot="5400000">
                    <a:off x="-1713465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Прямая соединительная линия 188"/>
                  <p:cNvCxnSpPr/>
                  <p:nvPr/>
                </p:nvCxnSpPr>
                <p:spPr>
                  <a:xfrm rot="5400000">
                    <a:off x="-142830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Прямая соединительная линия 189"/>
                  <p:cNvCxnSpPr/>
                  <p:nvPr/>
                </p:nvCxnSpPr>
                <p:spPr>
                  <a:xfrm rot="5400000">
                    <a:off x="-1996921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593" name="Группа 20"/>
                <p:cNvGrpSpPr>
                  <a:grpSpLocks/>
                </p:cNvGrpSpPr>
                <p:nvPr/>
              </p:nvGrpSpPr>
              <p:grpSpPr bwMode="auto">
                <a:xfrm>
                  <a:off x="284477" y="-796"/>
                  <a:ext cx="1718490" cy="6860473"/>
                  <a:chOff x="283683" y="-2"/>
                  <a:chExt cx="1718490" cy="6860473"/>
                </a:xfrm>
              </p:grpSpPr>
              <p:cxnSp>
                <p:nvCxnSpPr>
                  <p:cNvPr id="177" name="Прямая соединительная линия 176"/>
                  <p:cNvCxnSpPr/>
                  <p:nvPr/>
                </p:nvCxnSpPr>
                <p:spPr>
                  <a:xfrm rot="5400000">
                    <a:off x="-3145519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Прямая соединительная линия 177"/>
                  <p:cNvCxnSpPr/>
                  <p:nvPr/>
                </p:nvCxnSpPr>
                <p:spPr>
                  <a:xfrm rot="5400000">
                    <a:off x="-2857794" y="3427326"/>
                    <a:ext cx="6859773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Прямая соединительная линия 178"/>
                  <p:cNvCxnSpPr/>
                  <p:nvPr/>
                </p:nvCxnSpPr>
                <p:spPr>
                  <a:xfrm rot="5400000">
                    <a:off x="-256995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Прямая соединительная линия 179"/>
                  <p:cNvCxnSpPr/>
                  <p:nvPr/>
                </p:nvCxnSpPr>
                <p:spPr>
                  <a:xfrm rot="5400000">
                    <a:off x="-2284790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Прямая соединительная линия 180"/>
                  <p:cNvCxnSpPr/>
                  <p:nvPr/>
                </p:nvCxnSpPr>
                <p:spPr>
                  <a:xfrm rot="5400000">
                    <a:off x="-1997065" y="3425501"/>
                    <a:ext cx="6856122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Прямая соединительная линия 181"/>
                  <p:cNvCxnSpPr/>
                  <p:nvPr/>
                </p:nvCxnSpPr>
                <p:spPr>
                  <a:xfrm rot="5400000">
                    <a:off x="-1711049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Прямая соединительная линия 182"/>
                  <p:cNvCxnSpPr/>
                  <p:nvPr/>
                </p:nvCxnSpPr>
                <p:spPr>
                  <a:xfrm rot="5400000">
                    <a:off x="-1425886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7" name="Прямая соединительная линия 166"/>
                <p:cNvCxnSpPr/>
                <p:nvPr/>
              </p:nvCxnSpPr>
              <p:spPr>
                <a:xfrm rot="5400000">
                  <a:off x="2857354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Прямая соединительная линия 167"/>
                <p:cNvCxnSpPr/>
                <p:nvPr/>
              </p:nvCxnSpPr>
              <p:spPr>
                <a:xfrm rot="5400000">
                  <a:off x="3142518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Прямая соединительная линия 168"/>
                <p:cNvCxnSpPr/>
                <p:nvPr/>
              </p:nvCxnSpPr>
              <p:spPr>
                <a:xfrm rot="5400000">
                  <a:off x="3429388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Прямая соединительная линия 169"/>
                <p:cNvCxnSpPr/>
                <p:nvPr/>
              </p:nvCxnSpPr>
              <p:spPr>
                <a:xfrm rot="5400000">
                  <a:off x="3713698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Прямая соединительная линия 33"/>
                <p:cNvCxnSpPr/>
                <p:nvPr/>
              </p:nvCxnSpPr>
              <p:spPr>
                <a:xfrm rot="5400000">
                  <a:off x="4001421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Прямая соединительная линия 34"/>
                <p:cNvCxnSpPr/>
                <p:nvPr/>
              </p:nvCxnSpPr>
              <p:spPr>
                <a:xfrm rot="5400000">
                  <a:off x="4284876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Прямая соединительная линия 35"/>
                <p:cNvCxnSpPr/>
                <p:nvPr/>
              </p:nvCxnSpPr>
              <p:spPr>
                <a:xfrm rot="5400000">
                  <a:off x="4572601" y="3426533"/>
                  <a:ext cx="6859773" cy="5122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Прямая соединительная линия 173"/>
                <p:cNvCxnSpPr/>
                <p:nvPr/>
              </p:nvCxnSpPr>
              <p:spPr>
                <a:xfrm rot="5400000">
                  <a:off x="4856910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Прямая соединительная линия 174"/>
                <p:cNvCxnSpPr/>
                <p:nvPr/>
              </p:nvCxnSpPr>
              <p:spPr>
                <a:xfrm rot="5400000">
                  <a:off x="5141219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Прямая соединительная линия 175"/>
                <p:cNvCxnSpPr/>
                <p:nvPr/>
              </p:nvCxnSpPr>
              <p:spPr>
                <a:xfrm rot="5400000">
                  <a:off x="5428943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63" name="Группа 71"/>
              <p:cNvGrpSpPr>
                <a:grpSpLocks/>
              </p:cNvGrpSpPr>
              <p:nvPr/>
            </p:nvGrpSpPr>
            <p:grpSpPr bwMode="auto">
              <a:xfrm>
                <a:off x="0" y="284359"/>
                <a:ext cx="9146624" cy="6290160"/>
                <a:chOff x="0" y="284360"/>
                <a:chExt cx="9144000" cy="6290160"/>
              </a:xfrm>
            </p:grpSpPr>
            <p:grpSp>
              <p:nvGrpSpPr>
                <p:cNvPr id="23565" name="Группа 49"/>
                <p:cNvGrpSpPr>
                  <a:grpSpLocks/>
                </p:cNvGrpSpPr>
                <p:nvPr/>
              </p:nvGrpSpPr>
              <p:grpSpPr bwMode="auto">
                <a:xfrm>
                  <a:off x="0" y="284360"/>
                  <a:ext cx="9144000" cy="1144810"/>
                  <a:chOff x="0" y="284360"/>
                  <a:chExt cx="9144000" cy="1144810"/>
                </a:xfrm>
              </p:grpSpPr>
              <p:cxnSp>
                <p:nvCxnSpPr>
                  <p:cNvPr id="159" name="Прямая соединительная линия 158"/>
                  <p:cNvCxnSpPr/>
                  <p:nvPr/>
                </p:nvCxnSpPr>
                <p:spPr>
                  <a:xfrm>
                    <a:off x="0" y="283967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Прямая соединительная линия 159"/>
                  <p:cNvCxnSpPr/>
                  <p:nvPr/>
                </p:nvCxnSpPr>
                <p:spPr>
                  <a:xfrm>
                    <a:off x="0" y="568726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Прямая соединительная линия 160"/>
                  <p:cNvCxnSpPr/>
                  <p:nvPr/>
                </p:nvCxnSpPr>
                <p:spPr>
                  <a:xfrm>
                    <a:off x="0" y="853485"/>
                    <a:ext cx="9144000" cy="5477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Прямая соединительная линия 161"/>
                  <p:cNvCxnSpPr/>
                  <p:nvPr/>
                </p:nvCxnSpPr>
                <p:spPr>
                  <a:xfrm>
                    <a:off x="0" y="1143721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Прямая соединительная линия 162"/>
                  <p:cNvCxnSpPr/>
                  <p:nvPr/>
                </p:nvCxnSpPr>
                <p:spPr>
                  <a:xfrm>
                    <a:off x="0" y="1428480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566" name="Группа 50"/>
                <p:cNvGrpSpPr>
                  <a:grpSpLocks/>
                </p:cNvGrpSpPr>
                <p:nvPr/>
              </p:nvGrpSpPr>
              <p:grpSpPr bwMode="auto">
                <a:xfrm>
                  <a:off x="0" y="1714324"/>
                  <a:ext cx="9144000" cy="1144808"/>
                  <a:chOff x="0" y="285564"/>
                  <a:chExt cx="9144000" cy="1144808"/>
                </a:xfrm>
              </p:grpSpPr>
              <p:cxnSp>
                <p:nvCxnSpPr>
                  <p:cNvPr id="154" name="Прямая соединительная линия 153"/>
                  <p:cNvCxnSpPr/>
                  <p:nvPr/>
                </p:nvCxnSpPr>
                <p:spPr>
                  <a:xfrm>
                    <a:off x="0" y="25344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Прямая соединительная линия 154"/>
                  <p:cNvCxnSpPr/>
                  <p:nvPr/>
                </p:nvCxnSpPr>
                <p:spPr>
                  <a:xfrm>
                    <a:off x="0" y="569237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Прямая соединительная линия 155"/>
                  <p:cNvCxnSpPr/>
                  <p:nvPr/>
                </p:nvCxnSpPr>
                <p:spPr>
                  <a:xfrm>
                    <a:off x="0" y="855821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Прямая соединительная линия 156"/>
                  <p:cNvCxnSpPr/>
                  <p:nvPr/>
                </p:nvCxnSpPr>
                <p:spPr>
                  <a:xfrm>
                    <a:off x="0" y="114605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Прямая соединительная линия 157"/>
                  <p:cNvCxnSpPr/>
                  <p:nvPr/>
                </p:nvCxnSpPr>
                <p:spPr>
                  <a:xfrm>
                    <a:off x="0" y="1430816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567" name="Группа 56"/>
                <p:cNvGrpSpPr>
                  <a:grpSpLocks/>
                </p:cNvGrpSpPr>
                <p:nvPr/>
              </p:nvGrpSpPr>
              <p:grpSpPr bwMode="auto">
                <a:xfrm>
                  <a:off x="0" y="3144286"/>
                  <a:ext cx="9144000" cy="1144810"/>
                  <a:chOff x="0" y="286766"/>
                  <a:chExt cx="9144000" cy="1144810"/>
                </a:xfrm>
              </p:grpSpPr>
              <p:cxnSp>
                <p:nvCxnSpPr>
                  <p:cNvPr id="149" name="Прямая соединительная линия 148"/>
                  <p:cNvCxnSpPr/>
                  <p:nvPr/>
                </p:nvCxnSpPr>
                <p:spPr>
                  <a:xfrm>
                    <a:off x="0" y="286815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Прямая соединительная линия 149"/>
                  <p:cNvCxnSpPr/>
                  <p:nvPr/>
                </p:nvCxnSpPr>
                <p:spPr>
                  <a:xfrm>
                    <a:off x="0" y="571575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Прямая соединительная линия 150"/>
                  <p:cNvCxnSpPr/>
                  <p:nvPr/>
                </p:nvCxnSpPr>
                <p:spPr>
                  <a:xfrm>
                    <a:off x="0" y="856334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Прямая соединительная линия 151"/>
                  <p:cNvCxnSpPr/>
                  <p:nvPr/>
                </p:nvCxnSpPr>
                <p:spPr>
                  <a:xfrm>
                    <a:off x="0" y="1142918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Прямая соединительная линия 152"/>
                  <p:cNvCxnSpPr/>
                  <p:nvPr/>
                </p:nvCxnSpPr>
                <p:spPr>
                  <a:xfrm>
                    <a:off x="0" y="1431328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1" name="Прямая соединительная линия 10"/>
                <p:cNvCxnSpPr/>
                <p:nvPr/>
              </p:nvCxnSpPr>
              <p:spPr>
                <a:xfrm>
                  <a:off x="0" y="4569955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Прямая соединительная линия 141"/>
                <p:cNvCxnSpPr/>
                <p:nvPr/>
              </p:nvCxnSpPr>
              <p:spPr>
                <a:xfrm>
                  <a:off x="0" y="4858365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Прямая соединительная линия 142"/>
                <p:cNvCxnSpPr/>
                <p:nvPr/>
              </p:nvCxnSpPr>
              <p:spPr>
                <a:xfrm>
                  <a:off x="0" y="5144950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Прямая соединительная линия 143"/>
                <p:cNvCxnSpPr/>
                <p:nvPr/>
              </p:nvCxnSpPr>
              <p:spPr>
                <a:xfrm>
                  <a:off x="0" y="5429709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Прямая соединительная линия 144"/>
                <p:cNvCxnSpPr/>
                <p:nvPr/>
              </p:nvCxnSpPr>
              <p:spPr>
                <a:xfrm>
                  <a:off x="0" y="5714468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Прямая соединительная линия 145"/>
                <p:cNvCxnSpPr/>
                <p:nvPr/>
              </p:nvCxnSpPr>
              <p:spPr>
                <a:xfrm>
                  <a:off x="0" y="5999227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Прямая соединительная линия 146"/>
                <p:cNvCxnSpPr/>
                <p:nvPr/>
              </p:nvCxnSpPr>
              <p:spPr>
                <a:xfrm>
                  <a:off x="0" y="6283986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Прямая соединительная линия 147"/>
                <p:cNvCxnSpPr/>
                <p:nvPr/>
              </p:nvCxnSpPr>
              <p:spPr>
                <a:xfrm>
                  <a:off x="0" y="6570570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Прямая соединительная линия 136"/>
              <p:cNvCxnSpPr/>
              <p:nvPr/>
            </p:nvCxnSpPr>
            <p:spPr>
              <a:xfrm rot="5400000">
                <a:off x="4714964" y="3426532"/>
                <a:ext cx="6859773" cy="5124"/>
              </a:xfrm>
              <a:prstGeom prst="line">
                <a:avLst/>
              </a:prstGeom>
              <a:ln w="19050">
                <a:solidFill>
                  <a:srgbClr val="FF0000">
                    <a:alpha val="8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" name="Заголовок 1"/>
          <p:cNvSpPr txBox="1">
            <a:spLocks/>
          </p:cNvSpPr>
          <p:nvPr/>
        </p:nvSpPr>
        <p:spPr>
          <a:xfrm>
            <a:off x="1071563" y="571500"/>
            <a:ext cx="6143625" cy="838200"/>
          </a:xfrm>
          <a:prstGeom prst="rect">
            <a:avLst/>
          </a:prstGeom>
          <a:solidFill>
            <a:srgbClr val="FFFF99">
              <a:alpha val="58824"/>
            </a:srgb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Продолжите фразу:</a:t>
            </a:r>
          </a:p>
        </p:txBody>
      </p:sp>
      <p:sp>
        <p:nvSpPr>
          <p:cNvPr id="131" name="Содержимое 2"/>
          <p:cNvSpPr txBox="1">
            <a:spLocks/>
          </p:cNvSpPr>
          <p:nvPr/>
        </p:nvSpPr>
        <p:spPr>
          <a:xfrm>
            <a:off x="428625" y="1928813"/>
            <a:ext cx="7715250" cy="28575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200" b="1" i="1" kern="0" dirty="0">
                <a:latin typeface="Bookman Old Style" pitchFamily="18" charset="0"/>
              </a:rPr>
              <a:t>Сегодня на уроке я повторил…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600" b="1" i="1" kern="0" dirty="0">
              <a:latin typeface="Bookman Old Style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200" b="1" i="1" kern="0" dirty="0">
                <a:latin typeface="Bookman Old Style" pitchFamily="18" charset="0"/>
              </a:rPr>
              <a:t>Сегодня на уроке я узнал…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i="1" kern="0" dirty="0">
              <a:latin typeface="Bookman Old Style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200" b="1" i="1" kern="0" dirty="0">
                <a:latin typeface="Bookman Old Style" pitchFamily="18" charset="0"/>
              </a:rPr>
              <a:t>Сегодня на уроке  я научился….</a:t>
            </a:r>
          </a:p>
        </p:txBody>
      </p:sp>
    </p:spTree>
    <p:extLst>
      <p:ext uri="{BB962C8B-B14F-4D97-AF65-F5344CB8AC3E}">
        <p14:creationId xmlns:p14="http://schemas.microsoft.com/office/powerpoint/2010/main" val="282467548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Группа 102"/>
          <p:cNvGrpSpPr>
            <a:grpSpLocks/>
          </p:cNvGrpSpPr>
          <p:nvPr/>
        </p:nvGrpSpPr>
        <p:grpSpPr bwMode="auto">
          <a:xfrm>
            <a:off x="323850" y="333375"/>
            <a:ext cx="8501063" cy="6072188"/>
            <a:chOff x="3500430" y="1857364"/>
            <a:chExt cx="5143536" cy="4071966"/>
          </a:xfrm>
        </p:grpSpPr>
        <p:sp>
          <p:nvSpPr>
            <p:cNvPr id="131" name="Прямоугольник 130"/>
            <p:cNvSpPr/>
            <p:nvPr/>
          </p:nvSpPr>
          <p:spPr>
            <a:xfrm>
              <a:off x="3500430" y="1857364"/>
              <a:ext cx="5143536" cy="4071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  <a:alpha val="8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25666" name="Группа 74"/>
            <p:cNvGrpSpPr>
              <a:grpSpLocks/>
            </p:cNvGrpSpPr>
            <p:nvPr/>
          </p:nvGrpSpPr>
          <p:grpSpPr bwMode="auto">
            <a:xfrm>
              <a:off x="3500430" y="1857362"/>
              <a:ext cx="5143536" cy="4001048"/>
              <a:chOff x="0" y="-797"/>
              <a:chExt cx="9146624" cy="6860473"/>
            </a:xfrm>
          </p:grpSpPr>
          <p:grpSp>
            <p:nvGrpSpPr>
              <p:cNvPr id="25667" name="Группа 41"/>
              <p:cNvGrpSpPr>
                <a:grpSpLocks/>
              </p:cNvGrpSpPr>
              <p:nvPr/>
            </p:nvGrpSpPr>
            <p:grpSpPr bwMode="auto">
              <a:xfrm>
                <a:off x="284560" y="-797"/>
                <a:ext cx="8577509" cy="6860473"/>
                <a:chOff x="284477" y="-796"/>
                <a:chExt cx="8575043" cy="6860473"/>
              </a:xfrm>
            </p:grpSpPr>
            <p:grpSp>
              <p:nvGrpSpPr>
                <p:cNvPr id="25696" name="Группа 11"/>
                <p:cNvGrpSpPr>
                  <a:grpSpLocks/>
                </p:cNvGrpSpPr>
                <p:nvPr/>
              </p:nvGrpSpPr>
              <p:grpSpPr bwMode="auto">
                <a:xfrm>
                  <a:off x="4284618" y="-795"/>
                  <a:ext cx="1718491" cy="6860471"/>
                  <a:chOff x="283296" y="-795"/>
                  <a:chExt cx="1718491" cy="6860471"/>
                </a:xfrm>
              </p:grpSpPr>
              <p:cxnSp>
                <p:nvCxnSpPr>
                  <p:cNvPr id="189" name="Прямая соединительная линия 2"/>
                  <p:cNvCxnSpPr/>
                  <p:nvPr/>
                </p:nvCxnSpPr>
                <p:spPr>
                  <a:xfrm rot="5400000">
                    <a:off x="-3145111" y="3430919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Прямая соединительная линия 3"/>
                  <p:cNvCxnSpPr/>
                  <p:nvPr/>
                </p:nvCxnSpPr>
                <p:spPr>
                  <a:xfrm rot="5400000">
                    <a:off x="-2857387" y="3428357"/>
                    <a:ext cx="6856122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Прямая соединительная линия 4"/>
                  <p:cNvCxnSpPr/>
                  <p:nvPr/>
                </p:nvCxnSpPr>
                <p:spPr>
                  <a:xfrm rot="5400000">
                    <a:off x="-2573197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Прямая соединительная линия 5"/>
                  <p:cNvCxnSpPr/>
                  <p:nvPr/>
                </p:nvCxnSpPr>
                <p:spPr>
                  <a:xfrm rot="5400000">
                    <a:off x="-2288035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Прямая соединительная линия 6"/>
                  <p:cNvCxnSpPr/>
                  <p:nvPr/>
                </p:nvCxnSpPr>
                <p:spPr>
                  <a:xfrm rot="5400000">
                    <a:off x="-2000310" y="3426533"/>
                    <a:ext cx="6859773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Прямая соединительная линия 7"/>
                  <p:cNvCxnSpPr/>
                  <p:nvPr/>
                </p:nvCxnSpPr>
                <p:spPr>
                  <a:xfrm rot="5400000">
                    <a:off x="-1743322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Прямая соединительная линия 8"/>
                  <p:cNvCxnSpPr/>
                  <p:nvPr/>
                </p:nvCxnSpPr>
                <p:spPr>
                  <a:xfrm rot="5400000">
                    <a:off x="-1458160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697" name="Группа 12"/>
                <p:cNvGrpSpPr>
                  <a:grpSpLocks/>
                </p:cNvGrpSpPr>
                <p:nvPr/>
              </p:nvGrpSpPr>
              <p:grpSpPr bwMode="auto">
                <a:xfrm>
                  <a:off x="2287451" y="-794"/>
                  <a:ext cx="1712683" cy="6860471"/>
                  <a:chOff x="286393" y="0"/>
                  <a:chExt cx="1712683" cy="6860471"/>
                </a:xfrm>
              </p:grpSpPr>
              <p:cxnSp>
                <p:nvCxnSpPr>
                  <p:cNvPr id="182" name="Прямая соединительная линия 181"/>
                  <p:cNvCxnSpPr/>
                  <p:nvPr/>
                </p:nvCxnSpPr>
                <p:spPr>
                  <a:xfrm rot="5400000">
                    <a:off x="-3142813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Прямая соединительная линия 182"/>
                  <p:cNvCxnSpPr/>
                  <p:nvPr/>
                </p:nvCxnSpPr>
                <p:spPr>
                  <a:xfrm rot="5400000">
                    <a:off x="-2857650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Прямая соединительная линия 183"/>
                  <p:cNvCxnSpPr/>
                  <p:nvPr/>
                </p:nvCxnSpPr>
                <p:spPr>
                  <a:xfrm rot="5400000">
                    <a:off x="-2568953" y="3424647"/>
                    <a:ext cx="6856122" cy="683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Прямая соединительная линия 184"/>
                  <p:cNvCxnSpPr/>
                  <p:nvPr/>
                </p:nvCxnSpPr>
                <p:spPr>
                  <a:xfrm rot="5400000">
                    <a:off x="-2282083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Прямая соединительная линия 185"/>
                  <p:cNvCxnSpPr/>
                  <p:nvPr/>
                </p:nvCxnSpPr>
                <p:spPr>
                  <a:xfrm rot="5400000">
                    <a:off x="-1713465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Прямая соединительная линия 186"/>
                  <p:cNvCxnSpPr/>
                  <p:nvPr/>
                </p:nvCxnSpPr>
                <p:spPr>
                  <a:xfrm rot="5400000">
                    <a:off x="-142830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Прямая соединительная линия 187"/>
                  <p:cNvCxnSpPr/>
                  <p:nvPr/>
                </p:nvCxnSpPr>
                <p:spPr>
                  <a:xfrm rot="5400000">
                    <a:off x="-1996921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698" name="Группа 20"/>
                <p:cNvGrpSpPr>
                  <a:grpSpLocks/>
                </p:cNvGrpSpPr>
                <p:nvPr/>
              </p:nvGrpSpPr>
              <p:grpSpPr bwMode="auto">
                <a:xfrm>
                  <a:off x="284477" y="-796"/>
                  <a:ext cx="1718490" cy="6860473"/>
                  <a:chOff x="283683" y="-2"/>
                  <a:chExt cx="1718490" cy="6860473"/>
                </a:xfrm>
              </p:grpSpPr>
              <p:cxnSp>
                <p:nvCxnSpPr>
                  <p:cNvPr id="175" name="Прямая соединительная линия 174"/>
                  <p:cNvCxnSpPr/>
                  <p:nvPr/>
                </p:nvCxnSpPr>
                <p:spPr>
                  <a:xfrm rot="5400000">
                    <a:off x="-3145519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Прямая соединительная линия 175"/>
                  <p:cNvCxnSpPr/>
                  <p:nvPr/>
                </p:nvCxnSpPr>
                <p:spPr>
                  <a:xfrm rot="5400000">
                    <a:off x="-2857794" y="3427326"/>
                    <a:ext cx="6859773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Прямая соединительная линия 176"/>
                  <p:cNvCxnSpPr/>
                  <p:nvPr/>
                </p:nvCxnSpPr>
                <p:spPr>
                  <a:xfrm rot="5400000">
                    <a:off x="-256995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Прямая соединительная линия 177"/>
                  <p:cNvCxnSpPr/>
                  <p:nvPr/>
                </p:nvCxnSpPr>
                <p:spPr>
                  <a:xfrm rot="5400000">
                    <a:off x="-2284790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Прямая соединительная линия 178"/>
                  <p:cNvCxnSpPr/>
                  <p:nvPr/>
                </p:nvCxnSpPr>
                <p:spPr>
                  <a:xfrm rot="5400000">
                    <a:off x="-1997065" y="3425501"/>
                    <a:ext cx="6856122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Прямая соединительная линия 179"/>
                  <p:cNvCxnSpPr/>
                  <p:nvPr/>
                </p:nvCxnSpPr>
                <p:spPr>
                  <a:xfrm rot="5400000">
                    <a:off x="-1711049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Прямая соединительная линия 180"/>
                  <p:cNvCxnSpPr/>
                  <p:nvPr/>
                </p:nvCxnSpPr>
                <p:spPr>
                  <a:xfrm rot="5400000">
                    <a:off x="-1425886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5" name="Прямая соединительная линия 164"/>
                <p:cNvCxnSpPr/>
                <p:nvPr/>
              </p:nvCxnSpPr>
              <p:spPr>
                <a:xfrm rot="5400000">
                  <a:off x="2857354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Прямая соединительная линия 165"/>
                <p:cNvCxnSpPr/>
                <p:nvPr/>
              </p:nvCxnSpPr>
              <p:spPr>
                <a:xfrm rot="5400000">
                  <a:off x="3142518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Прямая соединительная линия 166"/>
                <p:cNvCxnSpPr/>
                <p:nvPr/>
              </p:nvCxnSpPr>
              <p:spPr>
                <a:xfrm rot="5400000">
                  <a:off x="3429388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Прямая соединительная линия 167"/>
                <p:cNvCxnSpPr/>
                <p:nvPr/>
              </p:nvCxnSpPr>
              <p:spPr>
                <a:xfrm rot="5400000">
                  <a:off x="3713698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Прямая соединительная линия 33"/>
                <p:cNvCxnSpPr/>
                <p:nvPr/>
              </p:nvCxnSpPr>
              <p:spPr>
                <a:xfrm rot="5400000">
                  <a:off x="4001421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Прямая соединительная линия 34"/>
                <p:cNvCxnSpPr/>
                <p:nvPr/>
              </p:nvCxnSpPr>
              <p:spPr>
                <a:xfrm rot="5400000">
                  <a:off x="4284876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Прямая соединительная линия 35"/>
                <p:cNvCxnSpPr/>
                <p:nvPr/>
              </p:nvCxnSpPr>
              <p:spPr>
                <a:xfrm rot="5400000">
                  <a:off x="4572601" y="3426533"/>
                  <a:ext cx="6859773" cy="5122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Прямая соединительная линия 171"/>
                <p:cNvCxnSpPr/>
                <p:nvPr/>
              </p:nvCxnSpPr>
              <p:spPr>
                <a:xfrm rot="5400000">
                  <a:off x="4856910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Прямая соединительная линия 172"/>
                <p:cNvCxnSpPr/>
                <p:nvPr/>
              </p:nvCxnSpPr>
              <p:spPr>
                <a:xfrm rot="5400000">
                  <a:off x="5141219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Прямая соединительная линия 173"/>
                <p:cNvCxnSpPr/>
                <p:nvPr/>
              </p:nvCxnSpPr>
              <p:spPr>
                <a:xfrm rot="5400000">
                  <a:off x="5428943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668" name="Группа 71"/>
              <p:cNvGrpSpPr>
                <a:grpSpLocks/>
              </p:cNvGrpSpPr>
              <p:nvPr/>
            </p:nvGrpSpPr>
            <p:grpSpPr bwMode="auto">
              <a:xfrm>
                <a:off x="0" y="284359"/>
                <a:ext cx="9146624" cy="6290160"/>
                <a:chOff x="0" y="284360"/>
                <a:chExt cx="9144000" cy="6290160"/>
              </a:xfrm>
            </p:grpSpPr>
            <p:grpSp>
              <p:nvGrpSpPr>
                <p:cNvPr id="25670" name="Группа 49"/>
                <p:cNvGrpSpPr>
                  <a:grpSpLocks/>
                </p:cNvGrpSpPr>
                <p:nvPr/>
              </p:nvGrpSpPr>
              <p:grpSpPr bwMode="auto">
                <a:xfrm>
                  <a:off x="0" y="284360"/>
                  <a:ext cx="9144000" cy="1144810"/>
                  <a:chOff x="0" y="284360"/>
                  <a:chExt cx="9144000" cy="1144810"/>
                </a:xfrm>
              </p:grpSpPr>
              <p:cxnSp>
                <p:nvCxnSpPr>
                  <p:cNvPr id="157" name="Прямая соединительная линия 156"/>
                  <p:cNvCxnSpPr/>
                  <p:nvPr/>
                </p:nvCxnSpPr>
                <p:spPr>
                  <a:xfrm>
                    <a:off x="0" y="283967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Прямая соединительная линия 157"/>
                  <p:cNvCxnSpPr/>
                  <p:nvPr/>
                </p:nvCxnSpPr>
                <p:spPr>
                  <a:xfrm>
                    <a:off x="0" y="568726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Прямая соединительная линия 158"/>
                  <p:cNvCxnSpPr/>
                  <p:nvPr/>
                </p:nvCxnSpPr>
                <p:spPr>
                  <a:xfrm>
                    <a:off x="0" y="853485"/>
                    <a:ext cx="9144000" cy="5477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Прямая соединительная линия 159"/>
                  <p:cNvCxnSpPr/>
                  <p:nvPr/>
                </p:nvCxnSpPr>
                <p:spPr>
                  <a:xfrm>
                    <a:off x="0" y="1143721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Прямая соединительная линия 160"/>
                  <p:cNvCxnSpPr/>
                  <p:nvPr/>
                </p:nvCxnSpPr>
                <p:spPr>
                  <a:xfrm>
                    <a:off x="0" y="1428480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671" name="Группа 50"/>
                <p:cNvGrpSpPr>
                  <a:grpSpLocks/>
                </p:cNvGrpSpPr>
                <p:nvPr/>
              </p:nvGrpSpPr>
              <p:grpSpPr bwMode="auto">
                <a:xfrm>
                  <a:off x="0" y="1714324"/>
                  <a:ext cx="9144000" cy="1144808"/>
                  <a:chOff x="0" y="285564"/>
                  <a:chExt cx="9144000" cy="1144808"/>
                </a:xfrm>
              </p:grpSpPr>
              <p:cxnSp>
                <p:nvCxnSpPr>
                  <p:cNvPr id="152" name="Прямая соединительная линия 151"/>
                  <p:cNvCxnSpPr/>
                  <p:nvPr/>
                </p:nvCxnSpPr>
                <p:spPr>
                  <a:xfrm>
                    <a:off x="0" y="25344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Прямая соединительная линия 152"/>
                  <p:cNvCxnSpPr/>
                  <p:nvPr/>
                </p:nvCxnSpPr>
                <p:spPr>
                  <a:xfrm>
                    <a:off x="0" y="569237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Прямая соединительная линия 153"/>
                  <p:cNvCxnSpPr/>
                  <p:nvPr/>
                </p:nvCxnSpPr>
                <p:spPr>
                  <a:xfrm>
                    <a:off x="0" y="855821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Прямая соединительная линия 154"/>
                  <p:cNvCxnSpPr/>
                  <p:nvPr/>
                </p:nvCxnSpPr>
                <p:spPr>
                  <a:xfrm>
                    <a:off x="0" y="114605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Прямая соединительная линия 155"/>
                  <p:cNvCxnSpPr/>
                  <p:nvPr/>
                </p:nvCxnSpPr>
                <p:spPr>
                  <a:xfrm>
                    <a:off x="0" y="1430816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672" name="Группа 56"/>
                <p:cNvGrpSpPr>
                  <a:grpSpLocks/>
                </p:cNvGrpSpPr>
                <p:nvPr/>
              </p:nvGrpSpPr>
              <p:grpSpPr bwMode="auto">
                <a:xfrm>
                  <a:off x="0" y="3144286"/>
                  <a:ext cx="9144000" cy="1144810"/>
                  <a:chOff x="0" y="286766"/>
                  <a:chExt cx="9144000" cy="1144810"/>
                </a:xfrm>
              </p:grpSpPr>
              <p:cxnSp>
                <p:nvCxnSpPr>
                  <p:cNvPr id="147" name="Прямая соединительная линия 146"/>
                  <p:cNvCxnSpPr/>
                  <p:nvPr/>
                </p:nvCxnSpPr>
                <p:spPr>
                  <a:xfrm>
                    <a:off x="0" y="286815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Прямая соединительная линия 147"/>
                  <p:cNvCxnSpPr/>
                  <p:nvPr/>
                </p:nvCxnSpPr>
                <p:spPr>
                  <a:xfrm>
                    <a:off x="0" y="571575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Прямая соединительная линия 148"/>
                  <p:cNvCxnSpPr/>
                  <p:nvPr/>
                </p:nvCxnSpPr>
                <p:spPr>
                  <a:xfrm>
                    <a:off x="0" y="856334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Прямая соединительная линия 149"/>
                  <p:cNvCxnSpPr/>
                  <p:nvPr/>
                </p:nvCxnSpPr>
                <p:spPr>
                  <a:xfrm>
                    <a:off x="0" y="1142918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Прямая соединительная линия 150"/>
                  <p:cNvCxnSpPr/>
                  <p:nvPr/>
                </p:nvCxnSpPr>
                <p:spPr>
                  <a:xfrm>
                    <a:off x="0" y="1431328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9" name="Прямая соединительная линия 10"/>
                <p:cNvCxnSpPr/>
                <p:nvPr/>
              </p:nvCxnSpPr>
              <p:spPr>
                <a:xfrm>
                  <a:off x="0" y="4569955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Прямая соединительная линия 139"/>
                <p:cNvCxnSpPr/>
                <p:nvPr/>
              </p:nvCxnSpPr>
              <p:spPr>
                <a:xfrm>
                  <a:off x="0" y="4858365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Прямая соединительная линия 140"/>
                <p:cNvCxnSpPr/>
                <p:nvPr/>
              </p:nvCxnSpPr>
              <p:spPr>
                <a:xfrm>
                  <a:off x="0" y="5144950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Прямая соединительная линия 141"/>
                <p:cNvCxnSpPr/>
                <p:nvPr/>
              </p:nvCxnSpPr>
              <p:spPr>
                <a:xfrm>
                  <a:off x="0" y="5429709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Прямая соединительная линия 142"/>
                <p:cNvCxnSpPr/>
                <p:nvPr/>
              </p:nvCxnSpPr>
              <p:spPr>
                <a:xfrm>
                  <a:off x="0" y="5714468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Прямая соединительная линия 143"/>
                <p:cNvCxnSpPr/>
                <p:nvPr/>
              </p:nvCxnSpPr>
              <p:spPr>
                <a:xfrm>
                  <a:off x="0" y="5999227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Прямая соединительная линия 144"/>
                <p:cNvCxnSpPr/>
                <p:nvPr/>
              </p:nvCxnSpPr>
              <p:spPr>
                <a:xfrm>
                  <a:off x="0" y="6283986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Прямая соединительная линия 145"/>
                <p:cNvCxnSpPr/>
                <p:nvPr/>
              </p:nvCxnSpPr>
              <p:spPr>
                <a:xfrm>
                  <a:off x="0" y="6570570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5" name="Прямая соединительная линия 134"/>
              <p:cNvCxnSpPr/>
              <p:nvPr/>
            </p:nvCxnSpPr>
            <p:spPr>
              <a:xfrm rot="5400000">
                <a:off x="4714964" y="3426532"/>
                <a:ext cx="6859773" cy="5124"/>
              </a:xfrm>
              <a:prstGeom prst="line">
                <a:avLst/>
              </a:prstGeom>
              <a:ln w="19050">
                <a:solidFill>
                  <a:srgbClr val="FF0000">
                    <a:alpha val="8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603" name="Группа 1"/>
          <p:cNvGrpSpPr>
            <a:grpSpLocks/>
          </p:cNvGrpSpPr>
          <p:nvPr/>
        </p:nvGrpSpPr>
        <p:grpSpPr bwMode="auto">
          <a:xfrm>
            <a:off x="20638" y="0"/>
            <a:ext cx="9123362" cy="6858000"/>
            <a:chOff x="20638" y="0"/>
            <a:chExt cx="9123362" cy="6858000"/>
          </a:xfrm>
        </p:grpSpPr>
        <p:grpSp>
          <p:nvGrpSpPr>
            <p:cNvPr id="25606" name="Группа 116"/>
            <p:cNvGrpSpPr>
              <a:grpSpLocks/>
            </p:cNvGrpSpPr>
            <p:nvPr/>
          </p:nvGrpSpPr>
          <p:grpSpPr bwMode="auto">
            <a:xfrm>
              <a:off x="20638" y="26988"/>
              <a:ext cx="784225" cy="6638925"/>
              <a:chOff x="20638" y="26988"/>
              <a:chExt cx="784225" cy="6638925"/>
            </a:xfrm>
          </p:grpSpPr>
          <p:sp>
            <p:nvSpPr>
              <p:cNvPr id="25654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158750" y="1884363"/>
                <a:ext cx="292100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5655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-1822794">
                <a:off x="133350" y="26988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5656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1241425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5657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142875" y="3071813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5658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265113" y="614363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5659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900" y="5443538"/>
                <a:ext cx="333375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25660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187326" y="2416175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5661" name="WordArt 66"/>
              <p:cNvSpPr>
                <a:spLocks noChangeArrowheads="1" noChangeShapeType="1" noTextEdit="1"/>
              </p:cNvSpPr>
              <p:nvPr/>
            </p:nvSpPr>
            <p:spPr bwMode="auto">
              <a:xfrm rot="-1617823">
                <a:off x="127000" y="6032500"/>
                <a:ext cx="293688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5662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4813300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5663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75" y="4286250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214313" y="3786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5607" name="Группа 96"/>
            <p:cNvGrpSpPr>
              <a:grpSpLocks/>
            </p:cNvGrpSpPr>
            <p:nvPr/>
          </p:nvGrpSpPr>
          <p:grpSpPr bwMode="auto">
            <a:xfrm>
              <a:off x="585017" y="0"/>
              <a:ext cx="8412933" cy="781027"/>
              <a:chOff x="585017" y="0"/>
              <a:chExt cx="8412933" cy="781027"/>
            </a:xfrm>
          </p:grpSpPr>
          <p:sp>
            <p:nvSpPr>
              <p:cNvPr id="25637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25638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7" name="Прямоугольный треугольник 36"/>
              <p:cNvSpPr/>
              <p:nvPr/>
            </p:nvSpPr>
            <p:spPr>
              <a:xfrm rot="18886340">
                <a:off x="1505744" y="-103981"/>
                <a:ext cx="342900" cy="557212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равильный пятиугольник 37"/>
              <p:cNvSpPr/>
              <p:nvPr/>
            </p:nvSpPr>
            <p:spPr>
              <a:xfrm rot="2542222">
                <a:off x="904875" y="111125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641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5642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5643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5644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5645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5646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25647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5648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5649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5650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49" name="Овал 48"/>
              <p:cNvSpPr/>
              <p:nvPr/>
            </p:nvSpPr>
            <p:spPr>
              <a:xfrm rot="5400000">
                <a:off x="3714750" y="357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652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51" name="Прямоугольный треугольник 50"/>
              <p:cNvSpPr/>
              <p:nvPr/>
            </p:nvSpPr>
            <p:spPr>
              <a:xfrm rot="13396078">
                <a:off x="5430838" y="184150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5608" name="Группа 97"/>
            <p:cNvGrpSpPr>
              <a:grpSpLocks/>
            </p:cNvGrpSpPr>
            <p:nvPr/>
          </p:nvGrpSpPr>
          <p:grpSpPr bwMode="auto">
            <a:xfrm>
              <a:off x="571472" y="6076973"/>
              <a:ext cx="8412933" cy="781027"/>
              <a:chOff x="585017" y="0"/>
              <a:chExt cx="8412933" cy="781027"/>
            </a:xfrm>
          </p:grpSpPr>
          <p:sp>
            <p:nvSpPr>
              <p:cNvPr id="25620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25621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20" name="Прямоугольный треугольник 19"/>
              <p:cNvSpPr/>
              <p:nvPr/>
            </p:nvSpPr>
            <p:spPr>
              <a:xfrm rot="18886340">
                <a:off x="1505002" y="-104005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Правильный пятиугольник 20"/>
              <p:cNvSpPr/>
              <p:nvPr/>
            </p:nvSpPr>
            <p:spPr>
              <a:xfrm rot="2542222">
                <a:off x="904133" y="111102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624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5625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5626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5627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5628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5629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25630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25631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5632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5633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32" name="Овал 31"/>
              <p:cNvSpPr/>
              <p:nvPr/>
            </p:nvSpPr>
            <p:spPr>
              <a:xfrm rot="5400000">
                <a:off x="3714008" y="357165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635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34" name="Прямоугольный треугольник 33"/>
              <p:cNvSpPr/>
              <p:nvPr/>
            </p:nvSpPr>
            <p:spPr>
              <a:xfrm rot="13396078">
                <a:off x="5430095" y="184127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5609" name="Группа 131"/>
            <p:cNvGrpSpPr>
              <a:grpSpLocks/>
            </p:cNvGrpSpPr>
            <p:nvPr/>
          </p:nvGrpSpPr>
          <p:grpSpPr bwMode="auto">
            <a:xfrm>
              <a:off x="8572528" y="664306"/>
              <a:ext cx="571472" cy="5550779"/>
              <a:chOff x="8572528" y="664306"/>
              <a:chExt cx="571472" cy="5550779"/>
            </a:xfrm>
          </p:grpSpPr>
          <p:sp>
            <p:nvSpPr>
              <p:cNvPr id="25610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8716935" y="1996713"/>
                <a:ext cx="319708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25611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06047" y="1321519"/>
                <a:ext cx="351305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25612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8715228" y="3177782"/>
                <a:ext cx="362542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25613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8773970" y="664306"/>
                <a:ext cx="242283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2561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8715871" y="2607274"/>
                <a:ext cx="339293" cy="500444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grpSp>
            <p:nvGrpSpPr>
              <p:cNvPr id="25615" name="Группа 130"/>
              <p:cNvGrpSpPr>
                <a:grpSpLocks/>
              </p:cNvGrpSpPr>
              <p:nvPr/>
            </p:nvGrpSpPr>
            <p:grpSpPr bwMode="auto">
              <a:xfrm>
                <a:off x="8572528" y="3857625"/>
                <a:ext cx="571472" cy="2357460"/>
                <a:chOff x="8572528" y="3857625"/>
                <a:chExt cx="571472" cy="2357460"/>
              </a:xfrm>
            </p:grpSpPr>
            <p:sp>
              <p:nvSpPr>
                <p:cNvPr id="25616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8608230" y="5679316"/>
                  <a:ext cx="500067" cy="571472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ru-RU" sz="3600" i="1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 Black"/>
                    </a:rPr>
                    <a:t>8</a:t>
                  </a:r>
                </a:p>
              </p:txBody>
            </p:sp>
            <p:sp>
              <p:nvSpPr>
                <p:cNvPr id="25617" name="WordArt 68"/>
                <p:cNvSpPr>
                  <a:spLocks noChangeArrowheads="1" noChangeShapeType="1" noTextEdit="1"/>
                </p:cNvSpPr>
                <p:nvPr/>
              </p:nvSpPr>
              <p:spPr bwMode="auto">
                <a:xfrm rot="-971353">
                  <a:off x="8706048" y="4893420"/>
                  <a:ext cx="351306" cy="671513"/>
                </a:xfrm>
                <a:prstGeom prst="rect">
                  <a:avLst/>
                </a:prstGeom>
              </p:spPr>
              <p:txBody>
                <a:bodyPr wrap="none" fromWordArt="1">
                  <a:prstTxWarp prst="textDoubleWave1">
                    <a:avLst>
                      <a:gd name="adj1" fmla="val 12259"/>
                      <a:gd name="adj2" fmla="val 0"/>
                    </a:avLst>
                  </a:prstTxWarp>
                </a:bodyPr>
                <a:lstStyle/>
                <a:p>
                  <a:pPr algn="ctr"/>
                  <a:r>
                    <a:rPr lang="ru-RU" sz="3600" kern="10" spc="-360">
                      <a:ln w="12700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solidFill>
                        <a:srgbClr val="33CCFF"/>
                      </a:solidFill>
                      <a:latin typeface="Impact"/>
                    </a:rPr>
                    <a:t>3</a:t>
                  </a:r>
                </a:p>
              </p:txBody>
            </p:sp>
            <p:sp>
              <p:nvSpPr>
                <p:cNvPr id="25618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 rot="731093">
                  <a:off x="8646950" y="4358012"/>
                  <a:ext cx="354140" cy="43815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7</a:t>
                  </a:r>
                </a:p>
              </p:txBody>
            </p:sp>
            <p:sp>
              <p:nvSpPr>
                <p:cNvPr id="17" name="Овал 16"/>
                <p:cNvSpPr/>
                <p:nvPr/>
              </p:nvSpPr>
              <p:spPr>
                <a:xfrm>
                  <a:off x="8715375" y="3857625"/>
                  <a:ext cx="428625" cy="3571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642938" y="1143000"/>
            <a:ext cx="7143750" cy="15716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847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99594"/>
                </a:solidFill>
                <a:latin typeface="Impact"/>
              </a:rPr>
              <a:t>Спасибо. </a:t>
            </a:r>
          </a:p>
          <a:p>
            <a:pPr algn="ctr"/>
            <a:r>
              <a:rPr lang="ru-RU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99594"/>
                </a:solidFill>
                <a:latin typeface="Impact"/>
              </a:rPr>
              <a:t>МОЛОДЦЫ!</a:t>
            </a:r>
          </a:p>
        </p:txBody>
      </p:sp>
      <p:pic>
        <p:nvPicPr>
          <p:cNvPr id="25605" name="Picture 11" descr="bibchildre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2928938"/>
            <a:ext cx="4611687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2"/>
          <p:cNvGrpSpPr>
            <a:grpSpLocks/>
          </p:cNvGrpSpPr>
          <p:nvPr/>
        </p:nvGrpSpPr>
        <p:grpSpPr bwMode="auto">
          <a:xfrm>
            <a:off x="0" y="0"/>
            <a:ext cx="9123363" cy="6858000"/>
            <a:chOff x="20638" y="0"/>
            <a:chExt cx="9123362" cy="6858000"/>
          </a:xfrm>
        </p:grpSpPr>
        <p:grpSp>
          <p:nvGrpSpPr>
            <p:cNvPr id="3" name="Группа 116"/>
            <p:cNvGrpSpPr>
              <a:grpSpLocks/>
            </p:cNvGrpSpPr>
            <p:nvPr/>
          </p:nvGrpSpPr>
          <p:grpSpPr bwMode="auto">
            <a:xfrm>
              <a:off x="20638" y="26988"/>
              <a:ext cx="784225" cy="6638925"/>
              <a:chOff x="20638" y="26988"/>
              <a:chExt cx="784225" cy="6638925"/>
            </a:xfrm>
          </p:grpSpPr>
          <p:sp>
            <p:nvSpPr>
              <p:cNvPr id="13434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158750" y="1884363"/>
                <a:ext cx="292100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35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-1822794">
                <a:off x="133350" y="26988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36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1241425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37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142875" y="3071813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438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265113" y="614363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439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900" y="5443538"/>
                <a:ext cx="333375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3440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187326" y="2416175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41" name="WordArt 66"/>
              <p:cNvSpPr>
                <a:spLocks noChangeArrowheads="1" noChangeShapeType="1" noTextEdit="1"/>
              </p:cNvSpPr>
              <p:nvPr/>
            </p:nvSpPr>
            <p:spPr bwMode="auto">
              <a:xfrm rot="-1617823">
                <a:off x="127000" y="6032500"/>
                <a:ext cx="293688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42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4813300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43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75" y="4286250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85" name="Овал 84"/>
              <p:cNvSpPr/>
              <p:nvPr/>
            </p:nvSpPr>
            <p:spPr>
              <a:xfrm>
                <a:off x="214313" y="3786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" name="Группа 96"/>
            <p:cNvGrpSpPr>
              <a:grpSpLocks/>
            </p:cNvGrpSpPr>
            <p:nvPr/>
          </p:nvGrpSpPr>
          <p:grpSpPr bwMode="auto">
            <a:xfrm>
              <a:off x="585017" y="0"/>
              <a:ext cx="8412933" cy="781027"/>
              <a:chOff x="585017" y="0"/>
              <a:chExt cx="8412933" cy="781027"/>
            </a:xfrm>
          </p:grpSpPr>
          <p:sp>
            <p:nvSpPr>
              <p:cNvPr id="13417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13418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87" name="Прямоугольный треугольник 86"/>
              <p:cNvSpPr/>
              <p:nvPr/>
            </p:nvSpPr>
            <p:spPr>
              <a:xfrm rot="18886340">
                <a:off x="1505745" y="-103982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равильный пятиугольник 89"/>
              <p:cNvSpPr/>
              <p:nvPr/>
            </p:nvSpPr>
            <p:spPr>
              <a:xfrm rot="2542222">
                <a:off x="904876" y="111125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21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22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23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24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425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426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3427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28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29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30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02" name="Овал 101"/>
              <p:cNvSpPr/>
              <p:nvPr/>
            </p:nvSpPr>
            <p:spPr>
              <a:xfrm rot="5400000">
                <a:off x="3714751" y="357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32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96" name="Прямоугольный треугольник 95"/>
              <p:cNvSpPr/>
              <p:nvPr/>
            </p:nvSpPr>
            <p:spPr>
              <a:xfrm rot="13396078">
                <a:off x="5430837" y="184150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5" name="Группа 97"/>
            <p:cNvGrpSpPr>
              <a:grpSpLocks/>
            </p:cNvGrpSpPr>
            <p:nvPr/>
          </p:nvGrpSpPr>
          <p:grpSpPr bwMode="auto">
            <a:xfrm>
              <a:off x="571472" y="6076973"/>
              <a:ext cx="8412933" cy="781027"/>
              <a:chOff x="585017" y="0"/>
              <a:chExt cx="8412933" cy="781027"/>
            </a:xfrm>
          </p:grpSpPr>
          <p:sp>
            <p:nvSpPr>
              <p:cNvPr id="13400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13401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01" name="Прямоугольный треугольник 100"/>
              <p:cNvSpPr/>
              <p:nvPr/>
            </p:nvSpPr>
            <p:spPr>
              <a:xfrm rot="18886340">
                <a:off x="1505002" y="-104004"/>
                <a:ext cx="342900" cy="557212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равильный пятиугольник 102"/>
              <p:cNvSpPr/>
              <p:nvPr/>
            </p:nvSpPr>
            <p:spPr>
              <a:xfrm rot="2542222">
                <a:off x="904133" y="111102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04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05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06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07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408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409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3410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11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12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13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14" name="Овал 113"/>
              <p:cNvSpPr/>
              <p:nvPr/>
            </p:nvSpPr>
            <p:spPr>
              <a:xfrm rot="5400000">
                <a:off x="3714008" y="357165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15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116" name="Прямоугольный треугольник 115"/>
              <p:cNvSpPr/>
              <p:nvPr/>
            </p:nvSpPr>
            <p:spPr>
              <a:xfrm rot="13396078">
                <a:off x="5430095" y="184127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" name="Группа 131"/>
            <p:cNvGrpSpPr>
              <a:grpSpLocks/>
            </p:cNvGrpSpPr>
            <p:nvPr/>
          </p:nvGrpSpPr>
          <p:grpSpPr bwMode="auto">
            <a:xfrm>
              <a:off x="8572528" y="664306"/>
              <a:ext cx="571472" cy="5550779"/>
              <a:chOff x="8572528" y="664306"/>
              <a:chExt cx="571472" cy="5550779"/>
            </a:xfrm>
          </p:grpSpPr>
          <p:sp>
            <p:nvSpPr>
              <p:cNvPr id="13390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8716935" y="1996713"/>
                <a:ext cx="319708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391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06047" y="1321519"/>
                <a:ext cx="351305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392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8715228" y="3177782"/>
                <a:ext cx="362542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393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8773970" y="664306"/>
                <a:ext cx="242283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39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8715871" y="2607274"/>
                <a:ext cx="339293" cy="500444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grpSp>
            <p:nvGrpSpPr>
              <p:cNvPr id="7" name="Группа 130"/>
              <p:cNvGrpSpPr>
                <a:grpSpLocks/>
              </p:cNvGrpSpPr>
              <p:nvPr/>
            </p:nvGrpSpPr>
            <p:grpSpPr bwMode="auto">
              <a:xfrm>
                <a:off x="8572528" y="3857628"/>
                <a:ext cx="571472" cy="2357457"/>
                <a:chOff x="8572528" y="3857628"/>
                <a:chExt cx="571472" cy="2357457"/>
              </a:xfrm>
            </p:grpSpPr>
            <p:sp>
              <p:nvSpPr>
                <p:cNvPr id="13396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8608230" y="5679316"/>
                  <a:ext cx="500067" cy="571472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ru-RU" sz="3600" i="1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 Black"/>
                    </a:rPr>
                    <a:t>8</a:t>
                  </a:r>
                </a:p>
              </p:txBody>
            </p:sp>
            <p:sp>
              <p:nvSpPr>
                <p:cNvPr id="13397" name="WordArt 68"/>
                <p:cNvSpPr>
                  <a:spLocks noChangeArrowheads="1" noChangeShapeType="1" noTextEdit="1"/>
                </p:cNvSpPr>
                <p:nvPr/>
              </p:nvSpPr>
              <p:spPr bwMode="auto">
                <a:xfrm rot="-971353">
                  <a:off x="8706048" y="4893420"/>
                  <a:ext cx="351306" cy="671513"/>
                </a:xfrm>
                <a:prstGeom prst="rect">
                  <a:avLst/>
                </a:prstGeom>
              </p:spPr>
              <p:txBody>
                <a:bodyPr wrap="none" fromWordArt="1">
                  <a:prstTxWarp prst="textDoubleWave1">
                    <a:avLst>
                      <a:gd name="adj1" fmla="val 12259"/>
                      <a:gd name="adj2" fmla="val 0"/>
                    </a:avLst>
                  </a:prstTxWarp>
                </a:bodyPr>
                <a:lstStyle/>
                <a:p>
                  <a:pPr algn="ctr"/>
                  <a:r>
                    <a:rPr lang="ru-RU" sz="3600" kern="10" spc="-360">
                      <a:ln w="12700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solidFill>
                        <a:srgbClr val="33CCFF"/>
                      </a:solidFill>
                      <a:latin typeface="Impact"/>
                    </a:rPr>
                    <a:t>3</a:t>
                  </a:r>
                </a:p>
              </p:txBody>
            </p:sp>
            <p:sp>
              <p:nvSpPr>
                <p:cNvPr id="13398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 rot="731093">
                  <a:off x="8646950" y="4358012"/>
                  <a:ext cx="354140" cy="43815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7</a:t>
                  </a:r>
                </a:p>
              </p:txBody>
            </p:sp>
            <p:sp>
              <p:nvSpPr>
                <p:cNvPr id="129" name="Овал 128"/>
                <p:cNvSpPr/>
                <p:nvPr/>
              </p:nvSpPr>
              <p:spPr>
                <a:xfrm>
                  <a:off x="8715375" y="3857625"/>
                  <a:ext cx="428625" cy="3571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pic>
        <p:nvPicPr>
          <p:cNvPr id="41986" name="Picture 2" descr="http://strport.ru/sites/default/files/1_10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00042"/>
            <a:ext cx="3214710" cy="2893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0" name="Oval 12"/>
          <p:cNvSpPr>
            <a:spLocks noChangeArrowheads="1"/>
          </p:cNvSpPr>
          <p:nvPr/>
        </p:nvSpPr>
        <p:spPr bwMode="auto">
          <a:xfrm rot="18903490">
            <a:off x="1574935" y="500939"/>
            <a:ext cx="2422223" cy="2427146"/>
          </a:xfrm>
          <a:prstGeom prst="ellipse">
            <a:avLst/>
          </a:prstGeom>
          <a:solidFill>
            <a:schemeClr val="accent1">
              <a:alpha val="0"/>
            </a:schemeClr>
          </a:solidFill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988" name="Picture 4" descr="http://strport.ru/sites/default/files/5_1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500042"/>
            <a:ext cx="3214710" cy="2893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1" name="Oval 12"/>
          <p:cNvSpPr>
            <a:spLocks noChangeArrowheads="1"/>
          </p:cNvSpPr>
          <p:nvPr/>
        </p:nvSpPr>
        <p:spPr bwMode="auto">
          <a:xfrm rot="18903490">
            <a:off x="4968726" y="629983"/>
            <a:ext cx="2182200" cy="2430377"/>
          </a:xfrm>
          <a:prstGeom prst="ellipse">
            <a:avLst/>
          </a:prstGeom>
          <a:solidFill>
            <a:schemeClr val="accent1">
              <a:alpha val="0"/>
            </a:schemeClr>
          </a:solidFill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2" name="AutoShape 8" descr="https://img.tyt.by/n/02/5/solomen_163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4" name="AutoShape 10" descr="https://img.tyt.by/n/02/5/solomen_163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6" name="AutoShape 12" descr="https://img.tyt.by/620x620s/n/02/5/solomen_163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2004" name="Picture 20" descr="Картинки по запросу трещины на фасаде дом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571876"/>
            <a:ext cx="3357586" cy="2518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" name="Oval 11"/>
          <p:cNvSpPr>
            <a:spLocks noChangeArrowheads="1"/>
          </p:cNvSpPr>
          <p:nvPr/>
        </p:nvSpPr>
        <p:spPr bwMode="auto">
          <a:xfrm rot="18903490">
            <a:off x="5081984" y="3488921"/>
            <a:ext cx="2389212" cy="2432144"/>
          </a:xfrm>
          <a:prstGeom prst="ellipse">
            <a:avLst/>
          </a:prstGeom>
          <a:solidFill>
            <a:schemeClr val="accent1">
              <a:alpha val="0"/>
            </a:schemeClr>
          </a:solidFill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2006" name="Picture 22" descr="Картинки по запросу трещины на фасаде домов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3571876"/>
            <a:ext cx="3500462" cy="2625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0" name="Oval 11"/>
          <p:cNvSpPr>
            <a:spLocks noChangeArrowheads="1"/>
          </p:cNvSpPr>
          <p:nvPr/>
        </p:nvSpPr>
        <p:spPr bwMode="auto">
          <a:xfrm rot="18903490">
            <a:off x="1032887" y="3468213"/>
            <a:ext cx="2649070" cy="2806637"/>
          </a:xfrm>
          <a:prstGeom prst="ellipse">
            <a:avLst/>
          </a:prstGeom>
          <a:solidFill>
            <a:schemeClr val="accent1">
              <a:alpha val="0"/>
            </a:schemeClr>
          </a:solidFill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43" grpId="0" animBg="1"/>
      <p:bldP spid="1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2"/>
          <p:cNvGrpSpPr>
            <a:grpSpLocks/>
          </p:cNvGrpSpPr>
          <p:nvPr/>
        </p:nvGrpSpPr>
        <p:grpSpPr bwMode="auto">
          <a:xfrm>
            <a:off x="0" y="0"/>
            <a:ext cx="9123363" cy="6858000"/>
            <a:chOff x="20638" y="0"/>
            <a:chExt cx="9123362" cy="6858000"/>
          </a:xfrm>
        </p:grpSpPr>
        <p:grpSp>
          <p:nvGrpSpPr>
            <p:cNvPr id="3" name="Группа 116"/>
            <p:cNvGrpSpPr>
              <a:grpSpLocks/>
            </p:cNvGrpSpPr>
            <p:nvPr/>
          </p:nvGrpSpPr>
          <p:grpSpPr bwMode="auto">
            <a:xfrm>
              <a:off x="20638" y="26988"/>
              <a:ext cx="784225" cy="6638925"/>
              <a:chOff x="20638" y="26988"/>
              <a:chExt cx="784225" cy="6638925"/>
            </a:xfrm>
          </p:grpSpPr>
          <p:sp>
            <p:nvSpPr>
              <p:cNvPr id="13434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158750" y="1884363"/>
                <a:ext cx="292100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35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-1822794">
                <a:off x="133350" y="26988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36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1241425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37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142875" y="3071813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438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265113" y="614363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439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900" y="5443538"/>
                <a:ext cx="333375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3440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187326" y="2416175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41" name="WordArt 66"/>
              <p:cNvSpPr>
                <a:spLocks noChangeArrowheads="1" noChangeShapeType="1" noTextEdit="1"/>
              </p:cNvSpPr>
              <p:nvPr/>
            </p:nvSpPr>
            <p:spPr bwMode="auto">
              <a:xfrm rot="-1617823">
                <a:off x="127000" y="6032500"/>
                <a:ext cx="293688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42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4813300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43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75" y="4286250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85" name="Овал 84"/>
              <p:cNvSpPr/>
              <p:nvPr/>
            </p:nvSpPr>
            <p:spPr>
              <a:xfrm>
                <a:off x="214313" y="3786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" name="Группа 96"/>
            <p:cNvGrpSpPr>
              <a:grpSpLocks/>
            </p:cNvGrpSpPr>
            <p:nvPr/>
          </p:nvGrpSpPr>
          <p:grpSpPr bwMode="auto">
            <a:xfrm>
              <a:off x="585017" y="0"/>
              <a:ext cx="8412933" cy="781027"/>
              <a:chOff x="585017" y="0"/>
              <a:chExt cx="8412933" cy="781027"/>
            </a:xfrm>
          </p:grpSpPr>
          <p:sp>
            <p:nvSpPr>
              <p:cNvPr id="13417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13418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87" name="Прямоугольный треугольник 86"/>
              <p:cNvSpPr/>
              <p:nvPr/>
            </p:nvSpPr>
            <p:spPr>
              <a:xfrm rot="18886340">
                <a:off x="1505745" y="-103982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равильный пятиугольник 89"/>
              <p:cNvSpPr/>
              <p:nvPr/>
            </p:nvSpPr>
            <p:spPr>
              <a:xfrm rot="2542222">
                <a:off x="904876" y="111125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21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22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23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24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425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426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3427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28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29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30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02" name="Овал 101"/>
              <p:cNvSpPr/>
              <p:nvPr/>
            </p:nvSpPr>
            <p:spPr>
              <a:xfrm rot="5400000">
                <a:off x="3714751" y="357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32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96" name="Прямоугольный треугольник 95"/>
              <p:cNvSpPr/>
              <p:nvPr/>
            </p:nvSpPr>
            <p:spPr>
              <a:xfrm rot="13396078">
                <a:off x="5430837" y="184150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5" name="Группа 97"/>
            <p:cNvGrpSpPr>
              <a:grpSpLocks/>
            </p:cNvGrpSpPr>
            <p:nvPr/>
          </p:nvGrpSpPr>
          <p:grpSpPr bwMode="auto">
            <a:xfrm>
              <a:off x="571472" y="6076973"/>
              <a:ext cx="8412933" cy="781027"/>
              <a:chOff x="585017" y="0"/>
              <a:chExt cx="8412933" cy="781027"/>
            </a:xfrm>
          </p:grpSpPr>
          <p:sp>
            <p:nvSpPr>
              <p:cNvPr id="13400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13401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01" name="Прямоугольный треугольник 100"/>
              <p:cNvSpPr/>
              <p:nvPr/>
            </p:nvSpPr>
            <p:spPr>
              <a:xfrm rot="18886340">
                <a:off x="1505002" y="-104004"/>
                <a:ext cx="342900" cy="557212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равильный пятиугольник 102"/>
              <p:cNvSpPr/>
              <p:nvPr/>
            </p:nvSpPr>
            <p:spPr>
              <a:xfrm rot="2542222">
                <a:off x="904133" y="111102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04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05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06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07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408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409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3410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11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12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13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14" name="Овал 113"/>
              <p:cNvSpPr/>
              <p:nvPr/>
            </p:nvSpPr>
            <p:spPr>
              <a:xfrm rot="5400000">
                <a:off x="3714008" y="357165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15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116" name="Прямоугольный треугольник 115"/>
              <p:cNvSpPr/>
              <p:nvPr/>
            </p:nvSpPr>
            <p:spPr>
              <a:xfrm rot="13396078">
                <a:off x="5430095" y="184127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" name="Группа 131"/>
            <p:cNvGrpSpPr>
              <a:grpSpLocks/>
            </p:cNvGrpSpPr>
            <p:nvPr/>
          </p:nvGrpSpPr>
          <p:grpSpPr bwMode="auto">
            <a:xfrm>
              <a:off x="8572528" y="664306"/>
              <a:ext cx="571472" cy="5550779"/>
              <a:chOff x="8572528" y="664306"/>
              <a:chExt cx="571472" cy="5550779"/>
            </a:xfrm>
          </p:grpSpPr>
          <p:sp>
            <p:nvSpPr>
              <p:cNvPr id="13390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8716935" y="1996713"/>
                <a:ext cx="319708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391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06047" y="1321519"/>
                <a:ext cx="351305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392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8715228" y="3177782"/>
                <a:ext cx="362542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393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8773970" y="664306"/>
                <a:ext cx="242283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39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8715871" y="2607274"/>
                <a:ext cx="339293" cy="500444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grpSp>
            <p:nvGrpSpPr>
              <p:cNvPr id="7" name="Группа 130"/>
              <p:cNvGrpSpPr>
                <a:grpSpLocks/>
              </p:cNvGrpSpPr>
              <p:nvPr/>
            </p:nvGrpSpPr>
            <p:grpSpPr bwMode="auto">
              <a:xfrm>
                <a:off x="8572528" y="3857628"/>
                <a:ext cx="571472" cy="2357457"/>
                <a:chOff x="8572528" y="3857628"/>
                <a:chExt cx="571472" cy="2357457"/>
              </a:xfrm>
            </p:grpSpPr>
            <p:sp>
              <p:nvSpPr>
                <p:cNvPr id="13396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8608230" y="5679316"/>
                  <a:ext cx="500067" cy="571472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ru-RU" sz="3600" i="1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 Black"/>
                    </a:rPr>
                    <a:t>8</a:t>
                  </a:r>
                </a:p>
              </p:txBody>
            </p:sp>
            <p:sp>
              <p:nvSpPr>
                <p:cNvPr id="13397" name="WordArt 68"/>
                <p:cNvSpPr>
                  <a:spLocks noChangeArrowheads="1" noChangeShapeType="1" noTextEdit="1"/>
                </p:cNvSpPr>
                <p:nvPr/>
              </p:nvSpPr>
              <p:spPr bwMode="auto">
                <a:xfrm rot="-971353">
                  <a:off x="8706048" y="4893420"/>
                  <a:ext cx="351306" cy="671513"/>
                </a:xfrm>
                <a:prstGeom prst="rect">
                  <a:avLst/>
                </a:prstGeom>
              </p:spPr>
              <p:txBody>
                <a:bodyPr wrap="none" fromWordArt="1">
                  <a:prstTxWarp prst="textDoubleWave1">
                    <a:avLst>
                      <a:gd name="adj1" fmla="val 12259"/>
                      <a:gd name="adj2" fmla="val 0"/>
                    </a:avLst>
                  </a:prstTxWarp>
                </a:bodyPr>
                <a:lstStyle/>
                <a:p>
                  <a:pPr algn="ctr"/>
                  <a:r>
                    <a:rPr lang="ru-RU" sz="3600" kern="10" spc="-360">
                      <a:ln w="12700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solidFill>
                        <a:srgbClr val="33CCFF"/>
                      </a:solidFill>
                      <a:latin typeface="Impact"/>
                    </a:rPr>
                    <a:t>3</a:t>
                  </a:r>
                </a:p>
              </p:txBody>
            </p:sp>
            <p:sp>
              <p:nvSpPr>
                <p:cNvPr id="13398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 rot="731093">
                  <a:off x="8646950" y="4358012"/>
                  <a:ext cx="354140" cy="43815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7</a:t>
                  </a:r>
                </a:p>
              </p:txBody>
            </p:sp>
            <p:sp>
              <p:nvSpPr>
                <p:cNvPr id="129" name="Овал 128"/>
                <p:cNvSpPr/>
                <p:nvPr/>
              </p:nvSpPr>
              <p:spPr>
                <a:xfrm>
                  <a:off x="8715375" y="3857625"/>
                  <a:ext cx="428625" cy="3571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8" name="Группа 102"/>
          <p:cNvGrpSpPr>
            <a:grpSpLocks/>
          </p:cNvGrpSpPr>
          <p:nvPr/>
        </p:nvGrpSpPr>
        <p:grpSpPr bwMode="auto">
          <a:xfrm>
            <a:off x="290047" y="504822"/>
            <a:ext cx="8501063" cy="6072191"/>
            <a:chOff x="3500430" y="1857362"/>
            <a:chExt cx="5143536" cy="4071968"/>
          </a:xfrm>
        </p:grpSpPr>
        <p:sp>
          <p:nvSpPr>
            <p:cNvPr id="137" name="Прямоугольник 136"/>
            <p:cNvSpPr/>
            <p:nvPr/>
          </p:nvSpPr>
          <p:spPr>
            <a:xfrm>
              <a:off x="3500430" y="1857364"/>
              <a:ext cx="5143536" cy="4071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  <a:alpha val="8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9" name="Группа 74"/>
            <p:cNvGrpSpPr>
              <a:grpSpLocks/>
            </p:cNvGrpSpPr>
            <p:nvPr/>
          </p:nvGrpSpPr>
          <p:grpSpPr bwMode="auto">
            <a:xfrm>
              <a:off x="3500430" y="1857362"/>
              <a:ext cx="5143536" cy="4001048"/>
              <a:chOff x="0" y="-797"/>
              <a:chExt cx="9146624" cy="6860473"/>
            </a:xfrm>
          </p:grpSpPr>
          <p:grpSp>
            <p:nvGrpSpPr>
              <p:cNvPr id="10" name="Группа 41"/>
              <p:cNvGrpSpPr>
                <a:grpSpLocks/>
              </p:cNvGrpSpPr>
              <p:nvPr/>
            </p:nvGrpSpPr>
            <p:grpSpPr bwMode="auto">
              <a:xfrm>
                <a:off x="284560" y="-797"/>
                <a:ext cx="8577509" cy="6860473"/>
                <a:chOff x="284477" y="-796"/>
                <a:chExt cx="8575043" cy="6860473"/>
              </a:xfrm>
            </p:grpSpPr>
            <p:grpSp>
              <p:nvGrpSpPr>
                <p:cNvPr id="11" name="Группа 11"/>
                <p:cNvGrpSpPr>
                  <a:grpSpLocks/>
                </p:cNvGrpSpPr>
                <p:nvPr/>
              </p:nvGrpSpPr>
              <p:grpSpPr bwMode="auto">
                <a:xfrm>
                  <a:off x="4284618" y="-795"/>
                  <a:ext cx="1718491" cy="6860471"/>
                  <a:chOff x="283296" y="-795"/>
                  <a:chExt cx="1718491" cy="6860471"/>
                </a:xfrm>
              </p:grpSpPr>
              <p:cxnSp>
                <p:nvCxnSpPr>
                  <p:cNvPr id="195" name="Прямая соединительная линия 2"/>
                  <p:cNvCxnSpPr/>
                  <p:nvPr/>
                </p:nvCxnSpPr>
                <p:spPr>
                  <a:xfrm rot="5400000">
                    <a:off x="-3145111" y="3430919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Прямая соединительная линия 3"/>
                  <p:cNvCxnSpPr/>
                  <p:nvPr/>
                </p:nvCxnSpPr>
                <p:spPr>
                  <a:xfrm rot="5400000">
                    <a:off x="-2857387" y="3428357"/>
                    <a:ext cx="6856122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Прямая соединительная линия 4"/>
                  <p:cNvCxnSpPr/>
                  <p:nvPr/>
                </p:nvCxnSpPr>
                <p:spPr>
                  <a:xfrm rot="5400000">
                    <a:off x="-2573197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Прямая соединительная линия 5"/>
                  <p:cNvCxnSpPr/>
                  <p:nvPr/>
                </p:nvCxnSpPr>
                <p:spPr>
                  <a:xfrm rot="5400000">
                    <a:off x="-2288035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Прямая соединительная линия 6"/>
                  <p:cNvCxnSpPr/>
                  <p:nvPr/>
                </p:nvCxnSpPr>
                <p:spPr>
                  <a:xfrm rot="5400000">
                    <a:off x="-2000310" y="3426533"/>
                    <a:ext cx="6859773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Прямая соединительная линия 7"/>
                  <p:cNvCxnSpPr/>
                  <p:nvPr/>
                </p:nvCxnSpPr>
                <p:spPr>
                  <a:xfrm rot="5400000">
                    <a:off x="-1743322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Прямая соединительная линия 8"/>
                  <p:cNvCxnSpPr/>
                  <p:nvPr/>
                </p:nvCxnSpPr>
                <p:spPr>
                  <a:xfrm rot="5400000">
                    <a:off x="-1458160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Группа 12"/>
                <p:cNvGrpSpPr>
                  <a:grpSpLocks/>
                </p:cNvGrpSpPr>
                <p:nvPr/>
              </p:nvGrpSpPr>
              <p:grpSpPr bwMode="auto">
                <a:xfrm>
                  <a:off x="2287451" y="-794"/>
                  <a:ext cx="1712683" cy="6860471"/>
                  <a:chOff x="286393" y="0"/>
                  <a:chExt cx="1712683" cy="6860471"/>
                </a:xfrm>
              </p:grpSpPr>
              <p:cxnSp>
                <p:nvCxnSpPr>
                  <p:cNvPr id="188" name="Прямая соединительная линия 187"/>
                  <p:cNvCxnSpPr/>
                  <p:nvPr/>
                </p:nvCxnSpPr>
                <p:spPr>
                  <a:xfrm rot="5400000">
                    <a:off x="-3142813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Прямая соединительная линия 188"/>
                  <p:cNvCxnSpPr/>
                  <p:nvPr/>
                </p:nvCxnSpPr>
                <p:spPr>
                  <a:xfrm rot="5400000">
                    <a:off x="-2857650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Прямая соединительная линия 189"/>
                  <p:cNvCxnSpPr/>
                  <p:nvPr/>
                </p:nvCxnSpPr>
                <p:spPr>
                  <a:xfrm rot="5400000">
                    <a:off x="-2568953" y="3424647"/>
                    <a:ext cx="6856122" cy="683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Прямая соединительная линия 190"/>
                  <p:cNvCxnSpPr/>
                  <p:nvPr/>
                </p:nvCxnSpPr>
                <p:spPr>
                  <a:xfrm rot="5400000">
                    <a:off x="-2282083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Прямая соединительная линия 191"/>
                  <p:cNvCxnSpPr/>
                  <p:nvPr/>
                </p:nvCxnSpPr>
                <p:spPr>
                  <a:xfrm rot="5400000">
                    <a:off x="-1713465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Прямая соединительная линия 192"/>
                  <p:cNvCxnSpPr/>
                  <p:nvPr/>
                </p:nvCxnSpPr>
                <p:spPr>
                  <a:xfrm rot="5400000">
                    <a:off x="-142830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Прямая соединительная линия 193"/>
                  <p:cNvCxnSpPr/>
                  <p:nvPr/>
                </p:nvCxnSpPr>
                <p:spPr>
                  <a:xfrm rot="5400000">
                    <a:off x="-1996921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Группа 20"/>
                <p:cNvGrpSpPr>
                  <a:grpSpLocks/>
                </p:cNvGrpSpPr>
                <p:nvPr/>
              </p:nvGrpSpPr>
              <p:grpSpPr bwMode="auto">
                <a:xfrm>
                  <a:off x="284477" y="-796"/>
                  <a:ext cx="1718490" cy="6860473"/>
                  <a:chOff x="283683" y="-2"/>
                  <a:chExt cx="1718490" cy="6860473"/>
                </a:xfrm>
              </p:grpSpPr>
              <p:cxnSp>
                <p:nvCxnSpPr>
                  <p:cNvPr id="181" name="Прямая соединительная линия 180"/>
                  <p:cNvCxnSpPr/>
                  <p:nvPr/>
                </p:nvCxnSpPr>
                <p:spPr>
                  <a:xfrm rot="5400000">
                    <a:off x="-3145519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Прямая соединительная линия 181"/>
                  <p:cNvCxnSpPr/>
                  <p:nvPr/>
                </p:nvCxnSpPr>
                <p:spPr>
                  <a:xfrm rot="5400000">
                    <a:off x="-2857794" y="3427326"/>
                    <a:ext cx="6859773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Прямая соединительная линия 182"/>
                  <p:cNvCxnSpPr/>
                  <p:nvPr/>
                </p:nvCxnSpPr>
                <p:spPr>
                  <a:xfrm rot="5400000">
                    <a:off x="-256995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Прямая соединительная линия 183"/>
                  <p:cNvCxnSpPr/>
                  <p:nvPr/>
                </p:nvCxnSpPr>
                <p:spPr>
                  <a:xfrm rot="5400000">
                    <a:off x="-2284790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Прямая соединительная линия 184"/>
                  <p:cNvCxnSpPr/>
                  <p:nvPr/>
                </p:nvCxnSpPr>
                <p:spPr>
                  <a:xfrm rot="5400000">
                    <a:off x="-1997065" y="3425501"/>
                    <a:ext cx="6856122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Прямая соединительная линия 185"/>
                  <p:cNvCxnSpPr/>
                  <p:nvPr/>
                </p:nvCxnSpPr>
                <p:spPr>
                  <a:xfrm rot="5400000">
                    <a:off x="-1711049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Прямая соединительная линия 186"/>
                  <p:cNvCxnSpPr/>
                  <p:nvPr/>
                </p:nvCxnSpPr>
                <p:spPr>
                  <a:xfrm rot="5400000">
                    <a:off x="-1425886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1" name="Прямая соединительная линия 170"/>
                <p:cNvCxnSpPr/>
                <p:nvPr/>
              </p:nvCxnSpPr>
              <p:spPr>
                <a:xfrm rot="5400000">
                  <a:off x="2857354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Прямая соединительная линия 171"/>
                <p:cNvCxnSpPr/>
                <p:nvPr/>
              </p:nvCxnSpPr>
              <p:spPr>
                <a:xfrm rot="5400000">
                  <a:off x="3142518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Прямая соединительная линия 172"/>
                <p:cNvCxnSpPr/>
                <p:nvPr/>
              </p:nvCxnSpPr>
              <p:spPr>
                <a:xfrm rot="5400000">
                  <a:off x="3429388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Прямая соединительная линия 173"/>
                <p:cNvCxnSpPr/>
                <p:nvPr/>
              </p:nvCxnSpPr>
              <p:spPr>
                <a:xfrm rot="5400000">
                  <a:off x="3713698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Прямая соединительная линия 33"/>
                <p:cNvCxnSpPr/>
                <p:nvPr/>
              </p:nvCxnSpPr>
              <p:spPr>
                <a:xfrm rot="5400000">
                  <a:off x="4001421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Прямая соединительная линия 34"/>
                <p:cNvCxnSpPr/>
                <p:nvPr/>
              </p:nvCxnSpPr>
              <p:spPr>
                <a:xfrm rot="5400000">
                  <a:off x="4284876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Прямая соединительная линия 35"/>
                <p:cNvCxnSpPr/>
                <p:nvPr/>
              </p:nvCxnSpPr>
              <p:spPr>
                <a:xfrm rot="5400000">
                  <a:off x="4572601" y="3426533"/>
                  <a:ext cx="6859773" cy="5122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Прямая соединительная линия 177"/>
                <p:cNvCxnSpPr/>
                <p:nvPr/>
              </p:nvCxnSpPr>
              <p:spPr>
                <a:xfrm rot="5400000">
                  <a:off x="4856910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Прямая соединительная линия 178"/>
                <p:cNvCxnSpPr/>
                <p:nvPr/>
              </p:nvCxnSpPr>
              <p:spPr>
                <a:xfrm rot="5400000">
                  <a:off x="5141219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Прямая соединительная линия 179"/>
                <p:cNvCxnSpPr/>
                <p:nvPr/>
              </p:nvCxnSpPr>
              <p:spPr>
                <a:xfrm rot="5400000">
                  <a:off x="5428943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Группа 71"/>
              <p:cNvGrpSpPr>
                <a:grpSpLocks/>
              </p:cNvGrpSpPr>
              <p:nvPr/>
            </p:nvGrpSpPr>
            <p:grpSpPr bwMode="auto">
              <a:xfrm>
                <a:off x="0" y="284359"/>
                <a:ext cx="9146624" cy="6289861"/>
                <a:chOff x="0" y="284360"/>
                <a:chExt cx="9144000" cy="6289861"/>
              </a:xfrm>
            </p:grpSpPr>
            <p:grpSp>
              <p:nvGrpSpPr>
                <p:cNvPr id="15" name="Группа 49"/>
                <p:cNvGrpSpPr>
                  <a:grpSpLocks/>
                </p:cNvGrpSpPr>
                <p:nvPr/>
              </p:nvGrpSpPr>
              <p:grpSpPr bwMode="auto">
                <a:xfrm>
                  <a:off x="0" y="284360"/>
                  <a:ext cx="9144000" cy="1144810"/>
                  <a:chOff x="0" y="284360"/>
                  <a:chExt cx="9144000" cy="1144810"/>
                </a:xfrm>
              </p:grpSpPr>
              <p:cxnSp>
                <p:nvCxnSpPr>
                  <p:cNvPr id="163" name="Прямая соединительная линия 162"/>
                  <p:cNvCxnSpPr/>
                  <p:nvPr/>
                </p:nvCxnSpPr>
                <p:spPr>
                  <a:xfrm>
                    <a:off x="0" y="283967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Прямая соединительная линия 163"/>
                  <p:cNvCxnSpPr/>
                  <p:nvPr/>
                </p:nvCxnSpPr>
                <p:spPr>
                  <a:xfrm>
                    <a:off x="0" y="568726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Прямая соединительная линия 164"/>
                  <p:cNvCxnSpPr/>
                  <p:nvPr/>
                </p:nvCxnSpPr>
                <p:spPr>
                  <a:xfrm>
                    <a:off x="0" y="853485"/>
                    <a:ext cx="9144000" cy="5477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Прямая соединительная линия 165"/>
                  <p:cNvCxnSpPr/>
                  <p:nvPr/>
                </p:nvCxnSpPr>
                <p:spPr>
                  <a:xfrm>
                    <a:off x="0" y="1143721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Прямая соединительная линия 166"/>
                  <p:cNvCxnSpPr/>
                  <p:nvPr/>
                </p:nvCxnSpPr>
                <p:spPr>
                  <a:xfrm>
                    <a:off x="0" y="1428480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Группа 50"/>
                <p:cNvGrpSpPr>
                  <a:grpSpLocks/>
                </p:cNvGrpSpPr>
                <p:nvPr/>
              </p:nvGrpSpPr>
              <p:grpSpPr bwMode="auto">
                <a:xfrm>
                  <a:off x="0" y="1682207"/>
                  <a:ext cx="9144000" cy="1177369"/>
                  <a:chOff x="0" y="253447"/>
                  <a:chExt cx="9144000" cy="1177369"/>
                </a:xfrm>
              </p:grpSpPr>
              <p:cxnSp>
                <p:nvCxnSpPr>
                  <p:cNvPr id="158" name="Прямая соединительная линия 157"/>
                  <p:cNvCxnSpPr/>
                  <p:nvPr/>
                </p:nvCxnSpPr>
                <p:spPr>
                  <a:xfrm>
                    <a:off x="0" y="25344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Прямая соединительная линия 158"/>
                  <p:cNvCxnSpPr/>
                  <p:nvPr/>
                </p:nvCxnSpPr>
                <p:spPr>
                  <a:xfrm>
                    <a:off x="0" y="569237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Прямая соединительная линия 160"/>
                  <p:cNvCxnSpPr/>
                  <p:nvPr/>
                </p:nvCxnSpPr>
                <p:spPr>
                  <a:xfrm>
                    <a:off x="0" y="114605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Прямая соединительная линия 161"/>
                  <p:cNvCxnSpPr/>
                  <p:nvPr/>
                </p:nvCxnSpPr>
                <p:spPr>
                  <a:xfrm>
                    <a:off x="0" y="1430816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Группа 56"/>
                <p:cNvGrpSpPr>
                  <a:grpSpLocks/>
                </p:cNvGrpSpPr>
                <p:nvPr/>
              </p:nvGrpSpPr>
              <p:grpSpPr bwMode="auto">
                <a:xfrm>
                  <a:off x="0" y="3144286"/>
                  <a:ext cx="9144000" cy="1144810"/>
                  <a:chOff x="0" y="286766"/>
                  <a:chExt cx="9144000" cy="1144810"/>
                </a:xfrm>
              </p:grpSpPr>
              <p:cxnSp>
                <p:nvCxnSpPr>
                  <p:cNvPr id="153" name="Прямая соединительная линия 152"/>
                  <p:cNvCxnSpPr/>
                  <p:nvPr/>
                </p:nvCxnSpPr>
                <p:spPr>
                  <a:xfrm>
                    <a:off x="0" y="286815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Прямая соединительная линия 153"/>
                  <p:cNvCxnSpPr/>
                  <p:nvPr/>
                </p:nvCxnSpPr>
                <p:spPr>
                  <a:xfrm>
                    <a:off x="0" y="571575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Прямая соединительная линия 154"/>
                  <p:cNvCxnSpPr/>
                  <p:nvPr/>
                </p:nvCxnSpPr>
                <p:spPr>
                  <a:xfrm>
                    <a:off x="0" y="856334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Прямая соединительная линия 155"/>
                  <p:cNvCxnSpPr/>
                  <p:nvPr/>
                </p:nvCxnSpPr>
                <p:spPr>
                  <a:xfrm>
                    <a:off x="0" y="1142918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Прямая соединительная линия 156"/>
                  <p:cNvCxnSpPr/>
                  <p:nvPr/>
                </p:nvCxnSpPr>
                <p:spPr>
                  <a:xfrm>
                    <a:off x="0" y="1431328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5" name="Прямая соединительная линия 10"/>
                <p:cNvCxnSpPr/>
                <p:nvPr/>
              </p:nvCxnSpPr>
              <p:spPr>
                <a:xfrm>
                  <a:off x="0" y="4569955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Прямая соединительная линия 145"/>
                <p:cNvCxnSpPr/>
                <p:nvPr/>
              </p:nvCxnSpPr>
              <p:spPr>
                <a:xfrm>
                  <a:off x="0" y="4858365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Прямая соединительная линия 146"/>
                <p:cNvCxnSpPr/>
                <p:nvPr/>
              </p:nvCxnSpPr>
              <p:spPr>
                <a:xfrm>
                  <a:off x="0" y="5144950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Прямая соединительная линия 147"/>
                <p:cNvCxnSpPr/>
                <p:nvPr/>
              </p:nvCxnSpPr>
              <p:spPr>
                <a:xfrm>
                  <a:off x="0" y="5429709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Прямая соединительная линия 148"/>
                <p:cNvCxnSpPr/>
                <p:nvPr/>
              </p:nvCxnSpPr>
              <p:spPr>
                <a:xfrm>
                  <a:off x="0" y="5714468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Прямая соединительная линия 149"/>
                <p:cNvCxnSpPr/>
                <p:nvPr/>
              </p:nvCxnSpPr>
              <p:spPr>
                <a:xfrm>
                  <a:off x="0" y="5999227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Прямая соединительная линия 150"/>
                <p:cNvCxnSpPr/>
                <p:nvPr/>
              </p:nvCxnSpPr>
              <p:spPr>
                <a:xfrm>
                  <a:off x="0" y="6283986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Прямая соединительная линия 151"/>
                <p:cNvCxnSpPr/>
                <p:nvPr/>
              </p:nvCxnSpPr>
              <p:spPr>
                <a:xfrm>
                  <a:off x="0" y="6570570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1" name="Прямая соединительная линия 140"/>
              <p:cNvCxnSpPr/>
              <p:nvPr/>
            </p:nvCxnSpPr>
            <p:spPr>
              <a:xfrm rot="5400000">
                <a:off x="4714964" y="3426532"/>
                <a:ext cx="6859773" cy="5124"/>
              </a:xfrm>
              <a:prstGeom prst="line">
                <a:avLst/>
              </a:prstGeom>
              <a:ln w="19050">
                <a:solidFill>
                  <a:srgbClr val="FF0000">
                    <a:alpha val="8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7" name="Rectangle 2"/>
          <p:cNvSpPr txBox="1">
            <a:spLocks noChangeArrowheads="1"/>
          </p:cNvSpPr>
          <p:nvPr/>
        </p:nvSpPr>
        <p:spPr>
          <a:xfrm>
            <a:off x="512962" y="8461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5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altLang="ru-RU" sz="5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3"/>
          <p:cNvSpPr txBox="1">
            <a:spLocks noChangeArrowheads="1"/>
          </p:cNvSpPr>
          <p:nvPr/>
        </p:nvSpPr>
        <p:spPr>
          <a:xfrm>
            <a:off x="473139" y="1100138"/>
            <a:ext cx="8106850" cy="2971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ru-RU" altLang="ru-RU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dirty="0" smtClean="0"/>
              <a:t>  </a:t>
            </a: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строительные технологии гарантируют качественное строительство, но жизнь показывает, что современные постройки часто претерпевают разрушение</a:t>
            </a:r>
            <a:endParaRPr lang="ru-RU" alt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2"/>
          <p:cNvGrpSpPr>
            <a:grpSpLocks/>
          </p:cNvGrpSpPr>
          <p:nvPr/>
        </p:nvGrpSpPr>
        <p:grpSpPr bwMode="auto">
          <a:xfrm>
            <a:off x="0" y="0"/>
            <a:ext cx="9123363" cy="6858000"/>
            <a:chOff x="20638" y="0"/>
            <a:chExt cx="9123362" cy="6858000"/>
          </a:xfrm>
        </p:grpSpPr>
        <p:grpSp>
          <p:nvGrpSpPr>
            <p:cNvPr id="3" name="Группа 116"/>
            <p:cNvGrpSpPr>
              <a:grpSpLocks/>
            </p:cNvGrpSpPr>
            <p:nvPr/>
          </p:nvGrpSpPr>
          <p:grpSpPr bwMode="auto">
            <a:xfrm>
              <a:off x="20638" y="26988"/>
              <a:ext cx="784225" cy="6638925"/>
              <a:chOff x="20638" y="26988"/>
              <a:chExt cx="784225" cy="6638925"/>
            </a:xfrm>
          </p:grpSpPr>
          <p:sp>
            <p:nvSpPr>
              <p:cNvPr id="13434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158750" y="1884363"/>
                <a:ext cx="292100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35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-1822794">
                <a:off x="133350" y="26988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36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1241425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37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142875" y="3071813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438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265113" y="614363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439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900" y="5443538"/>
                <a:ext cx="333375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3440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187326" y="2416175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41" name="WordArt 66"/>
              <p:cNvSpPr>
                <a:spLocks noChangeArrowheads="1" noChangeShapeType="1" noTextEdit="1"/>
              </p:cNvSpPr>
              <p:nvPr/>
            </p:nvSpPr>
            <p:spPr bwMode="auto">
              <a:xfrm rot="-1617823">
                <a:off x="127000" y="6032500"/>
                <a:ext cx="293688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42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4813300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43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75" y="4286250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85" name="Овал 84"/>
              <p:cNvSpPr/>
              <p:nvPr/>
            </p:nvSpPr>
            <p:spPr>
              <a:xfrm>
                <a:off x="214313" y="3786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" name="Группа 96"/>
            <p:cNvGrpSpPr>
              <a:grpSpLocks/>
            </p:cNvGrpSpPr>
            <p:nvPr/>
          </p:nvGrpSpPr>
          <p:grpSpPr bwMode="auto">
            <a:xfrm>
              <a:off x="585017" y="0"/>
              <a:ext cx="8412933" cy="781027"/>
              <a:chOff x="585017" y="0"/>
              <a:chExt cx="8412933" cy="781027"/>
            </a:xfrm>
          </p:grpSpPr>
          <p:sp>
            <p:nvSpPr>
              <p:cNvPr id="13417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13418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87" name="Прямоугольный треугольник 86"/>
              <p:cNvSpPr/>
              <p:nvPr/>
            </p:nvSpPr>
            <p:spPr>
              <a:xfrm rot="18886340">
                <a:off x="1505745" y="-103982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равильный пятиугольник 89"/>
              <p:cNvSpPr/>
              <p:nvPr/>
            </p:nvSpPr>
            <p:spPr>
              <a:xfrm rot="2542222">
                <a:off x="904876" y="111125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21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22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23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24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425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426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3427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28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29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30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02" name="Овал 101"/>
              <p:cNvSpPr/>
              <p:nvPr/>
            </p:nvSpPr>
            <p:spPr>
              <a:xfrm rot="5400000">
                <a:off x="3714751" y="357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32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96" name="Прямоугольный треугольник 95"/>
              <p:cNvSpPr/>
              <p:nvPr/>
            </p:nvSpPr>
            <p:spPr>
              <a:xfrm rot="13396078">
                <a:off x="5430837" y="184150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5" name="Группа 97"/>
            <p:cNvGrpSpPr>
              <a:grpSpLocks/>
            </p:cNvGrpSpPr>
            <p:nvPr/>
          </p:nvGrpSpPr>
          <p:grpSpPr bwMode="auto">
            <a:xfrm>
              <a:off x="571472" y="6076973"/>
              <a:ext cx="8412933" cy="781027"/>
              <a:chOff x="585017" y="0"/>
              <a:chExt cx="8412933" cy="781027"/>
            </a:xfrm>
          </p:grpSpPr>
          <p:sp>
            <p:nvSpPr>
              <p:cNvPr id="13400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13401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01" name="Прямоугольный треугольник 100"/>
              <p:cNvSpPr/>
              <p:nvPr/>
            </p:nvSpPr>
            <p:spPr>
              <a:xfrm rot="18886340">
                <a:off x="1505002" y="-104004"/>
                <a:ext cx="342900" cy="557212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равильный пятиугольник 102"/>
              <p:cNvSpPr/>
              <p:nvPr/>
            </p:nvSpPr>
            <p:spPr>
              <a:xfrm rot="2542222">
                <a:off x="904133" y="111102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04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05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06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07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408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409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3410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11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12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13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14" name="Овал 113"/>
              <p:cNvSpPr/>
              <p:nvPr/>
            </p:nvSpPr>
            <p:spPr>
              <a:xfrm rot="5400000">
                <a:off x="3714008" y="357165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15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116" name="Прямоугольный треугольник 115"/>
              <p:cNvSpPr/>
              <p:nvPr/>
            </p:nvSpPr>
            <p:spPr>
              <a:xfrm rot="13396078">
                <a:off x="5430095" y="184127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" name="Группа 131"/>
            <p:cNvGrpSpPr>
              <a:grpSpLocks/>
            </p:cNvGrpSpPr>
            <p:nvPr/>
          </p:nvGrpSpPr>
          <p:grpSpPr bwMode="auto">
            <a:xfrm>
              <a:off x="8572528" y="664306"/>
              <a:ext cx="571472" cy="5550779"/>
              <a:chOff x="8572528" y="664306"/>
              <a:chExt cx="571472" cy="5550779"/>
            </a:xfrm>
          </p:grpSpPr>
          <p:sp>
            <p:nvSpPr>
              <p:cNvPr id="13390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8716935" y="1996713"/>
                <a:ext cx="319708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391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06047" y="1321519"/>
                <a:ext cx="351305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392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8715228" y="3177782"/>
                <a:ext cx="362542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393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8773970" y="664306"/>
                <a:ext cx="242283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39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8715871" y="2607274"/>
                <a:ext cx="339293" cy="500444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grpSp>
            <p:nvGrpSpPr>
              <p:cNvPr id="7" name="Группа 130"/>
              <p:cNvGrpSpPr>
                <a:grpSpLocks/>
              </p:cNvGrpSpPr>
              <p:nvPr/>
            </p:nvGrpSpPr>
            <p:grpSpPr bwMode="auto">
              <a:xfrm>
                <a:off x="8572528" y="3857628"/>
                <a:ext cx="571472" cy="2357457"/>
                <a:chOff x="8572528" y="3857628"/>
                <a:chExt cx="571472" cy="2357457"/>
              </a:xfrm>
            </p:grpSpPr>
            <p:sp>
              <p:nvSpPr>
                <p:cNvPr id="13396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8608230" y="5679316"/>
                  <a:ext cx="500067" cy="571472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ru-RU" sz="3600" i="1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 Black"/>
                    </a:rPr>
                    <a:t>8</a:t>
                  </a:r>
                </a:p>
              </p:txBody>
            </p:sp>
            <p:sp>
              <p:nvSpPr>
                <p:cNvPr id="13397" name="WordArt 68"/>
                <p:cNvSpPr>
                  <a:spLocks noChangeArrowheads="1" noChangeShapeType="1" noTextEdit="1"/>
                </p:cNvSpPr>
                <p:nvPr/>
              </p:nvSpPr>
              <p:spPr bwMode="auto">
                <a:xfrm rot="-971353">
                  <a:off x="8706048" y="4893420"/>
                  <a:ext cx="351306" cy="671513"/>
                </a:xfrm>
                <a:prstGeom prst="rect">
                  <a:avLst/>
                </a:prstGeom>
              </p:spPr>
              <p:txBody>
                <a:bodyPr wrap="none" fromWordArt="1">
                  <a:prstTxWarp prst="textDoubleWave1">
                    <a:avLst>
                      <a:gd name="adj1" fmla="val 12259"/>
                      <a:gd name="adj2" fmla="val 0"/>
                    </a:avLst>
                  </a:prstTxWarp>
                </a:bodyPr>
                <a:lstStyle/>
                <a:p>
                  <a:pPr algn="ctr"/>
                  <a:r>
                    <a:rPr lang="ru-RU" sz="3600" kern="10" spc="-360">
                      <a:ln w="12700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solidFill>
                        <a:srgbClr val="33CCFF"/>
                      </a:solidFill>
                      <a:latin typeface="Impact"/>
                    </a:rPr>
                    <a:t>3</a:t>
                  </a:r>
                </a:p>
              </p:txBody>
            </p:sp>
            <p:sp>
              <p:nvSpPr>
                <p:cNvPr id="13398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 rot="731093">
                  <a:off x="8646950" y="4358012"/>
                  <a:ext cx="354140" cy="43815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7</a:t>
                  </a:r>
                </a:p>
              </p:txBody>
            </p:sp>
            <p:sp>
              <p:nvSpPr>
                <p:cNvPr id="129" name="Овал 128"/>
                <p:cNvSpPr/>
                <p:nvPr/>
              </p:nvSpPr>
              <p:spPr>
                <a:xfrm>
                  <a:off x="8715375" y="3857625"/>
                  <a:ext cx="428625" cy="3571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8" name="Группа 102"/>
          <p:cNvGrpSpPr>
            <a:grpSpLocks/>
          </p:cNvGrpSpPr>
          <p:nvPr/>
        </p:nvGrpSpPr>
        <p:grpSpPr bwMode="auto">
          <a:xfrm>
            <a:off x="351870" y="476247"/>
            <a:ext cx="8501063" cy="6072191"/>
            <a:chOff x="3500430" y="1857362"/>
            <a:chExt cx="5143536" cy="4071968"/>
          </a:xfrm>
        </p:grpSpPr>
        <p:sp>
          <p:nvSpPr>
            <p:cNvPr id="137" name="Прямоугольник 136"/>
            <p:cNvSpPr/>
            <p:nvPr/>
          </p:nvSpPr>
          <p:spPr>
            <a:xfrm>
              <a:off x="3500430" y="1857364"/>
              <a:ext cx="5143536" cy="4071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  <a:alpha val="8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9" name="Группа 74"/>
            <p:cNvGrpSpPr>
              <a:grpSpLocks/>
            </p:cNvGrpSpPr>
            <p:nvPr/>
          </p:nvGrpSpPr>
          <p:grpSpPr bwMode="auto">
            <a:xfrm>
              <a:off x="3500430" y="1857362"/>
              <a:ext cx="5143536" cy="4001048"/>
              <a:chOff x="0" y="-797"/>
              <a:chExt cx="9146624" cy="6860473"/>
            </a:xfrm>
          </p:grpSpPr>
          <p:grpSp>
            <p:nvGrpSpPr>
              <p:cNvPr id="10" name="Группа 41"/>
              <p:cNvGrpSpPr>
                <a:grpSpLocks/>
              </p:cNvGrpSpPr>
              <p:nvPr/>
            </p:nvGrpSpPr>
            <p:grpSpPr bwMode="auto">
              <a:xfrm>
                <a:off x="284560" y="-797"/>
                <a:ext cx="8577509" cy="6860473"/>
                <a:chOff x="284477" y="-796"/>
                <a:chExt cx="8575043" cy="6860473"/>
              </a:xfrm>
            </p:grpSpPr>
            <p:grpSp>
              <p:nvGrpSpPr>
                <p:cNvPr id="11" name="Группа 11"/>
                <p:cNvGrpSpPr>
                  <a:grpSpLocks/>
                </p:cNvGrpSpPr>
                <p:nvPr/>
              </p:nvGrpSpPr>
              <p:grpSpPr bwMode="auto">
                <a:xfrm>
                  <a:off x="4284618" y="-795"/>
                  <a:ext cx="1718491" cy="6860471"/>
                  <a:chOff x="283296" y="-795"/>
                  <a:chExt cx="1718491" cy="6860471"/>
                </a:xfrm>
              </p:grpSpPr>
              <p:cxnSp>
                <p:nvCxnSpPr>
                  <p:cNvPr id="195" name="Прямая соединительная линия 2"/>
                  <p:cNvCxnSpPr/>
                  <p:nvPr/>
                </p:nvCxnSpPr>
                <p:spPr>
                  <a:xfrm rot="5400000">
                    <a:off x="-3145111" y="3430919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Прямая соединительная линия 3"/>
                  <p:cNvCxnSpPr/>
                  <p:nvPr/>
                </p:nvCxnSpPr>
                <p:spPr>
                  <a:xfrm rot="5400000">
                    <a:off x="-2857387" y="3428357"/>
                    <a:ext cx="6856122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Прямая соединительная линия 4"/>
                  <p:cNvCxnSpPr/>
                  <p:nvPr/>
                </p:nvCxnSpPr>
                <p:spPr>
                  <a:xfrm rot="5400000">
                    <a:off x="-2573197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Прямая соединительная линия 5"/>
                  <p:cNvCxnSpPr/>
                  <p:nvPr/>
                </p:nvCxnSpPr>
                <p:spPr>
                  <a:xfrm rot="5400000">
                    <a:off x="-2288035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Прямая соединительная линия 6"/>
                  <p:cNvCxnSpPr/>
                  <p:nvPr/>
                </p:nvCxnSpPr>
                <p:spPr>
                  <a:xfrm rot="5400000">
                    <a:off x="-2000310" y="3426533"/>
                    <a:ext cx="6859773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Прямая соединительная линия 7"/>
                  <p:cNvCxnSpPr/>
                  <p:nvPr/>
                </p:nvCxnSpPr>
                <p:spPr>
                  <a:xfrm rot="5400000">
                    <a:off x="-1743322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Прямая соединительная линия 8"/>
                  <p:cNvCxnSpPr/>
                  <p:nvPr/>
                </p:nvCxnSpPr>
                <p:spPr>
                  <a:xfrm rot="5400000">
                    <a:off x="-1458160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Группа 12"/>
                <p:cNvGrpSpPr>
                  <a:grpSpLocks/>
                </p:cNvGrpSpPr>
                <p:nvPr/>
              </p:nvGrpSpPr>
              <p:grpSpPr bwMode="auto">
                <a:xfrm>
                  <a:off x="2287451" y="-794"/>
                  <a:ext cx="1712683" cy="6860471"/>
                  <a:chOff x="286393" y="0"/>
                  <a:chExt cx="1712683" cy="6860471"/>
                </a:xfrm>
              </p:grpSpPr>
              <p:cxnSp>
                <p:nvCxnSpPr>
                  <p:cNvPr id="188" name="Прямая соединительная линия 187"/>
                  <p:cNvCxnSpPr/>
                  <p:nvPr/>
                </p:nvCxnSpPr>
                <p:spPr>
                  <a:xfrm rot="5400000">
                    <a:off x="-3142813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Прямая соединительная линия 188"/>
                  <p:cNvCxnSpPr/>
                  <p:nvPr/>
                </p:nvCxnSpPr>
                <p:spPr>
                  <a:xfrm rot="5400000">
                    <a:off x="-2857650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Прямая соединительная линия 189"/>
                  <p:cNvCxnSpPr/>
                  <p:nvPr/>
                </p:nvCxnSpPr>
                <p:spPr>
                  <a:xfrm rot="5400000">
                    <a:off x="-2568953" y="3424647"/>
                    <a:ext cx="6856122" cy="683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Прямая соединительная линия 190"/>
                  <p:cNvCxnSpPr/>
                  <p:nvPr/>
                </p:nvCxnSpPr>
                <p:spPr>
                  <a:xfrm rot="5400000">
                    <a:off x="-2282083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Прямая соединительная линия 191"/>
                  <p:cNvCxnSpPr/>
                  <p:nvPr/>
                </p:nvCxnSpPr>
                <p:spPr>
                  <a:xfrm rot="5400000">
                    <a:off x="-1713465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Прямая соединительная линия 192"/>
                  <p:cNvCxnSpPr/>
                  <p:nvPr/>
                </p:nvCxnSpPr>
                <p:spPr>
                  <a:xfrm rot="5400000">
                    <a:off x="-142830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Прямая соединительная линия 193"/>
                  <p:cNvCxnSpPr/>
                  <p:nvPr/>
                </p:nvCxnSpPr>
                <p:spPr>
                  <a:xfrm rot="5400000">
                    <a:off x="-1996921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Группа 20"/>
                <p:cNvGrpSpPr>
                  <a:grpSpLocks/>
                </p:cNvGrpSpPr>
                <p:nvPr/>
              </p:nvGrpSpPr>
              <p:grpSpPr bwMode="auto">
                <a:xfrm>
                  <a:off x="284477" y="-796"/>
                  <a:ext cx="1718490" cy="6860473"/>
                  <a:chOff x="283683" y="-2"/>
                  <a:chExt cx="1718490" cy="6860473"/>
                </a:xfrm>
              </p:grpSpPr>
              <p:cxnSp>
                <p:nvCxnSpPr>
                  <p:cNvPr id="181" name="Прямая соединительная линия 180"/>
                  <p:cNvCxnSpPr/>
                  <p:nvPr/>
                </p:nvCxnSpPr>
                <p:spPr>
                  <a:xfrm rot="5400000">
                    <a:off x="-3145519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Прямая соединительная линия 181"/>
                  <p:cNvCxnSpPr/>
                  <p:nvPr/>
                </p:nvCxnSpPr>
                <p:spPr>
                  <a:xfrm rot="5400000">
                    <a:off x="-2857794" y="3427326"/>
                    <a:ext cx="6859773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Прямая соединительная линия 182"/>
                  <p:cNvCxnSpPr/>
                  <p:nvPr/>
                </p:nvCxnSpPr>
                <p:spPr>
                  <a:xfrm rot="5400000">
                    <a:off x="-256995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Прямая соединительная линия 183"/>
                  <p:cNvCxnSpPr/>
                  <p:nvPr/>
                </p:nvCxnSpPr>
                <p:spPr>
                  <a:xfrm rot="5400000">
                    <a:off x="-2284790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Прямая соединительная линия 184"/>
                  <p:cNvCxnSpPr/>
                  <p:nvPr/>
                </p:nvCxnSpPr>
                <p:spPr>
                  <a:xfrm rot="5400000">
                    <a:off x="-1997065" y="3425501"/>
                    <a:ext cx="6856122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Прямая соединительная линия 185"/>
                  <p:cNvCxnSpPr/>
                  <p:nvPr/>
                </p:nvCxnSpPr>
                <p:spPr>
                  <a:xfrm rot="5400000">
                    <a:off x="-1711049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Прямая соединительная линия 186"/>
                  <p:cNvCxnSpPr/>
                  <p:nvPr/>
                </p:nvCxnSpPr>
                <p:spPr>
                  <a:xfrm rot="5400000">
                    <a:off x="-1425886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1" name="Прямая соединительная линия 170"/>
                <p:cNvCxnSpPr/>
                <p:nvPr/>
              </p:nvCxnSpPr>
              <p:spPr>
                <a:xfrm rot="5400000">
                  <a:off x="2857354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Прямая соединительная линия 171"/>
                <p:cNvCxnSpPr/>
                <p:nvPr/>
              </p:nvCxnSpPr>
              <p:spPr>
                <a:xfrm rot="5400000">
                  <a:off x="3142518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Прямая соединительная линия 172"/>
                <p:cNvCxnSpPr/>
                <p:nvPr/>
              </p:nvCxnSpPr>
              <p:spPr>
                <a:xfrm rot="5400000">
                  <a:off x="3429388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Прямая соединительная линия 173"/>
                <p:cNvCxnSpPr/>
                <p:nvPr/>
              </p:nvCxnSpPr>
              <p:spPr>
                <a:xfrm rot="5400000">
                  <a:off x="3713698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Прямая соединительная линия 33"/>
                <p:cNvCxnSpPr/>
                <p:nvPr/>
              </p:nvCxnSpPr>
              <p:spPr>
                <a:xfrm rot="5400000">
                  <a:off x="4001421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Прямая соединительная линия 34"/>
                <p:cNvCxnSpPr/>
                <p:nvPr/>
              </p:nvCxnSpPr>
              <p:spPr>
                <a:xfrm rot="5400000">
                  <a:off x="4284876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Прямая соединительная линия 35"/>
                <p:cNvCxnSpPr/>
                <p:nvPr/>
              </p:nvCxnSpPr>
              <p:spPr>
                <a:xfrm rot="5400000">
                  <a:off x="4572601" y="3426533"/>
                  <a:ext cx="6859773" cy="5122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Прямая соединительная линия 177"/>
                <p:cNvCxnSpPr/>
                <p:nvPr/>
              </p:nvCxnSpPr>
              <p:spPr>
                <a:xfrm rot="5400000">
                  <a:off x="4856910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Прямая соединительная линия 178"/>
                <p:cNvCxnSpPr/>
                <p:nvPr/>
              </p:nvCxnSpPr>
              <p:spPr>
                <a:xfrm rot="5400000">
                  <a:off x="5141219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Прямая соединительная линия 179"/>
                <p:cNvCxnSpPr/>
                <p:nvPr/>
              </p:nvCxnSpPr>
              <p:spPr>
                <a:xfrm rot="5400000">
                  <a:off x="5428943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Группа 71"/>
              <p:cNvGrpSpPr>
                <a:grpSpLocks/>
              </p:cNvGrpSpPr>
              <p:nvPr/>
            </p:nvGrpSpPr>
            <p:grpSpPr bwMode="auto">
              <a:xfrm>
                <a:off x="0" y="284359"/>
                <a:ext cx="9146624" cy="6289861"/>
                <a:chOff x="0" y="284360"/>
                <a:chExt cx="9144000" cy="6289861"/>
              </a:xfrm>
            </p:grpSpPr>
            <p:grpSp>
              <p:nvGrpSpPr>
                <p:cNvPr id="15" name="Группа 49"/>
                <p:cNvGrpSpPr>
                  <a:grpSpLocks/>
                </p:cNvGrpSpPr>
                <p:nvPr/>
              </p:nvGrpSpPr>
              <p:grpSpPr bwMode="auto">
                <a:xfrm>
                  <a:off x="0" y="284360"/>
                  <a:ext cx="9144000" cy="1144810"/>
                  <a:chOff x="0" y="284360"/>
                  <a:chExt cx="9144000" cy="1144810"/>
                </a:xfrm>
              </p:grpSpPr>
              <p:cxnSp>
                <p:nvCxnSpPr>
                  <p:cNvPr id="163" name="Прямая соединительная линия 162"/>
                  <p:cNvCxnSpPr/>
                  <p:nvPr/>
                </p:nvCxnSpPr>
                <p:spPr>
                  <a:xfrm>
                    <a:off x="0" y="283967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Прямая соединительная линия 163"/>
                  <p:cNvCxnSpPr/>
                  <p:nvPr/>
                </p:nvCxnSpPr>
                <p:spPr>
                  <a:xfrm>
                    <a:off x="0" y="568726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Прямая соединительная линия 164"/>
                  <p:cNvCxnSpPr/>
                  <p:nvPr/>
                </p:nvCxnSpPr>
                <p:spPr>
                  <a:xfrm>
                    <a:off x="0" y="853485"/>
                    <a:ext cx="9144000" cy="5477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Прямая соединительная линия 165"/>
                  <p:cNvCxnSpPr/>
                  <p:nvPr/>
                </p:nvCxnSpPr>
                <p:spPr>
                  <a:xfrm>
                    <a:off x="0" y="1143721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Прямая соединительная линия 166"/>
                  <p:cNvCxnSpPr/>
                  <p:nvPr/>
                </p:nvCxnSpPr>
                <p:spPr>
                  <a:xfrm>
                    <a:off x="0" y="1428480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Группа 50"/>
                <p:cNvGrpSpPr>
                  <a:grpSpLocks/>
                </p:cNvGrpSpPr>
                <p:nvPr/>
              </p:nvGrpSpPr>
              <p:grpSpPr bwMode="auto">
                <a:xfrm>
                  <a:off x="0" y="1682207"/>
                  <a:ext cx="9144000" cy="1177369"/>
                  <a:chOff x="0" y="253447"/>
                  <a:chExt cx="9144000" cy="1177369"/>
                </a:xfrm>
              </p:grpSpPr>
              <p:cxnSp>
                <p:nvCxnSpPr>
                  <p:cNvPr id="158" name="Прямая соединительная линия 157"/>
                  <p:cNvCxnSpPr/>
                  <p:nvPr/>
                </p:nvCxnSpPr>
                <p:spPr>
                  <a:xfrm>
                    <a:off x="0" y="25344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Прямая соединительная линия 158"/>
                  <p:cNvCxnSpPr/>
                  <p:nvPr/>
                </p:nvCxnSpPr>
                <p:spPr>
                  <a:xfrm>
                    <a:off x="0" y="569237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Прямая соединительная линия 160"/>
                  <p:cNvCxnSpPr/>
                  <p:nvPr/>
                </p:nvCxnSpPr>
                <p:spPr>
                  <a:xfrm>
                    <a:off x="0" y="114605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Прямая соединительная линия 161"/>
                  <p:cNvCxnSpPr/>
                  <p:nvPr/>
                </p:nvCxnSpPr>
                <p:spPr>
                  <a:xfrm>
                    <a:off x="0" y="1430816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Группа 56"/>
                <p:cNvGrpSpPr>
                  <a:grpSpLocks/>
                </p:cNvGrpSpPr>
                <p:nvPr/>
              </p:nvGrpSpPr>
              <p:grpSpPr bwMode="auto">
                <a:xfrm>
                  <a:off x="0" y="3144286"/>
                  <a:ext cx="9144000" cy="1144810"/>
                  <a:chOff x="0" y="286766"/>
                  <a:chExt cx="9144000" cy="1144810"/>
                </a:xfrm>
              </p:grpSpPr>
              <p:cxnSp>
                <p:nvCxnSpPr>
                  <p:cNvPr id="153" name="Прямая соединительная линия 152"/>
                  <p:cNvCxnSpPr/>
                  <p:nvPr/>
                </p:nvCxnSpPr>
                <p:spPr>
                  <a:xfrm>
                    <a:off x="0" y="286815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Прямая соединительная линия 153"/>
                  <p:cNvCxnSpPr/>
                  <p:nvPr/>
                </p:nvCxnSpPr>
                <p:spPr>
                  <a:xfrm>
                    <a:off x="0" y="571575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Прямая соединительная линия 154"/>
                  <p:cNvCxnSpPr/>
                  <p:nvPr/>
                </p:nvCxnSpPr>
                <p:spPr>
                  <a:xfrm>
                    <a:off x="0" y="856334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Прямая соединительная линия 155"/>
                  <p:cNvCxnSpPr/>
                  <p:nvPr/>
                </p:nvCxnSpPr>
                <p:spPr>
                  <a:xfrm>
                    <a:off x="0" y="1142918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Прямая соединительная линия 156"/>
                  <p:cNvCxnSpPr/>
                  <p:nvPr/>
                </p:nvCxnSpPr>
                <p:spPr>
                  <a:xfrm>
                    <a:off x="0" y="1431328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5" name="Прямая соединительная линия 10"/>
                <p:cNvCxnSpPr/>
                <p:nvPr/>
              </p:nvCxnSpPr>
              <p:spPr>
                <a:xfrm>
                  <a:off x="0" y="4569955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Прямая соединительная линия 145"/>
                <p:cNvCxnSpPr/>
                <p:nvPr/>
              </p:nvCxnSpPr>
              <p:spPr>
                <a:xfrm>
                  <a:off x="0" y="4858365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Прямая соединительная линия 146"/>
                <p:cNvCxnSpPr/>
                <p:nvPr/>
              </p:nvCxnSpPr>
              <p:spPr>
                <a:xfrm>
                  <a:off x="0" y="5144950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Прямая соединительная линия 147"/>
                <p:cNvCxnSpPr/>
                <p:nvPr/>
              </p:nvCxnSpPr>
              <p:spPr>
                <a:xfrm>
                  <a:off x="0" y="5429709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Прямая соединительная линия 148"/>
                <p:cNvCxnSpPr/>
                <p:nvPr/>
              </p:nvCxnSpPr>
              <p:spPr>
                <a:xfrm>
                  <a:off x="0" y="5714468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Прямая соединительная линия 149"/>
                <p:cNvCxnSpPr/>
                <p:nvPr/>
              </p:nvCxnSpPr>
              <p:spPr>
                <a:xfrm>
                  <a:off x="0" y="5999227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Прямая соединительная линия 150"/>
                <p:cNvCxnSpPr/>
                <p:nvPr/>
              </p:nvCxnSpPr>
              <p:spPr>
                <a:xfrm>
                  <a:off x="0" y="6283986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Прямая соединительная линия 151"/>
                <p:cNvCxnSpPr/>
                <p:nvPr/>
              </p:nvCxnSpPr>
              <p:spPr>
                <a:xfrm>
                  <a:off x="0" y="6570570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1" name="Прямая соединительная линия 140"/>
              <p:cNvCxnSpPr/>
              <p:nvPr/>
            </p:nvCxnSpPr>
            <p:spPr>
              <a:xfrm rot="5400000">
                <a:off x="4714964" y="3426532"/>
                <a:ext cx="6859773" cy="5124"/>
              </a:xfrm>
              <a:prstGeom prst="line">
                <a:avLst/>
              </a:prstGeom>
              <a:ln w="19050">
                <a:solidFill>
                  <a:srgbClr val="FF0000">
                    <a:alpha val="8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56" y="2977466"/>
            <a:ext cx="3500332" cy="359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8" descr="hm6_view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32" y="3621087"/>
            <a:ext cx="300990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898" y="2982081"/>
            <a:ext cx="3453393" cy="354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9" descr="hm4_view02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40" y="3783841"/>
            <a:ext cx="3248033" cy="199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Rectangle 2"/>
          <p:cNvSpPr txBox="1">
            <a:spLocks noChangeArrowheads="1"/>
          </p:cNvSpPr>
          <p:nvPr/>
        </p:nvSpPr>
        <p:spPr>
          <a:xfrm>
            <a:off x="433337" y="539067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вопрос</a:t>
            </a:r>
            <a:endParaRPr lang="ru-RU" altLang="ru-RU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Rectangle 3"/>
          <p:cNvSpPr txBox="1">
            <a:spLocks noChangeArrowheads="1"/>
          </p:cNvSpPr>
          <p:nvPr/>
        </p:nvSpPr>
        <p:spPr>
          <a:xfrm>
            <a:off x="457200" y="1295295"/>
            <a:ext cx="8171160" cy="251470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altLang="ru-RU" dirty="0" smtClean="0"/>
              <a:t>  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 знать и уметь для того, чтобы определять, как расположены относительно друг друга прямые на координатной плоскости?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Line 21"/>
          <p:cNvSpPr>
            <a:spLocks noChangeShapeType="1"/>
          </p:cNvSpPr>
          <p:nvPr/>
        </p:nvSpPr>
        <p:spPr bwMode="auto">
          <a:xfrm>
            <a:off x="1408113" y="4071938"/>
            <a:ext cx="228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5" name="Line 21"/>
          <p:cNvSpPr>
            <a:spLocks noChangeShapeType="1"/>
          </p:cNvSpPr>
          <p:nvPr/>
        </p:nvSpPr>
        <p:spPr bwMode="auto">
          <a:xfrm>
            <a:off x="1393825" y="5407366"/>
            <a:ext cx="228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" name="Line 22"/>
          <p:cNvSpPr>
            <a:spLocks noChangeShapeType="1"/>
          </p:cNvSpPr>
          <p:nvPr/>
        </p:nvSpPr>
        <p:spPr bwMode="auto">
          <a:xfrm flipH="1">
            <a:off x="4727584" y="3607044"/>
            <a:ext cx="23622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" name="Line 23"/>
          <p:cNvSpPr>
            <a:spLocks noChangeShapeType="1"/>
          </p:cNvSpPr>
          <p:nvPr/>
        </p:nvSpPr>
        <p:spPr bwMode="auto">
          <a:xfrm>
            <a:off x="6058381" y="3590925"/>
            <a:ext cx="2322575" cy="155813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96670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build="p"/>
      <p:bldP spid="134" grpId="0" animBg="1"/>
      <p:bldP spid="135" grpId="0" animBg="1"/>
      <p:bldP spid="136" grpId="0" animBg="1"/>
      <p:bldP spid="1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2"/>
          <p:cNvGrpSpPr>
            <a:grpSpLocks/>
          </p:cNvGrpSpPr>
          <p:nvPr/>
        </p:nvGrpSpPr>
        <p:grpSpPr bwMode="auto">
          <a:xfrm>
            <a:off x="0" y="0"/>
            <a:ext cx="9123363" cy="6858000"/>
            <a:chOff x="20638" y="0"/>
            <a:chExt cx="9123362" cy="6858000"/>
          </a:xfrm>
        </p:grpSpPr>
        <p:grpSp>
          <p:nvGrpSpPr>
            <p:cNvPr id="3" name="Группа 116"/>
            <p:cNvGrpSpPr>
              <a:grpSpLocks/>
            </p:cNvGrpSpPr>
            <p:nvPr/>
          </p:nvGrpSpPr>
          <p:grpSpPr bwMode="auto">
            <a:xfrm>
              <a:off x="20638" y="26988"/>
              <a:ext cx="784225" cy="6638925"/>
              <a:chOff x="20638" y="26988"/>
              <a:chExt cx="784225" cy="6638925"/>
            </a:xfrm>
          </p:grpSpPr>
          <p:sp>
            <p:nvSpPr>
              <p:cNvPr id="13434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158750" y="1884363"/>
                <a:ext cx="292100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35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-1822794">
                <a:off x="133350" y="26988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36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1241425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37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142875" y="3071813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438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265113" y="614363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439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900" y="5443538"/>
                <a:ext cx="333375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3440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187326" y="2416175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41" name="WordArt 66"/>
              <p:cNvSpPr>
                <a:spLocks noChangeArrowheads="1" noChangeShapeType="1" noTextEdit="1"/>
              </p:cNvSpPr>
              <p:nvPr/>
            </p:nvSpPr>
            <p:spPr bwMode="auto">
              <a:xfrm rot="-1617823">
                <a:off x="127000" y="6032500"/>
                <a:ext cx="293688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42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4813300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43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75" y="4286250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85" name="Овал 84"/>
              <p:cNvSpPr/>
              <p:nvPr/>
            </p:nvSpPr>
            <p:spPr>
              <a:xfrm>
                <a:off x="214313" y="3786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" name="Группа 96"/>
            <p:cNvGrpSpPr>
              <a:grpSpLocks/>
            </p:cNvGrpSpPr>
            <p:nvPr/>
          </p:nvGrpSpPr>
          <p:grpSpPr bwMode="auto">
            <a:xfrm>
              <a:off x="585017" y="0"/>
              <a:ext cx="8412933" cy="781027"/>
              <a:chOff x="585017" y="0"/>
              <a:chExt cx="8412933" cy="781027"/>
            </a:xfrm>
          </p:grpSpPr>
          <p:sp>
            <p:nvSpPr>
              <p:cNvPr id="13417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13418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87" name="Прямоугольный треугольник 86"/>
              <p:cNvSpPr/>
              <p:nvPr/>
            </p:nvSpPr>
            <p:spPr>
              <a:xfrm rot="18886340">
                <a:off x="1505745" y="-103982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равильный пятиугольник 89"/>
              <p:cNvSpPr/>
              <p:nvPr/>
            </p:nvSpPr>
            <p:spPr>
              <a:xfrm rot="2542222">
                <a:off x="904876" y="111125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21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22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23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24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425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426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3427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28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29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30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02" name="Овал 101"/>
              <p:cNvSpPr/>
              <p:nvPr/>
            </p:nvSpPr>
            <p:spPr>
              <a:xfrm rot="5400000">
                <a:off x="3714751" y="357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32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96" name="Прямоугольный треугольник 95"/>
              <p:cNvSpPr/>
              <p:nvPr/>
            </p:nvSpPr>
            <p:spPr>
              <a:xfrm rot="13396078">
                <a:off x="5430837" y="184150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5" name="Группа 97"/>
            <p:cNvGrpSpPr>
              <a:grpSpLocks/>
            </p:cNvGrpSpPr>
            <p:nvPr/>
          </p:nvGrpSpPr>
          <p:grpSpPr bwMode="auto">
            <a:xfrm>
              <a:off x="571472" y="6076973"/>
              <a:ext cx="8412933" cy="781027"/>
              <a:chOff x="585017" y="0"/>
              <a:chExt cx="8412933" cy="781027"/>
            </a:xfrm>
          </p:grpSpPr>
          <p:sp>
            <p:nvSpPr>
              <p:cNvPr id="13400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13401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01" name="Прямоугольный треугольник 100"/>
              <p:cNvSpPr/>
              <p:nvPr/>
            </p:nvSpPr>
            <p:spPr>
              <a:xfrm rot="18886340">
                <a:off x="1505002" y="-104004"/>
                <a:ext cx="342900" cy="557212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равильный пятиугольник 102"/>
              <p:cNvSpPr/>
              <p:nvPr/>
            </p:nvSpPr>
            <p:spPr>
              <a:xfrm rot="2542222">
                <a:off x="904133" y="111102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04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05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06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07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408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409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3410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11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12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13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14" name="Овал 113"/>
              <p:cNvSpPr/>
              <p:nvPr/>
            </p:nvSpPr>
            <p:spPr>
              <a:xfrm rot="5400000">
                <a:off x="3714008" y="357165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15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116" name="Прямоугольный треугольник 115"/>
              <p:cNvSpPr/>
              <p:nvPr/>
            </p:nvSpPr>
            <p:spPr>
              <a:xfrm rot="13396078">
                <a:off x="5430095" y="184127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" name="Группа 131"/>
            <p:cNvGrpSpPr>
              <a:grpSpLocks/>
            </p:cNvGrpSpPr>
            <p:nvPr/>
          </p:nvGrpSpPr>
          <p:grpSpPr bwMode="auto">
            <a:xfrm>
              <a:off x="8572528" y="664306"/>
              <a:ext cx="571472" cy="5550779"/>
              <a:chOff x="8572528" y="664306"/>
              <a:chExt cx="571472" cy="5550779"/>
            </a:xfrm>
          </p:grpSpPr>
          <p:sp>
            <p:nvSpPr>
              <p:cNvPr id="13390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8716935" y="1996713"/>
                <a:ext cx="319708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391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06047" y="1321519"/>
                <a:ext cx="351305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392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8715228" y="3177782"/>
                <a:ext cx="362542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393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8773970" y="664306"/>
                <a:ext cx="242283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39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8715871" y="2607274"/>
                <a:ext cx="339293" cy="500444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grpSp>
            <p:nvGrpSpPr>
              <p:cNvPr id="7" name="Группа 130"/>
              <p:cNvGrpSpPr>
                <a:grpSpLocks/>
              </p:cNvGrpSpPr>
              <p:nvPr/>
            </p:nvGrpSpPr>
            <p:grpSpPr bwMode="auto">
              <a:xfrm>
                <a:off x="8572528" y="3857628"/>
                <a:ext cx="571472" cy="2357457"/>
                <a:chOff x="8572528" y="3857628"/>
                <a:chExt cx="571472" cy="2357457"/>
              </a:xfrm>
            </p:grpSpPr>
            <p:sp>
              <p:nvSpPr>
                <p:cNvPr id="13396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8608230" y="5679316"/>
                  <a:ext cx="500067" cy="571472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ru-RU" sz="3600" i="1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 Black"/>
                    </a:rPr>
                    <a:t>8</a:t>
                  </a:r>
                </a:p>
              </p:txBody>
            </p:sp>
            <p:sp>
              <p:nvSpPr>
                <p:cNvPr id="13397" name="WordArt 68"/>
                <p:cNvSpPr>
                  <a:spLocks noChangeArrowheads="1" noChangeShapeType="1" noTextEdit="1"/>
                </p:cNvSpPr>
                <p:nvPr/>
              </p:nvSpPr>
              <p:spPr bwMode="auto">
                <a:xfrm rot="-971353">
                  <a:off x="8706048" y="4893420"/>
                  <a:ext cx="351306" cy="671513"/>
                </a:xfrm>
                <a:prstGeom prst="rect">
                  <a:avLst/>
                </a:prstGeom>
              </p:spPr>
              <p:txBody>
                <a:bodyPr wrap="none" fromWordArt="1">
                  <a:prstTxWarp prst="textDoubleWave1">
                    <a:avLst>
                      <a:gd name="adj1" fmla="val 12259"/>
                      <a:gd name="adj2" fmla="val 0"/>
                    </a:avLst>
                  </a:prstTxWarp>
                </a:bodyPr>
                <a:lstStyle/>
                <a:p>
                  <a:pPr algn="ctr"/>
                  <a:r>
                    <a:rPr lang="ru-RU" sz="3600" kern="10" spc="-360">
                      <a:ln w="12700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solidFill>
                        <a:srgbClr val="33CCFF"/>
                      </a:solidFill>
                      <a:latin typeface="Impact"/>
                    </a:rPr>
                    <a:t>3</a:t>
                  </a:r>
                </a:p>
              </p:txBody>
            </p:sp>
            <p:sp>
              <p:nvSpPr>
                <p:cNvPr id="13398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 rot="731093">
                  <a:off x="8646950" y="4358012"/>
                  <a:ext cx="354140" cy="43815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7</a:t>
                  </a:r>
                </a:p>
              </p:txBody>
            </p:sp>
            <p:sp>
              <p:nvSpPr>
                <p:cNvPr id="129" name="Овал 128"/>
                <p:cNvSpPr/>
                <p:nvPr/>
              </p:nvSpPr>
              <p:spPr>
                <a:xfrm>
                  <a:off x="8715375" y="3857625"/>
                  <a:ext cx="428625" cy="3571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8" name="Группа 102"/>
          <p:cNvGrpSpPr>
            <a:grpSpLocks/>
          </p:cNvGrpSpPr>
          <p:nvPr/>
        </p:nvGrpSpPr>
        <p:grpSpPr bwMode="auto">
          <a:xfrm>
            <a:off x="323850" y="476250"/>
            <a:ext cx="8501063" cy="6072188"/>
            <a:chOff x="3500430" y="1857364"/>
            <a:chExt cx="5143536" cy="4071966"/>
          </a:xfrm>
        </p:grpSpPr>
        <p:sp>
          <p:nvSpPr>
            <p:cNvPr id="137" name="Прямоугольник 136"/>
            <p:cNvSpPr/>
            <p:nvPr/>
          </p:nvSpPr>
          <p:spPr>
            <a:xfrm>
              <a:off x="3500430" y="1857364"/>
              <a:ext cx="5143536" cy="4071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  <a:alpha val="8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9" name="Группа 74"/>
            <p:cNvGrpSpPr>
              <a:grpSpLocks/>
            </p:cNvGrpSpPr>
            <p:nvPr/>
          </p:nvGrpSpPr>
          <p:grpSpPr bwMode="auto">
            <a:xfrm>
              <a:off x="3500430" y="1857362"/>
              <a:ext cx="5143536" cy="4001048"/>
              <a:chOff x="0" y="-797"/>
              <a:chExt cx="9146624" cy="6860473"/>
            </a:xfrm>
          </p:grpSpPr>
          <p:grpSp>
            <p:nvGrpSpPr>
              <p:cNvPr id="10" name="Группа 41"/>
              <p:cNvGrpSpPr>
                <a:grpSpLocks/>
              </p:cNvGrpSpPr>
              <p:nvPr/>
            </p:nvGrpSpPr>
            <p:grpSpPr bwMode="auto">
              <a:xfrm>
                <a:off x="284560" y="-797"/>
                <a:ext cx="8577509" cy="6860473"/>
                <a:chOff x="284477" y="-796"/>
                <a:chExt cx="8575043" cy="6860473"/>
              </a:xfrm>
            </p:grpSpPr>
            <p:grpSp>
              <p:nvGrpSpPr>
                <p:cNvPr id="11" name="Группа 11"/>
                <p:cNvGrpSpPr>
                  <a:grpSpLocks/>
                </p:cNvGrpSpPr>
                <p:nvPr/>
              </p:nvGrpSpPr>
              <p:grpSpPr bwMode="auto">
                <a:xfrm>
                  <a:off x="4284618" y="-795"/>
                  <a:ext cx="1718491" cy="6860471"/>
                  <a:chOff x="283296" y="-795"/>
                  <a:chExt cx="1718491" cy="6860471"/>
                </a:xfrm>
              </p:grpSpPr>
              <p:cxnSp>
                <p:nvCxnSpPr>
                  <p:cNvPr id="195" name="Прямая соединительная линия 2"/>
                  <p:cNvCxnSpPr/>
                  <p:nvPr/>
                </p:nvCxnSpPr>
                <p:spPr>
                  <a:xfrm rot="5400000">
                    <a:off x="-3145111" y="3430919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Прямая соединительная линия 3"/>
                  <p:cNvCxnSpPr/>
                  <p:nvPr/>
                </p:nvCxnSpPr>
                <p:spPr>
                  <a:xfrm rot="5400000">
                    <a:off x="-2857387" y="3428357"/>
                    <a:ext cx="6856122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Прямая соединительная линия 4"/>
                  <p:cNvCxnSpPr/>
                  <p:nvPr/>
                </p:nvCxnSpPr>
                <p:spPr>
                  <a:xfrm rot="5400000">
                    <a:off x="-2573197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Прямая соединительная линия 5"/>
                  <p:cNvCxnSpPr/>
                  <p:nvPr/>
                </p:nvCxnSpPr>
                <p:spPr>
                  <a:xfrm rot="5400000">
                    <a:off x="-2288035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Прямая соединительная линия 6"/>
                  <p:cNvCxnSpPr/>
                  <p:nvPr/>
                </p:nvCxnSpPr>
                <p:spPr>
                  <a:xfrm rot="5400000">
                    <a:off x="-2000310" y="3426533"/>
                    <a:ext cx="6859773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Прямая соединительная линия 7"/>
                  <p:cNvCxnSpPr/>
                  <p:nvPr/>
                </p:nvCxnSpPr>
                <p:spPr>
                  <a:xfrm rot="5400000">
                    <a:off x="-1743322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Прямая соединительная линия 8"/>
                  <p:cNvCxnSpPr/>
                  <p:nvPr/>
                </p:nvCxnSpPr>
                <p:spPr>
                  <a:xfrm rot="5400000">
                    <a:off x="-1458160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Группа 12"/>
                <p:cNvGrpSpPr>
                  <a:grpSpLocks/>
                </p:cNvGrpSpPr>
                <p:nvPr/>
              </p:nvGrpSpPr>
              <p:grpSpPr bwMode="auto">
                <a:xfrm>
                  <a:off x="2287451" y="-794"/>
                  <a:ext cx="1712683" cy="6860471"/>
                  <a:chOff x="286393" y="0"/>
                  <a:chExt cx="1712683" cy="6860471"/>
                </a:xfrm>
              </p:grpSpPr>
              <p:cxnSp>
                <p:nvCxnSpPr>
                  <p:cNvPr id="188" name="Прямая соединительная линия 187"/>
                  <p:cNvCxnSpPr/>
                  <p:nvPr/>
                </p:nvCxnSpPr>
                <p:spPr>
                  <a:xfrm rot="5400000">
                    <a:off x="-3142813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Прямая соединительная линия 188"/>
                  <p:cNvCxnSpPr/>
                  <p:nvPr/>
                </p:nvCxnSpPr>
                <p:spPr>
                  <a:xfrm rot="5400000">
                    <a:off x="-2857650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Прямая соединительная линия 189"/>
                  <p:cNvCxnSpPr/>
                  <p:nvPr/>
                </p:nvCxnSpPr>
                <p:spPr>
                  <a:xfrm rot="5400000">
                    <a:off x="-2568953" y="3424647"/>
                    <a:ext cx="6856122" cy="683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Прямая соединительная линия 190"/>
                  <p:cNvCxnSpPr/>
                  <p:nvPr/>
                </p:nvCxnSpPr>
                <p:spPr>
                  <a:xfrm rot="5400000">
                    <a:off x="-2282083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Прямая соединительная линия 191"/>
                  <p:cNvCxnSpPr/>
                  <p:nvPr/>
                </p:nvCxnSpPr>
                <p:spPr>
                  <a:xfrm rot="5400000">
                    <a:off x="-1713465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Прямая соединительная линия 192"/>
                  <p:cNvCxnSpPr/>
                  <p:nvPr/>
                </p:nvCxnSpPr>
                <p:spPr>
                  <a:xfrm rot="5400000">
                    <a:off x="-142830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Прямая соединительная линия 193"/>
                  <p:cNvCxnSpPr/>
                  <p:nvPr/>
                </p:nvCxnSpPr>
                <p:spPr>
                  <a:xfrm rot="5400000">
                    <a:off x="-1996921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Группа 20"/>
                <p:cNvGrpSpPr>
                  <a:grpSpLocks/>
                </p:cNvGrpSpPr>
                <p:nvPr/>
              </p:nvGrpSpPr>
              <p:grpSpPr bwMode="auto">
                <a:xfrm>
                  <a:off x="284477" y="-796"/>
                  <a:ext cx="1718490" cy="6860473"/>
                  <a:chOff x="283683" y="-2"/>
                  <a:chExt cx="1718490" cy="6860473"/>
                </a:xfrm>
              </p:grpSpPr>
              <p:cxnSp>
                <p:nvCxnSpPr>
                  <p:cNvPr id="181" name="Прямая соединительная линия 180"/>
                  <p:cNvCxnSpPr/>
                  <p:nvPr/>
                </p:nvCxnSpPr>
                <p:spPr>
                  <a:xfrm rot="5400000">
                    <a:off x="-3145519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Прямая соединительная линия 181"/>
                  <p:cNvCxnSpPr/>
                  <p:nvPr/>
                </p:nvCxnSpPr>
                <p:spPr>
                  <a:xfrm rot="5400000">
                    <a:off x="-2857794" y="3427326"/>
                    <a:ext cx="6859773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Прямая соединительная линия 182"/>
                  <p:cNvCxnSpPr/>
                  <p:nvPr/>
                </p:nvCxnSpPr>
                <p:spPr>
                  <a:xfrm rot="5400000">
                    <a:off x="-256995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Прямая соединительная линия 183"/>
                  <p:cNvCxnSpPr/>
                  <p:nvPr/>
                </p:nvCxnSpPr>
                <p:spPr>
                  <a:xfrm rot="5400000">
                    <a:off x="-2284790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Прямая соединительная линия 184"/>
                  <p:cNvCxnSpPr/>
                  <p:nvPr/>
                </p:nvCxnSpPr>
                <p:spPr>
                  <a:xfrm rot="5400000">
                    <a:off x="-1997065" y="3425501"/>
                    <a:ext cx="6856122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Прямая соединительная линия 185"/>
                  <p:cNvCxnSpPr/>
                  <p:nvPr/>
                </p:nvCxnSpPr>
                <p:spPr>
                  <a:xfrm rot="5400000">
                    <a:off x="-1711049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Прямая соединительная линия 186"/>
                  <p:cNvCxnSpPr/>
                  <p:nvPr/>
                </p:nvCxnSpPr>
                <p:spPr>
                  <a:xfrm rot="5400000">
                    <a:off x="-1425886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1" name="Прямая соединительная линия 170"/>
                <p:cNvCxnSpPr/>
                <p:nvPr/>
              </p:nvCxnSpPr>
              <p:spPr>
                <a:xfrm rot="5400000">
                  <a:off x="2857354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Прямая соединительная линия 171"/>
                <p:cNvCxnSpPr/>
                <p:nvPr/>
              </p:nvCxnSpPr>
              <p:spPr>
                <a:xfrm rot="5400000">
                  <a:off x="3142518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Прямая соединительная линия 172"/>
                <p:cNvCxnSpPr/>
                <p:nvPr/>
              </p:nvCxnSpPr>
              <p:spPr>
                <a:xfrm rot="5400000">
                  <a:off x="3429388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Прямая соединительная линия 173"/>
                <p:cNvCxnSpPr/>
                <p:nvPr/>
              </p:nvCxnSpPr>
              <p:spPr>
                <a:xfrm rot="5400000">
                  <a:off x="3713698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Прямая соединительная линия 33"/>
                <p:cNvCxnSpPr/>
                <p:nvPr/>
              </p:nvCxnSpPr>
              <p:spPr>
                <a:xfrm rot="5400000">
                  <a:off x="4001421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Прямая соединительная линия 34"/>
                <p:cNvCxnSpPr/>
                <p:nvPr/>
              </p:nvCxnSpPr>
              <p:spPr>
                <a:xfrm rot="5400000">
                  <a:off x="4284876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Прямая соединительная линия 35"/>
                <p:cNvCxnSpPr/>
                <p:nvPr/>
              </p:nvCxnSpPr>
              <p:spPr>
                <a:xfrm rot="5400000">
                  <a:off x="4572601" y="3426533"/>
                  <a:ext cx="6859773" cy="5122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Прямая соединительная линия 177"/>
                <p:cNvCxnSpPr/>
                <p:nvPr/>
              </p:nvCxnSpPr>
              <p:spPr>
                <a:xfrm rot="5400000">
                  <a:off x="4856910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Прямая соединительная линия 178"/>
                <p:cNvCxnSpPr/>
                <p:nvPr/>
              </p:nvCxnSpPr>
              <p:spPr>
                <a:xfrm rot="5400000">
                  <a:off x="5141219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Прямая соединительная линия 179"/>
                <p:cNvCxnSpPr/>
                <p:nvPr/>
              </p:nvCxnSpPr>
              <p:spPr>
                <a:xfrm rot="5400000">
                  <a:off x="5428943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Группа 71"/>
              <p:cNvGrpSpPr>
                <a:grpSpLocks/>
              </p:cNvGrpSpPr>
              <p:nvPr/>
            </p:nvGrpSpPr>
            <p:grpSpPr bwMode="auto">
              <a:xfrm>
                <a:off x="0" y="284359"/>
                <a:ext cx="9146624" cy="6290160"/>
                <a:chOff x="0" y="284360"/>
                <a:chExt cx="9144000" cy="6290160"/>
              </a:xfrm>
            </p:grpSpPr>
            <p:grpSp>
              <p:nvGrpSpPr>
                <p:cNvPr id="15" name="Группа 49"/>
                <p:cNvGrpSpPr>
                  <a:grpSpLocks/>
                </p:cNvGrpSpPr>
                <p:nvPr/>
              </p:nvGrpSpPr>
              <p:grpSpPr bwMode="auto">
                <a:xfrm>
                  <a:off x="0" y="284360"/>
                  <a:ext cx="9144000" cy="1144810"/>
                  <a:chOff x="0" y="284360"/>
                  <a:chExt cx="9144000" cy="1144810"/>
                </a:xfrm>
              </p:grpSpPr>
              <p:cxnSp>
                <p:nvCxnSpPr>
                  <p:cNvPr id="163" name="Прямая соединительная линия 162"/>
                  <p:cNvCxnSpPr/>
                  <p:nvPr/>
                </p:nvCxnSpPr>
                <p:spPr>
                  <a:xfrm>
                    <a:off x="0" y="283967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Прямая соединительная линия 163"/>
                  <p:cNvCxnSpPr/>
                  <p:nvPr/>
                </p:nvCxnSpPr>
                <p:spPr>
                  <a:xfrm>
                    <a:off x="0" y="568726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Прямая соединительная линия 164"/>
                  <p:cNvCxnSpPr/>
                  <p:nvPr/>
                </p:nvCxnSpPr>
                <p:spPr>
                  <a:xfrm>
                    <a:off x="0" y="853485"/>
                    <a:ext cx="9144000" cy="5477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Прямая соединительная линия 165"/>
                  <p:cNvCxnSpPr/>
                  <p:nvPr/>
                </p:nvCxnSpPr>
                <p:spPr>
                  <a:xfrm>
                    <a:off x="0" y="1143721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Прямая соединительная линия 166"/>
                  <p:cNvCxnSpPr/>
                  <p:nvPr/>
                </p:nvCxnSpPr>
                <p:spPr>
                  <a:xfrm>
                    <a:off x="0" y="1428480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Группа 50"/>
                <p:cNvGrpSpPr>
                  <a:grpSpLocks/>
                </p:cNvGrpSpPr>
                <p:nvPr/>
              </p:nvGrpSpPr>
              <p:grpSpPr bwMode="auto">
                <a:xfrm>
                  <a:off x="0" y="1714324"/>
                  <a:ext cx="9144000" cy="1144808"/>
                  <a:chOff x="0" y="285564"/>
                  <a:chExt cx="9144000" cy="1144808"/>
                </a:xfrm>
              </p:grpSpPr>
              <p:cxnSp>
                <p:nvCxnSpPr>
                  <p:cNvPr id="158" name="Прямая соединительная линия 157"/>
                  <p:cNvCxnSpPr/>
                  <p:nvPr/>
                </p:nvCxnSpPr>
                <p:spPr>
                  <a:xfrm>
                    <a:off x="0" y="25344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Прямая соединительная линия 158"/>
                  <p:cNvCxnSpPr/>
                  <p:nvPr/>
                </p:nvCxnSpPr>
                <p:spPr>
                  <a:xfrm>
                    <a:off x="0" y="569237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Прямая соединительная линия 159"/>
                  <p:cNvCxnSpPr/>
                  <p:nvPr/>
                </p:nvCxnSpPr>
                <p:spPr>
                  <a:xfrm>
                    <a:off x="0" y="855821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Прямая соединительная линия 160"/>
                  <p:cNvCxnSpPr/>
                  <p:nvPr/>
                </p:nvCxnSpPr>
                <p:spPr>
                  <a:xfrm>
                    <a:off x="0" y="114605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Прямая соединительная линия 161"/>
                  <p:cNvCxnSpPr/>
                  <p:nvPr/>
                </p:nvCxnSpPr>
                <p:spPr>
                  <a:xfrm>
                    <a:off x="0" y="1430816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Группа 56"/>
                <p:cNvGrpSpPr>
                  <a:grpSpLocks/>
                </p:cNvGrpSpPr>
                <p:nvPr/>
              </p:nvGrpSpPr>
              <p:grpSpPr bwMode="auto">
                <a:xfrm>
                  <a:off x="0" y="3144286"/>
                  <a:ext cx="9144000" cy="1144810"/>
                  <a:chOff x="0" y="286766"/>
                  <a:chExt cx="9144000" cy="1144810"/>
                </a:xfrm>
              </p:grpSpPr>
              <p:cxnSp>
                <p:nvCxnSpPr>
                  <p:cNvPr id="153" name="Прямая соединительная линия 152"/>
                  <p:cNvCxnSpPr/>
                  <p:nvPr/>
                </p:nvCxnSpPr>
                <p:spPr>
                  <a:xfrm>
                    <a:off x="0" y="286815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Прямая соединительная линия 153"/>
                  <p:cNvCxnSpPr/>
                  <p:nvPr/>
                </p:nvCxnSpPr>
                <p:spPr>
                  <a:xfrm>
                    <a:off x="0" y="571575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Прямая соединительная линия 154"/>
                  <p:cNvCxnSpPr/>
                  <p:nvPr/>
                </p:nvCxnSpPr>
                <p:spPr>
                  <a:xfrm>
                    <a:off x="0" y="856334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Прямая соединительная линия 155"/>
                  <p:cNvCxnSpPr/>
                  <p:nvPr/>
                </p:nvCxnSpPr>
                <p:spPr>
                  <a:xfrm>
                    <a:off x="0" y="1142918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Прямая соединительная линия 156"/>
                  <p:cNvCxnSpPr/>
                  <p:nvPr/>
                </p:nvCxnSpPr>
                <p:spPr>
                  <a:xfrm>
                    <a:off x="0" y="1431328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5" name="Прямая соединительная линия 10"/>
                <p:cNvCxnSpPr/>
                <p:nvPr/>
              </p:nvCxnSpPr>
              <p:spPr>
                <a:xfrm>
                  <a:off x="0" y="4569955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Прямая соединительная линия 145"/>
                <p:cNvCxnSpPr/>
                <p:nvPr/>
              </p:nvCxnSpPr>
              <p:spPr>
                <a:xfrm>
                  <a:off x="0" y="4858365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Прямая соединительная линия 146"/>
                <p:cNvCxnSpPr/>
                <p:nvPr/>
              </p:nvCxnSpPr>
              <p:spPr>
                <a:xfrm>
                  <a:off x="0" y="5144950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Прямая соединительная линия 147"/>
                <p:cNvCxnSpPr/>
                <p:nvPr/>
              </p:nvCxnSpPr>
              <p:spPr>
                <a:xfrm>
                  <a:off x="0" y="5429709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Прямая соединительная линия 148"/>
                <p:cNvCxnSpPr/>
                <p:nvPr/>
              </p:nvCxnSpPr>
              <p:spPr>
                <a:xfrm>
                  <a:off x="0" y="5714468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Прямая соединительная линия 149"/>
                <p:cNvCxnSpPr/>
                <p:nvPr/>
              </p:nvCxnSpPr>
              <p:spPr>
                <a:xfrm>
                  <a:off x="0" y="5999227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Прямая соединительная линия 150"/>
                <p:cNvCxnSpPr/>
                <p:nvPr/>
              </p:nvCxnSpPr>
              <p:spPr>
                <a:xfrm>
                  <a:off x="0" y="6283986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Прямая соединительная линия 151"/>
                <p:cNvCxnSpPr/>
                <p:nvPr/>
              </p:nvCxnSpPr>
              <p:spPr>
                <a:xfrm>
                  <a:off x="0" y="6570570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1" name="Прямая соединительная линия 140"/>
              <p:cNvCxnSpPr/>
              <p:nvPr/>
            </p:nvCxnSpPr>
            <p:spPr>
              <a:xfrm rot="5400000">
                <a:off x="4714964" y="3426532"/>
                <a:ext cx="6859773" cy="5124"/>
              </a:xfrm>
              <a:prstGeom prst="line">
                <a:avLst/>
              </a:prstGeom>
              <a:ln w="19050">
                <a:solidFill>
                  <a:srgbClr val="FF0000">
                    <a:alpha val="8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16" name="TextBox 134"/>
          <p:cNvSpPr txBox="1">
            <a:spLocks noChangeArrowheads="1"/>
          </p:cNvSpPr>
          <p:nvPr/>
        </p:nvSpPr>
        <p:spPr bwMode="auto">
          <a:xfrm>
            <a:off x="3538192" y="1285859"/>
            <a:ext cx="33051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dirty="0">
                <a:latin typeface="Calibri" pitchFamily="34" charset="0"/>
              </a:rPr>
              <a:t>Тема урока:</a:t>
            </a:r>
          </a:p>
        </p:txBody>
      </p:sp>
      <p:sp>
        <p:nvSpPr>
          <p:cNvPr id="136" name="Rectangle 5"/>
          <p:cNvSpPr txBox="1">
            <a:spLocks noChangeArrowheads="1"/>
          </p:cNvSpPr>
          <p:nvPr/>
        </p:nvSpPr>
        <p:spPr>
          <a:xfrm>
            <a:off x="667790" y="1921816"/>
            <a:ext cx="7143750" cy="2928937"/>
          </a:xfrm>
          <a:prstGeom prst="rect">
            <a:avLst/>
          </a:prstGeom>
          <a:noFill/>
        </p:spPr>
        <p:txBody>
          <a:bodyPr/>
          <a:lstStyle/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6000" b="1" i="1" kern="0" dirty="0">
                <a:solidFill>
                  <a:srgbClr val="7030A0"/>
                </a:solidFill>
                <a:latin typeface="Monotype Corsiva" pitchFamily="66" charset="0"/>
              </a:rPr>
              <a:t>Взаимное расположение</a:t>
            </a: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6000" b="1" i="1" kern="0" dirty="0">
                <a:solidFill>
                  <a:srgbClr val="7030A0"/>
                </a:solidFill>
                <a:latin typeface="Monotype Corsiva" pitchFamily="66" charset="0"/>
              </a:rPr>
              <a:t>графиков линейной функции.</a:t>
            </a: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ru-RU" sz="6000" b="1" i="1" kern="0" dirty="0">
              <a:latin typeface="Monotype Corsiva" pitchFamily="66" charset="0"/>
            </a:endParaRPr>
          </a:p>
        </p:txBody>
      </p:sp>
      <p:sp>
        <p:nvSpPr>
          <p:cNvPr id="13318" name="TextBox 132"/>
          <p:cNvSpPr txBox="1">
            <a:spLocks noChangeArrowheads="1"/>
          </p:cNvSpPr>
          <p:nvPr/>
        </p:nvSpPr>
        <p:spPr bwMode="auto">
          <a:xfrm>
            <a:off x="588962" y="682734"/>
            <a:ext cx="23519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Calibri" pitchFamily="34" charset="0"/>
              </a:rPr>
              <a:t>06.04.2017г.</a:t>
            </a:r>
            <a:endParaRPr lang="ru-RU" sz="32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3320" name="Picture 96" descr="C:\Documents and Settings\1\Мои документы\Мои рисунки\12.jpg"/>
          <p:cNvPicPr>
            <a:picLocks noChangeAspect="1" noChangeArrowheads="1"/>
          </p:cNvPicPr>
          <p:nvPr/>
        </p:nvPicPr>
        <p:blipFill>
          <a:blip r:embed="rId3" cstate="print">
            <a:lum bright="2000" contrast="2000"/>
          </a:blip>
          <a:srcRect/>
          <a:stretch>
            <a:fillRect/>
          </a:stretch>
        </p:blipFill>
        <p:spPr bwMode="auto">
          <a:xfrm>
            <a:off x="6087483" y="4283324"/>
            <a:ext cx="1881187" cy="2039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523626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2"/>
          <p:cNvGrpSpPr>
            <a:grpSpLocks/>
          </p:cNvGrpSpPr>
          <p:nvPr/>
        </p:nvGrpSpPr>
        <p:grpSpPr bwMode="auto">
          <a:xfrm>
            <a:off x="0" y="0"/>
            <a:ext cx="9123363" cy="6858000"/>
            <a:chOff x="20638" y="0"/>
            <a:chExt cx="9123362" cy="6858000"/>
          </a:xfrm>
        </p:grpSpPr>
        <p:grpSp>
          <p:nvGrpSpPr>
            <p:cNvPr id="3" name="Группа 116"/>
            <p:cNvGrpSpPr>
              <a:grpSpLocks/>
            </p:cNvGrpSpPr>
            <p:nvPr/>
          </p:nvGrpSpPr>
          <p:grpSpPr bwMode="auto">
            <a:xfrm>
              <a:off x="20638" y="26988"/>
              <a:ext cx="784225" cy="6638925"/>
              <a:chOff x="20638" y="26988"/>
              <a:chExt cx="784225" cy="6638925"/>
            </a:xfrm>
          </p:grpSpPr>
          <p:sp>
            <p:nvSpPr>
              <p:cNvPr id="13434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158750" y="1884363"/>
                <a:ext cx="292100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35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-1822794">
                <a:off x="133350" y="26988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36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1241425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37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142875" y="3071813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438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265113" y="614363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439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900" y="5443538"/>
                <a:ext cx="333375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3440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187326" y="2416175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41" name="WordArt 66"/>
              <p:cNvSpPr>
                <a:spLocks noChangeArrowheads="1" noChangeShapeType="1" noTextEdit="1"/>
              </p:cNvSpPr>
              <p:nvPr/>
            </p:nvSpPr>
            <p:spPr bwMode="auto">
              <a:xfrm rot="-1617823">
                <a:off x="127000" y="6032500"/>
                <a:ext cx="293688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42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4813300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43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75" y="4286250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85" name="Овал 84"/>
              <p:cNvSpPr/>
              <p:nvPr/>
            </p:nvSpPr>
            <p:spPr>
              <a:xfrm>
                <a:off x="214313" y="3786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" name="Группа 96"/>
            <p:cNvGrpSpPr>
              <a:grpSpLocks/>
            </p:cNvGrpSpPr>
            <p:nvPr/>
          </p:nvGrpSpPr>
          <p:grpSpPr bwMode="auto">
            <a:xfrm>
              <a:off x="585017" y="0"/>
              <a:ext cx="8412933" cy="781027"/>
              <a:chOff x="585017" y="0"/>
              <a:chExt cx="8412933" cy="781027"/>
            </a:xfrm>
          </p:grpSpPr>
          <p:sp>
            <p:nvSpPr>
              <p:cNvPr id="13417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13418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87" name="Прямоугольный треугольник 86"/>
              <p:cNvSpPr/>
              <p:nvPr/>
            </p:nvSpPr>
            <p:spPr>
              <a:xfrm rot="18886340">
                <a:off x="1505745" y="-103982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равильный пятиугольник 89"/>
              <p:cNvSpPr/>
              <p:nvPr/>
            </p:nvSpPr>
            <p:spPr>
              <a:xfrm rot="2542222">
                <a:off x="904876" y="111125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21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22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23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24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425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426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3427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28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29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30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02" name="Овал 101"/>
              <p:cNvSpPr/>
              <p:nvPr/>
            </p:nvSpPr>
            <p:spPr>
              <a:xfrm rot="5400000">
                <a:off x="3714751" y="357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32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96" name="Прямоугольный треугольник 95"/>
              <p:cNvSpPr/>
              <p:nvPr/>
            </p:nvSpPr>
            <p:spPr>
              <a:xfrm rot="13396078">
                <a:off x="5430837" y="184150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5" name="Группа 97"/>
            <p:cNvGrpSpPr>
              <a:grpSpLocks/>
            </p:cNvGrpSpPr>
            <p:nvPr/>
          </p:nvGrpSpPr>
          <p:grpSpPr bwMode="auto">
            <a:xfrm>
              <a:off x="571472" y="6076973"/>
              <a:ext cx="8412933" cy="781027"/>
              <a:chOff x="585017" y="0"/>
              <a:chExt cx="8412933" cy="781027"/>
            </a:xfrm>
          </p:grpSpPr>
          <p:sp>
            <p:nvSpPr>
              <p:cNvPr id="13400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13401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01" name="Прямоугольный треугольник 100"/>
              <p:cNvSpPr/>
              <p:nvPr/>
            </p:nvSpPr>
            <p:spPr>
              <a:xfrm rot="18886340">
                <a:off x="1505002" y="-104004"/>
                <a:ext cx="342900" cy="557212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равильный пятиугольник 102"/>
              <p:cNvSpPr/>
              <p:nvPr/>
            </p:nvSpPr>
            <p:spPr>
              <a:xfrm rot="2542222">
                <a:off x="904133" y="111102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04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05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06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07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408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409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3410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3411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412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413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14" name="Овал 113"/>
              <p:cNvSpPr/>
              <p:nvPr/>
            </p:nvSpPr>
            <p:spPr>
              <a:xfrm rot="5400000">
                <a:off x="3714008" y="357165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15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116" name="Прямоугольный треугольник 115"/>
              <p:cNvSpPr/>
              <p:nvPr/>
            </p:nvSpPr>
            <p:spPr>
              <a:xfrm rot="13396078">
                <a:off x="5430095" y="184127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" name="Группа 131"/>
            <p:cNvGrpSpPr>
              <a:grpSpLocks/>
            </p:cNvGrpSpPr>
            <p:nvPr/>
          </p:nvGrpSpPr>
          <p:grpSpPr bwMode="auto">
            <a:xfrm>
              <a:off x="8572528" y="664306"/>
              <a:ext cx="571472" cy="5550779"/>
              <a:chOff x="8572528" y="664306"/>
              <a:chExt cx="571472" cy="5550779"/>
            </a:xfrm>
          </p:grpSpPr>
          <p:sp>
            <p:nvSpPr>
              <p:cNvPr id="13390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8716935" y="1996713"/>
                <a:ext cx="319708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3391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06047" y="1321519"/>
                <a:ext cx="351305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3392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8715228" y="3177782"/>
                <a:ext cx="362542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3393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8773970" y="664306"/>
                <a:ext cx="242283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3394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8715871" y="2607274"/>
                <a:ext cx="339293" cy="500444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grpSp>
            <p:nvGrpSpPr>
              <p:cNvPr id="7" name="Группа 130"/>
              <p:cNvGrpSpPr>
                <a:grpSpLocks/>
              </p:cNvGrpSpPr>
              <p:nvPr/>
            </p:nvGrpSpPr>
            <p:grpSpPr bwMode="auto">
              <a:xfrm>
                <a:off x="8572528" y="3857628"/>
                <a:ext cx="571472" cy="2357457"/>
                <a:chOff x="8572528" y="3857628"/>
                <a:chExt cx="571472" cy="2357457"/>
              </a:xfrm>
            </p:grpSpPr>
            <p:sp>
              <p:nvSpPr>
                <p:cNvPr id="13396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8608230" y="5679316"/>
                  <a:ext cx="500067" cy="571472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ru-RU" sz="3600" i="1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 Black"/>
                    </a:rPr>
                    <a:t>8</a:t>
                  </a:r>
                </a:p>
              </p:txBody>
            </p:sp>
            <p:sp>
              <p:nvSpPr>
                <p:cNvPr id="13397" name="WordArt 68"/>
                <p:cNvSpPr>
                  <a:spLocks noChangeArrowheads="1" noChangeShapeType="1" noTextEdit="1"/>
                </p:cNvSpPr>
                <p:nvPr/>
              </p:nvSpPr>
              <p:spPr bwMode="auto">
                <a:xfrm rot="-971353">
                  <a:off x="8706048" y="4893420"/>
                  <a:ext cx="351306" cy="671513"/>
                </a:xfrm>
                <a:prstGeom prst="rect">
                  <a:avLst/>
                </a:prstGeom>
              </p:spPr>
              <p:txBody>
                <a:bodyPr wrap="none" fromWordArt="1">
                  <a:prstTxWarp prst="textDoubleWave1">
                    <a:avLst>
                      <a:gd name="adj1" fmla="val 12259"/>
                      <a:gd name="adj2" fmla="val 0"/>
                    </a:avLst>
                  </a:prstTxWarp>
                </a:bodyPr>
                <a:lstStyle/>
                <a:p>
                  <a:pPr algn="ctr"/>
                  <a:r>
                    <a:rPr lang="ru-RU" sz="3600" kern="10" spc="-360">
                      <a:ln w="12700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solidFill>
                        <a:srgbClr val="33CCFF"/>
                      </a:solidFill>
                      <a:latin typeface="Impact"/>
                    </a:rPr>
                    <a:t>3</a:t>
                  </a:r>
                </a:p>
              </p:txBody>
            </p:sp>
            <p:sp>
              <p:nvSpPr>
                <p:cNvPr id="13398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 rot="731093">
                  <a:off x="8646950" y="4358012"/>
                  <a:ext cx="354140" cy="43815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7</a:t>
                  </a:r>
                </a:p>
              </p:txBody>
            </p:sp>
            <p:sp>
              <p:nvSpPr>
                <p:cNvPr id="129" name="Овал 128"/>
                <p:cNvSpPr/>
                <p:nvPr/>
              </p:nvSpPr>
              <p:spPr>
                <a:xfrm>
                  <a:off x="8715375" y="3857625"/>
                  <a:ext cx="428625" cy="3571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8" name="Группа 102"/>
          <p:cNvGrpSpPr>
            <a:grpSpLocks/>
          </p:cNvGrpSpPr>
          <p:nvPr/>
        </p:nvGrpSpPr>
        <p:grpSpPr bwMode="auto">
          <a:xfrm>
            <a:off x="323850" y="476247"/>
            <a:ext cx="8501063" cy="6072191"/>
            <a:chOff x="3500430" y="1857362"/>
            <a:chExt cx="5143536" cy="4071968"/>
          </a:xfrm>
        </p:grpSpPr>
        <p:sp>
          <p:nvSpPr>
            <p:cNvPr id="137" name="Прямоугольник 136"/>
            <p:cNvSpPr/>
            <p:nvPr/>
          </p:nvSpPr>
          <p:spPr>
            <a:xfrm>
              <a:off x="3500430" y="1857364"/>
              <a:ext cx="5143536" cy="4071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  <a:alpha val="8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9" name="Группа 74"/>
            <p:cNvGrpSpPr>
              <a:grpSpLocks/>
            </p:cNvGrpSpPr>
            <p:nvPr/>
          </p:nvGrpSpPr>
          <p:grpSpPr bwMode="auto">
            <a:xfrm>
              <a:off x="3500430" y="1857362"/>
              <a:ext cx="5143536" cy="4001048"/>
              <a:chOff x="0" y="-797"/>
              <a:chExt cx="9146624" cy="6860473"/>
            </a:xfrm>
          </p:grpSpPr>
          <p:grpSp>
            <p:nvGrpSpPr>
              <p:cNvPr id="10" name="Группа 41"/>
              <p:cNvGrpSpPr>
                <a:grpSpLocks/>
              </p:cNvGrpSpPr>
              <p:nvPr/>
            </p:nvGrpSpPr>
            <p:grpSpPr bwMode="auto">
              <a:xfrm>
                <a:off x="284560" y="-797"/>
                <a:ext cx="8577509" cy="6860473"/>
                <a:chOff x="284477" y="-796"/>
                <a:chExt cx="8575043" cy="6860473"/>
              </a:xfrm>
            </p:grpSpPr>
            <p:grpSp>
              <p:nvGrpSpPr>
                <p:cNvPr id="11" name="Группа 11"/>
                <p:cNvGrpSpPr>
                  <a:grpSpLocks/>
                </p:cNvGrpSpPr>
                <p:nvPr/>
              </p:nvGrpSpPr>
              <p:grpSpPr bwMode="auto">
                <a:xfrm>
                  <a:off x="4284618" y="-795"/>
                  <a:ext cx="1718491" cy="6860471"/>
                  <a:chOff x="283296" y="-795"/>
                  <a:chExt cx="1718491" cy="6860471"/>
                </a:xfrm>
              </p:grpSpPr>
              <p:cxnSp>
                <p:nvCxnSpPr>
                  <p:cNvPr id="195" name="Прямая соединительная линия 2"/>
                  <p:cNvCxnSpPr/>
                  <p:nvPr/>
                </p:nvCxnSpPr>
                <p:spPr>
                  <a:xfrm rot="5400000">
                    <a:off x="-3145111" y="3430919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Прямая соединительная линия 3"/>
                  <p:cNvCxnSpPr/>
                  <p:nvPr/>
                </p:nvCxnSpPr>
                <p:spPr>
                  <a:xfrm rot="5400000">
                    <a:off x="-2857387" y="3428357"/>
                    <a:ext cx="6856122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Прямая соединительная линия 4"/>
                  <p:cNvCxnSpPr/>
                  <p:nvPr/>
                </p:nvCxnSpPr>
                <p:spPr>
                  <a:xfrm rot="5400000">
                    <a:off x="-2573197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Прямая соединительная линия 5"/>
                  <p:cNvCxnSpPr/>
                  <p:nvPr/>
                </p:nvCxnSpPr>
                <p:spPr>
                  <a:xfrm rot="5400000">
                    <a:off x="-2288035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Прямая соединительная линия 6"/>
                  <p:cNvCxnSpPr/>
                  <p:nvPr/>
                </p:nvCxnSpPr>
                <p:spPr>
                  <a:xfrm rot="5400000">
                    <a:off x="-2000310" y="3426533"/>
                    <a:ext cx="6859773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Прямая соединительная линия 7"/>
                  <p:cNvCxnSpPr/>
                  <p:nvPr/>
                </p:nvCxnSpPr>
                <p:spPr>
                  <a:xfrm rot="5400000">
                    <a:off x="-1743322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Прямая соединительная линия 8"/>
                  <p:cNvCxnSpPr/>
                  <p:nvPr/>
                </p:nvCxnSpPr>
                <p:spPr>
                  <a:xfrm rot="5400000">
                    <a:off x="-1458160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Группа 12"/>
                <p:cNvGrpSpPr>
                  <a:grpSpLocks/>
                </p:cNvGrpSpPr>
                <p:nvPr/>
              </p:nvGrpSpPr>
              <p:grpSpPr bwMode="auto">
                <a:xfrm>
                  <a:off x="2287451" y="-794"/>
                  <a:ext cx="1712683" cy="6860471"/>
                  <a:chOff x="286393" y="0"/>
                  <a:chExt cx="1712683" cy="6860471"/>
                </a:xfrm>
              </p:grpSpPr>
              <p:cxnSp>
                <p:nvCxnSpPr>
                  <p:cNvPr id="188" name="Прямая соединительная линия 187"/>
                  <p:cNvCxnSpPr/>
                  <p:nvPr/>
                </p:nvCxnSpPr>
                <p:spPr>
                  <a:xfrm rot="5400000">
                    <a:off x="-3142813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Прямая соединительная линия 188"/>
                  <p:cNvCxnSpPr/>
                  <p:nvPr/>
                </p:nvCxnSpPr>
                <p:spPr>
                  <a:xfrm rot="5400000">
                    <a:off x="-2857650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Прямая соединительная линия 189"/>
                  <p:cNvCxnSpPr/>
                  <p:nvPr/>
                </p:nvCxnSpPr>
                <p:spPr>
                  <a:xfrm rot="5400000">
                    <a:off x="-2568953" y="3424647"/>
                    <a:ext cx="6856122" cy="683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Прямая соединительная линия 190"/>
                  <p:cNvCxnSpPr/>
                  <p:nvPr/>
                </p:nvCxnSpPr>
                <p:spPr>
                  <a:xfrm rot="5400000">
                    <a:off x="-2282083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Прямая соединительная линия 191"/>
                  <p:cNvCxnSpPr/>
                  <p:nvPr/>
                </p:nvCxnSpPr>
                <p:spPr>
                  <a:xfrm rot="5400000">
                    <a:off x="-1713465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Прямая соединительная линия 192"/>
                  <p:cNvCxnSpPr/>
                  <p:nvPr/>
                </p:nvCxnSpPr>
                <p:spPr>
                  <a:xfrm rot="5400000">
                    <a:off x="-142830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Прямая соединительная линия 193"/>
                  <p:cNvCxnSpPr/>
                  <p:nvPr/>
                </p:nvCxnSpPr>
                <p:spPr>
                  <a:xfrm rot="5400000">
                    <a:off x="-1996921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Группа 20"/>
                <p:cNvGrpSpPr>
                  <a:grpSpLocks/>
                </p:cNvGrpSpPr>
                <p:nvPr/>
              </p:nvGrpSpPr>
              <p:grpSpPr bwMode="auto">
                <a:xfrm>
                  <a:off x="284477" y="-796"/>
                  <a:ext cx="1718490" cy="6860473"/>
                  <a:chOff x="283683" y="-2"/>
                  <a:chExt cx="1718490" cy="6860473"/>
                </a:xfrm>
              </p:grpSpPr>
              <p:cxnSp>
                <p:nvCxnSpPr>
                  <p:cNvPr id="181" name="Прямая соединительная линия 180"/>
                  <p:cNvCxnSpPr/>
                  <p:nvPr/>
                </p:nvCxnSpPr>
                <p:spPr>
                  <a:xfrm rot="5400000">
                    <a:off x="-3145519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Прямая соединительная линия 181"/>
                  <p:cNvCxnSpPr/>
                  <p:nvPr/>
                </p:nvCxnSpPr>
                <p:spPr>
                  <a:xfrm rot="5400000">
                    <a:off x="-2857794" y="3427326"/>
                    <a:ext cx="6859773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Прямая соединительная линия 182"/>
                  <p:cNvCxnSpPr/>
                  <p:nvPr/>
                </p:nvCxnSpPr>
                <p:spPr>
                  <a:xfrm rot="5400000">
                    <a:off x="-256995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Прямая соединительная линия 183"/>
                  <p:cNvCxnSpPr/>
                  <p:nvPr/>
                </p:nvCxnSpPr>
                <p:spPr>
                  <a:xfrm rot="5400000">
                    <a:off x="-2284790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Прямая соединительная линия 184"/>
                  <p:cNvCxnSpPr/>
                  <p:nvPr/>
                </p:nvCxnSpPr>
                <p:spPr>
                  <a:xfrm rot="5400000">
                    <a:off x="-1997065" y="3425501"/>
                    <a:ext cx="6856122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Прямая соединительная линия 185"/>
                  <p:cNvCxnSpPr/>
                  <p:nvPr/>
                </p:nvCxnSpPr>
                <p:spPr>
                  <a:xfrm rot="5400000">
                    <a:off x="-1711049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Прямая соединительная линия 186"/>
                  <p:cNvCxnSpPr/>
                  <p:nvPr/>
                </p:nvCxnSpPr>
                <p:spPr>
                  <a:xfrm rot="5400000">
                    <a:off x="-1425886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1" name="Прямая соединительная линия 170"/>
                <p:cNvCxnSpPr/>
                <p:nvPr/>
              </p:nvCxnSpPr>
              <p:spPr>
                <a:xfrm rot="5400000">
                  <a:off x="2857354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Прямая соединительная линия 171"/>
                <p:cNvCxnSpPr/>
                <p:nvPr/>
              </p:nvCxnSpPr>
              <p:spPr>
                <a:xfrm rot="5400000">
                  <a:off x="3142518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Прямая соединительная линия 172"/>
                <p:cNvCxnSpPr/>
                <p:nvPr/>
              </p:nvCxnSpPr>
              <p:spPr>
                <a:xfrm rot="5400000">
                  <a:off x="3429388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Прямая соединительная линия 173"/>
                <p:cNvCxnSpPr/>
                <p:nvPr/>
              </p:nvCxnSpPr>
              <p:spPr>
                <a:xfrm rot="5400000">
                  <a:off x="3713698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Прямая соединительная линия 33"/>
                <p:cNvCxnSpPr/>
                <p:nvPr/>
              </p:nvCxnSpPr>
              <p:spPr>
                <a:xfrm rot="5400000">
                  <a:off x="4001421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Прямая соединительная линия 34"/>
                <p:cNvCxnSpPr/>
                <p:nvPr/>
              </p:nvCxnSpPr>
              <p:spPr>
                <a:xfrm rot="5400000">
                  <a:off x="4284876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Прямая соединительная линия 35"/>
                <p:cNvCxnSpPr/>
                <p:nvPr/>
              </p:nvCxnSpPr>
              <p:spPr>
                <a:xfrm rot="5400000">
                  <a:off x="4572601" y="3426533"/>
                  <a:ext cx="6859773" cy="5122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Прямая соединительная линия 177"/>
                <p:cNvCxnSpPr/>
                <p:nvPr/>
              </p:nvCxnSpPr>
              <p:spPr>
                <a:xfrm rot="5400000">
                  <a:off x="4856910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Прямая соединительная линия 178"/>
                <p:cNvCxnSpPr/>
                <p:nvPr/>
              </p:nvCxnSpPr>
              <p:spPr>
                <a:xfrm rot="5400000">
                  <a:off x="5141219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Прямая соединительная линия 179"/>
                <p:cNvCxnSpPr/>
                <p:nvPr/>
              </p:nvCxnSpPr>
              <p:spPr>
                <a:xfrm rot="5400000">
                  <a:off x="5428943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Группа 71"/>
              <p:cNvGrpSpPr>
                <a:grpSpLocks/>
              </p:cNvGrpSpPr>
              <p:nvPr/>
            </p:nvGrpSpPr>
            <p:grpSpPr bwMode="auto">
              <a:xfrm>
                <a:off x="0" y="284359"/>
                <a:ext cx="9146624" cy="6289861"/>
                <a:chOff x="0" y="284360"/>
                <a:chExt cx="9144000" cy="6289861"/>
              </a:xfrm>
            </p:grpSpPr>
            <p:grpSp>
              <p:nvGrpSpPr>
                <p:cNvPr id="15" name="Группа 49"/>
                <p:cNvGrpSpPr>
                  <a:grpSpLocks/>
                </p:cNvGrpSpPr>
                <p:nvPr/>
              </p:nvGrpSpPr>
              <p:grpSpPr bwMode="auto">
                <a:xfrm>
                  <a:off x="0" y="284360"/>
                  <a:ext cx="9144000" cy="1144810"/>
                  <a:chOff x="0" y="284360"/>
                  <a:chExt cx="9144000" cy="1144810"/>
                </a:xfrm>
              </p:grpSpPr>
              <p:cxnSp>
                <p:nvCxnSpPr>
                  <p:cNvPr id="163" name="Прямая соединительная линия 162"/>
                  <p:cNvCxnSpPr/>
                  <p:nvPr/>
                </p:nvCxnSpPr>
                <p:spPr>
                  <a:xfrm>
                    <a:off x="0" y="283967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Прямая соединительная линия 163"/>
                  <p:cNvCxnSpPr/>
                  <p:nvPr/>
                </p:nvCxnSpPr>
                <p:spPr>
                  <a:xfrm>
                    <a:off x="0" y="568726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Прямая соединительная линия 164"/>
                  <p:cNvCxnSpPr/>
                  <p:nvPr/>
                </p:nvCxnSpPr>
                <p:spPr>
                  <a:xfrm>
                    <a:off x="0" y="853485"/>
                    <a:ext cx="9144000" cy="5477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Прямая соединительная линия 165"/>
                  <p:cNvCxnSpPr/>
                  <p:nvPr/>
                </p:nvCxnSpPr>
                <p:spPr>
                  <a:xfrm>
                    <a:off x="0" y="1143721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Прямая соединительная линия 166"/>
                  <p:cNvCxnSpPr/>
                  <p:nvPr/>
                </p:nvCxnSpPr>
                <p:spPr>
                  <a:xfrm>
                    <a:off x="0" y="1428480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Группа 50"/>
                <p:cNvGrpSpPr>
                  <a:grpSpLocks/>
                </p:cNvGrpSpPr>
                <p:nvPr/>
              </p:nvGrpSpPr>
              <p:grpSpPr bwMode="auto">
                <a:xfrm>
                  <a:off x="0" y="1682207"/>
                  <a:ext cx="9144000" cy="1177369"/>
                  <a:chOff x="0" y="253447"/>
                  <a:chExt cx="9144000" cy="1177369"/>
                </a:xfrm>
              </p:grpSpPr>
              <p:cxnSp>
                <p:nvCxnSpPr>
                  <p:cNvPr id="158" name="Прямая соединительная линия 157"/>
                  <p:cNvCxnSpPr/>
                  <p:nvPr/>
                </p:nvCxnSpPr>
                <p:spPr>
                  <a:xfrm>
                    <a:off x="0" y="25344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Прямая соединительная линия 158"/>
                  <p:cNvCxnSpPr/>
                  <p:nvPr/>
                </p:nvCxnSpPr>
                <p:spPr>
                  <a:xfrm>
                    <a:off x="0" y="569237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Прямая соединительная линия 160"/>
                  <p:cNvCxnSpPr/>
                  <p:nvPr/>
                </p:nvCxnSpPr>
                <p:spPr>
                  <a:xfrm>
                    <a:off x="0" y="114605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Прямая соединительная линия 161"/>
                  <p:cNvCxnSpPr/>
                  <p:nvPr/>
                </p:nvCxnSpPr>
                <p:spPr>
                  <a:xfrm>
                    <a:off x="0" y="1430816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Группа 56"/>
                <p:cNvGrpSpPr>
                  <a:grpSpLocks/>
                </p:cNvGrpSpPr>
                <p:nvPr/>
              </p:nvGrpSpPr>
              <p:grpSpPr bwMode="auto">
                <a:xfrm>
                  <a:off x="0" y="3144286"/>
                  <a:ext cx="9144000" cy="1144810"/>
                  <a:chOff x="0" y="286766"/>
                  <a:chExt cx="9144000" cy="1144810"/>
                </a:xfrm>
              </p:grpSpPr>
              <p:cxnSp>
                <p:nvCxnSpPr>
                  <p:cNvPr id="153" name="Прямая соединительная линия 152"/>
                  <p:cNvCxnSpPr/>
                  <p:nvPr/>
                </p:nvCxnSpPr>
                <p:spPr>
                  <a:xfrm>
                    <a:off x="0" y="286815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Прямая соединительная линия 153"/>
                  <p:cNvCxnSpPr/>
                  <p:nvPr/>
                </p:nvCxnSpPr>
                <p:spPr>
                  <a:xfrm>
                    <a:off x="0" y="571575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Прямая соединительная линия 154"/>
                  <p:cNvCxnSpPr/>
                  <p:nvPr/>
                </p:nvCxnSpPr>
                <p:spPr>
                  <a:xfrm>
                    <a:off x="0" y="856334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Прямая соединительная линия 155"/>
                  <p:cNvCxnSpPr/>
                  <p:nvPr/>
                </p:nvCxnSpPr>
                <p:spPr>
                  <a:xfrm>
                    <a:off x="0" y="1142918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Прямая соединительная линия 156"/>
                  <p:cNvCxnSpPr/>
                  <p:nvPr/>
                </p:nvCxnSpPr>
                <p:spPr>
                  <a:xfrm>
                    <a:off x="0" y="1431328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5" name="Прямая соединительная линия 10"/>
                <p:cNvCxnSpPr/>
                <p:nvPr/>
              </p:nvCxnSpPr>
              <p:spPr>
                <a:xfrm>
                  <a:off x="0" y="4569955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Прямая соединительная линия 145"/>
                <p:cNvCxnSpPr/>
                <p:nvPr/>
              </p:nvCxnSpPr>
              <p:spPr>
                <a:xfrm>
                  <a:off x="0" y="4858365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Прямая соединительная линия 146"/>
                <p:cNvCxnSpPr/>
                <p:nvPr/>
              </p:nvCxnSpPr>
              <p:spPr>
                <a:xfrm>
                  <a:off x="0" y="5144950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Прямая соединительная линия 147"/>
                <p:cNvCxnSpPr/>
                <p:nvPr/>
              </p:nvCxnSpPr>
              <p:spPr>
                <a:xfrm>
                  <a:off x="0" y="5429709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Прямая соединительная линия 148"/>
                <p:cNvCxnSpPr/>
                <p:nvPr/>
              </p:nvCxnSpPr>
              <p:spPr>
                <a:xfrm>
                  <a:off x="0" y="5714468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Прямая соединительная линия 149"/>
                <p:cNvCxnSpPr/>
                <p:nvPr/>
              </p:nvCxnSpPr>
              <p:spPr>
                <a:xfrm>
                  <a:off x="0" y="5999227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Прямая соединительная линия 150"/>
                <p:cNvCxnSpPr/>
                <p:nvPr/>
              </p:nvCxnSpPr>
              <p:spPr>
                <a:xfrm>
                  <a:off x="0" y="6283986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Прямая соединительная линия 151"/>
                <p:cNvCxnSpPr/>
                <p:nvPr/>
              </p:nvCxnSpPr>
              <p:spPr>
                <a:xfrm>
                  <a:off x="0" y="6570570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1" name="Прямая соединительная линия 140"/>
              <p:cNvCxnSpPr/>
              <p:nvPr/>
            </p:nvCxnSpPr>
            <p:spPr>
              <a:xfrm rot="5400000">
                <a:off x="4714964" y="3426532"/>
                <a:ext cx="6859773" cy="5124"/>
              </a:xfrm>
              <a:prstGeom prst="line">
                <a:avLst/>
              </a:prstGeom>
              <a:ln w="19050">
                <a:solidFill>
                  <a:srgbClr val="FF0000">
                    <a:alpha val="8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2" name="Rectangle 2"/>
          <p:cNvSpPr txBox="1">
            <a:spLocks noChangeArrowheads="1"/>
          </p:cNvSpPr>
          <p:nvPr/>
        </p:nvSpPr>
        <p:spPr>
          <a:xfrm>
            <a:off x="493527" y="571477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 мы:</a:t>
            </a:r>
            <a:endParaRPr lang="ru-RU" alt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8962" y="1471614"/>
            <a:ext cx="7512246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1.Повторим определения по 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теме: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«Линейная функция»;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2.Научимся по внешнему виду формул, задающих линейные функции, устанавливать взаимное расположение графиков этих функций;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3.Закрепим полученные знания  на 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8753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132"/>
          <p:cNvGrpSpPr>
            <a:grpSpLocks/>
          </p:cNvGrpSpPr>
          <p:nvPr/>
        </p:nvGrpSpPr>
        <p:grpSpPr bwMode="auto">
          <a:xfrm>
            <a:off x="0" y="0"/>
            <a:ext cx="9123363" cy="6858000"/>
            <a:chOff x="20638" y="0"/>
            <a:chExt cx="9123362" cy="6858000"/>
          </a:xfrm>
        </p:grpSpPr>
        <p:grpSp>
          <p:nvGrpSpPr>
            <p:cNvPr id="16457" name="Группа 116"/>
            <p:cNvGrpSpPr>
              <a:grpSpLocks/>
            </p:cNvGrpSpPr>
            <p:nvPr/>
          </p:nvGrpSpPr>
          <p:grpSpPr bwMode="auto">
            <a:xfrm>
              <a:off x="20638" y="26988"/>
              <a:ext cx="784225" cy="6638925"/>
              <a:chOff x="20638" y="26988"/>
              <a:chExt cx="784225" cy="6638925"/>
            </a:xfrm>
          </p:grpSpPr>
          <p:sp>
            <p:nvSpPr>
              <p:cNvPr id="16505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158750" y="1884363"/>
                <a:ext cx="292100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6506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-1822794">
                <a:off x="133350" y="26988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6507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1241425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6508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142875" y="3071813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6509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265113" y="614363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6510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900" y="5443538"/>
                <a:ext cx="333375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6511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187326" y="2416175"/>
                <a:ext cx="266700" cy="600075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6512" name="WordArt 66"/>
              <p:cNvSpPr>
                <a:spLocks noChangeArrowheads="1" noChangeShapeType="1" noTextEdit="1"/>
              </p:cNvSpPr>
              <p:nvPr/>
            </p:nvSpPr>
            <p:spPr bwMode="auto">
              <a:xfrm rot="-1617823">
                <a:off x="127000" y="6032500"/>
                <a:ext cx="293688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6513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313" y="4813300"/>
                <a:ext cx="290512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2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6514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75" y="4286250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85" name="Овал 84"/>
              <p:cNvSpPr/>
              <p:nvPr/>
            </p:nvSpPr>
            <p:spPr>
              <a:xfrm>
                <a:off x="214313" y="3786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6458" name="Группа 96"/>
            <p:cNvGrpSpPr>
              <a:grpSpLocks/>
            </p:cNvGrpSpPr>
            <p:nvPr/>
          </p:nvGrpSpPr>
          <p:grpSpPr bwMode="auto">
            <a:xfrm>
              <a:off x="585017" y="0"/>
              <a:ext cx="8412933" cy="781027"/>
              <a:chOff x="585017" y="0"/>
              <a:chExt cx="8412933" cy="781027"/>
            </a:xfrm>
          </p:grpSpPr>
          <p:sp>
            <p:nvSpPr>
              <p:cNvPr id="16488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16489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87" name="Прямоугольный треугольник 86"/>
              <p:cNvSpPr/>
              <p:nvPr/>
            </p:nvSpPr>
            <p:spPr>
              <a:xfrm rot="18886340">
                <a:off x="1505745" y="-103982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равильный пятиугольник 89"/>
              <p:cNvSpPr/>
              <p:nvPr/>
            </p:nvSpPr>
            <p:spPr>
              <a:xfrm rot="2542222">
                <a:off x="904876" y="111125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492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6493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6494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6495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6496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6497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6498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6499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6500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6501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02" name="Овал 101"/>
              <p:cNvSpPr/>
              <p:nvPr/>
            </p:nvSpPr>
            <p:spPr>
              <a:xfrm rot="5400000">
                <a:off x="3714751" y="357188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503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96" name="Прямоугольный треугольник 95"/>
              <p:cNvSpPr/>
              <p:nvPr/>
            </p:nvSpPr>
            <p:spPr>
              <a:xfrm rot="13396078">
                <a:off x="5430837" y="184150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6459" name="Группа 97"/>
            <p:cNvGrpSpPr>
              <a:grpSpLocks/>
            </p:cNvGrpSpPr>
            <p:nvPr/>
          </p:nvGrpSpPr>
          <p:grpSpPr bwMode="auto">
            <a:xfrm>
              <a:off x="571472" y="6076973"/>
              <a:ext cx="8412933" cy="781027"/>
              <a:chOff x="585017" y="0"/>
              <a:chExt cx="8412933" cy="781027"/>
            </a:xfrm>
          </p:grpSpPr>
          <p:sp>
            <p:nvSpPr>
              <p:cNvPr id="16471" name="WordArt 71"/>
              <p:cNvSpPr>
                <a:spLocks noChangeArrowheads="1" noChangeShapeType="1" noTextEdit="1"/>
              </p:cNvSpPr>
              <p:nvPr/>
            </p:nvSpPr>
            <p:spPr bwMode="auto">
              <a:xfrm rot="-177202">
                <a:off x="5943071" y="8841"/>
                <a:ext cx="357188" cy="542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Impact"/>
                  </a:rPr>
                  <a:t>6</a:t>
                </a:r>
              </a:p>
            </p:txBody>
          </p:sp>
          <p:sp>
            <p:nvSpPr>
              <p:cNvPr id="16472" name="WordArt 72"/>
              <p:cNvSpPr>
                <a:spLocks noChangeArrowheads="1" noChangeShapeType="1" noTextEdit="1"/>
              </p:cNvSpPr>
              <p:nvPr/>
            </p:nvSpPr>
            <p:spPr bwMode="auto">
              <a:xfrm rot="-1922016">
                <a:off x="7523966" y="42427"/>
                <a:ext cx="285750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01" name="Прямоугольный треугольник 100"/>
              <p:cNvSpPr/>
              <p:nvPr/>
            </p:nvSpPr>
            <p:spPr>
              <a:xfrm rot="18886340">
                <a:off x="1505002" y="-104004"/>
                <a:ext cx="342900" cy="557212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равильный пятиугольник 102"/>
              <p:cNvSpPr/>
              <p:nvPr/>
            </p:nvSpPr>
            <p:spPr>
              <a:xfrm rot="2542222">
                <a:off x="904133" y="111102"/>
                <a:ext cx="549275" cy="563563"/>
              </a:xfrm>
              <a:prstGeom prst="pentag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475" name="WordArt 66"/>
              <p:cNvSpPr>
                <a:spLocks noChangeArrowheads="1" noChangeShapeType="1" noTextEdit="1"/>
              </p:cNvSpPr>
              <p:nvPr/>
            </p:nvSpPr>
            <p:spPr bwMode="auto">
              <a:xfrm rot="1488882">
                <a:off x="7988547" y="81301"/>
                <a:ext cx="293687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6476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577206">
                <a:off x="8563769" y="89694"/>
                <a:ext cx="266700" cy="601662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403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6477" name="WordArt 68"/>
              <p:cNvSpPr>
                <a:spLocks noChangeArrowheads="1" noChangeShapeType="1" noTextEdit="1"/>
              </p:cNvSpPr>
              <p:nvPr/>
            </p:nvSpPr>
            <p:spPr bwMode="auto">
              <a:xfrm rot="407523">
                <a:off x="6359077" y="177044"/>
                <a:ext cx="520294" cy="515069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131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6478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4573464">
                <a:off x="5093601" y="76152"/>
                <a:ext cx="333375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6479" name="WordArt 70"/>
              <p:cNvSpPr>
                <a:spLocks noChangeArrowheads="1" noChangeShapeType="1" noTextEdit="1"/>
              </p:cNvSpPr>
              <p:nvPr/>
            </p:nvSpPr>
            <p:spPr bwMode="auto">
              <a:xfrm rot="7061145">
                <a:off x="7110116" y="127272"/>
                <a:ext cx="333375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6480" name="WordArt 7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152630" y="61893"/>
                <a:ext cx="428629" cy="590550"/>
              </a:xfrm>
              <a:prstGeom prst="rect">
                <a:avLst/>
              </a:prstGeom>
            </p:spPr>
            <p:txBody>
              <a:bodyPr vert="wordArt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ru-RU" sz="3600" i="1" kern="1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C00FF"/>
                    </a:solidFill>
                    <a:effectLst>
                      <a:outerShdw dist="35921" dir="2700000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 Black"/>
                  </a:rPr>
                  <a:t>8</a:t>
                </a:r>
              </a:p>
            </p:txBody>
          </p:sp>
          <p:sp>
            <p:nvSpPr>
              <p:cNvPr id="16481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000" y="142852"/>
                <a:ext cx="266700" cy="601663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12088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sp>
            <p:nvSpPr>
              <p:cNvPr id="16482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86116" y="0"/>
                <a:ext cx="292100" cy="633413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6483" name="WordArt 68"/>
              <p:cNvSpPr>
                <a:spLocks noChangeArrowheads="1" noChangeShapeType="1" noTextEdit="1"/>
              </p:cNvSpPr>
              <p:nvPr/>
            </p:nvSpPr>
            <p:spPr bwMode="auto">
              <a:xfrm rot="-168383">
                <a:off x="585017" y="6775"/>
                <a:ext cx="290513" cy="560387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-1000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6484" name="WordArt 72"/>
              <p:cNvSpPr>
                <a:spLocks noChangeArrowheads="1" noChangeShapeType="1" noTextEdit="1"/>
              </p:cNvSpPr>
              <p:nvPr/>
            </p:nvSpPr>
            <p:spPr bwMode="auto">
              <a:xfrm rot="3646514">
                <a:off x="4105562" y="34751"/>
                <a:ext cx="336573" cy="438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3366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7</a:t>
                </a:r>
              </a:p>
            </p:txBody>
          </p:sp>
          <p:sp>
            <p:nvSpPr>
              <p:cNvPr id="114" name="Овал 113"/>
              <p:cNvSpPr/>
              <p:nvPr/>
            </p:nvSpPr>
            <p:spPr>
              <a:xfrm rot="5400000">
                <a:off x="3714008" y="357165"/>
                <a:ext cx="285750" cy="2857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486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4612" y="142852"/>
                <a:ext cx="423862" cy="6381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CC33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116" name="Прямоугольный треугольник 115"/>
              <p:cNvSpPr/>
              <p:nvPr/>
            </p:nvSpPr>
            <p:spPr>
              <a:xfrm rot="13396078">
                <a:off x="5430095" y="184127"/>
                <a:ext cx="342900" cy="557213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6460" name="Группа 131"/>
            <p:cNvGrpSpPr>
              <a:grpSpLocks/>
            </p:cNvGrpSpPr>
            <p:nvPr/>
          </p:nvGrpSpPr>
          <p:grpSpPr bwMode="auto">
            <a:xfrm>
              <a:off x="8572528" y="664306"/>
              <a:ext cx="571472" cy="5550779"/>
              <a:chOff x="8572528" y="664306"/>
              <a:chExt cx="571472" cy="5550779"/>
            </a:xfrm>
          </p:grpSpPr>
          <p:sp>
            <p:nvSpPr>
              <p:cNvPr id="16461" name="WordArt 66"/>
              <p:cNvSpPr>
                <a:spLocks noChangeArrowheads="1" noChangeShapeType="1" noTextEdit="1"/>
              </p:cNvSpPr>
              <p:nvPr/>
            </p:nvSpPr>
            <p:spPr bwMode="auto">
              <a:xfrm rot="1325245">
                <a:off x="8716935" y="1996713"/>
                <a:ext cx="319708" cy="63341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Impact"/>
                  </a:rPr>
                  <a:t>1</a:t>
                </a:r>
              </a:p>
            </p:txBody>
          </p:sp>
          <p:sp>
            <p:nvSpPr>
              <p:cNvPr id="16462" name="WordArt 68"/>
              <p:cNvSpPr>
                <a:spLocks noChangeArrowheads="1" noChangeShapeType="1" noTextEdit="1"/>
              </p:cNvSpPr>
              <p:nvPr/>
            </p:nvSpPr>
            <p:spPr bwMode="auto">
              <a:xfrm rot="-971353">
                <a:off x="8706047" y="1321519"/>
                <a:ext cx="351305" cy="671513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ru-RU" sz="3600" kern="10" spc="-360">
                    <a:ln w="12700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solidFill>
                      <a:srgbClr val="33CCFF"/>
                    </a:solidFill>
                    <a:latin typeface="Impact"/>
                  </a:rPr>
                  <a:t>3</a:t>
                </a:r>
              </a:p>
            </p:txBody>
          </p:sp>
          <p:sp>
            <p:nvSpPr>
              <p:cNvPr id="16463" name="WordArt 69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 rot="-826536">
                <a:off x="8715228" y="3177782"/>
                <a:ext cx="362542" cy="6000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 Black"/>
                  </a:rPr>
                  <a:t>4</a:t>
                </a:r>
              </a:p>
            </p:txBody>
          </p:sp>
          <p:sp>
            <p:nvSpPr>
              <p:cNvPr id="16464" name="WordArt 70"/>
              <p:cNvSpPr>
                <a:spLocks noChangeArrowheads="1" noChangeShapeType="1" noTextEdit="1"/>
              </p:cNvSpPr>
              <p:nvPr/>
            </p:nvSpPr>
            <p:spPr bwMode="auto">
              <a:xfrm rot="1661145">
                <a:off x="8773970" y="664306"/>
                <a:ext cx="242283" cy="609600"/>
              </a:xfrm>
              <a:prstGeom prst="rect">
                <a:avLst/>
              </a:prstGeom>
            </p:spPr>
            <p:txBody>
              <a:bodyPr wrap="none" fromWordArt="1">
                <a:prstTxWarp prst="textTriangle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5</a:t>
                </a:r>
              </a:p>
            </p:txBody>
          </p:sp>
          <p:sp>
            <p:nvSpPr>
              <p:cNvPr id="16465" name="WordArt 67" descr="Частый вертикальный"/>
              <p:cNvSpPr>
                <a:spLocks noChangeArrowheads="1" noChangeShapeType="1" noTextEdit="1"/>
              </p:cNvSpPr>
              <p:nvPr/>
            </p:nvSpPr>
            <p:spPr bwMode="auto">
              <a:xfrm rot="3191254">
                <a:off x="8715871" y="2607274"/>
                <a:ext cx="339293" cy="500444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2284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pattFill prst="dashHorz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2</a:t>
                </a:r>
              </a:p>
            </p:txBody>
          </p:sp>
          <p:grpSp>
            <p:nvGrpSpPr>
              <p:cNvPr id="16466" name="Группа 130"/>
              <p:cNvGrpSpPr>
                <a:grpSpLocks/>
              </p:cNvGrpSpPr>
              <p:nvPr/>
            </p:nvGrpSpPr>
            <p:grpSpPr bwMode="auto">
              <a:xfrm>
                <a:off x="8572528" y="3857628"/>
                <a:ext cx="571472" cy="2357457"/>
                <a:chOff x="8572528" y="3857628"/>
                <a:chExt cx="571472" cy="2357457"/>
              </a:xfrm>
            </p:grpSpPr>
            <p:sp>
              <p:nvSpPr>
                <p:cNvPr id="16467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8608230" y="5679316"/>
                  <a:ext cx="500067" cy="571472"/>
                </a:xfrm>
                <a:prstGeom prst="rect">
                  <a:avLst/>
                </a:prstGeom>
              </p:spPr>
              <p:txBody>
                <a:bodyPr vert="wordArt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ru-RU" sz="3600" i="1" kern="10">
                      <a:ln w="9525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effectLst>
                        <a:outerShdw dist="35921" dir="2700000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 Black"/>
                    </a:rPr>
                    <a:t>8</a:t>
                  </a:r>
                </a:p>
              </p:txBody>
            </p:sp>
            <p:sp>
              <p:nvSpPr>
                <p:cNvPr id="16468" name="WordArt 68"/>
                <p:cNvSpPr>
                  <a:spLocks noChangeArrowheads="1" noChangeShapeType="1" noTextEdit="1"/>
                </p:cNvSpPr>
                <p:nvPr/>
              </p:nvSpPr>
              <p:spPr bwMode="auto">
                <a:xfrm rot="-971353">
                  <a:off x="8706048" y="4893420"/>
                  <a:ext cx="351306" cy="671513"/>
                </a:xfrm>
                <a:prstGeom prst="rect">
                  <a:avLst/>
                </a:prstGeom>
              </p:spPr>
              <p:txBody>
                <a:bodyPr wrap="none" fromWordArt="1">
                  <a:prstTxWarp prst="textDoubleWave1">
                    <a:avLst>
                      <a:gd name="adj1" fmla="val 12259"/>
                      <a:gd name="adj2" fmla="val 0"/>
                    </a:avLst>
                  </a:prstTxWarp>
                </a:bodyPr>
                <a:lstStyle/>
                <a:p>
                  <a:pPr algn="ctr"/>
                  <a:r>
                    <a:rPr lang="ru-RU" sz="3600" kern="10" spc="-360">
                      <a:ln w="12700">
                        <a:solidFill>
                          <a:srgbClr val="000099"/>
                        </a:solidFill>
                        <a:round/>
                        <a:headEnd/>
                        <a:tailEnd/>
                      </a:ln>
                      <a:solidFill>
                        <a:srgbClr val="33CCFF"/>
                      </a:solidFill>
                      <a:latin typeface="Impact"/>
                    </a:rPr>
                    <a:t>3</a:t>
                  </a:r>
                </a:p>
              </p:txBody>
            </p:sp>
            <p:sp>
              <p:nvSpPr>
                <p:cNvPr id="16469" name="WordArt 72"/>
                <p:cNvSpPr>
                  <a:spLocks noChangeArrowheads="1" noChangeShapeType="1" noTextEdit="1"/>
                </p:cNvSpPr>
                <p:nvPr/>
              </p:nvSpPr>
              <p:spPr bwMode="auto">
                <a:xfrm rot="731093">
                  <a:off x="8646950" y="4358012"/>
                  <a:ext cx="354140" cy="43815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336699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7</a:t>
                  </a:r>
                </a:p>
              </p:txBody>
            </p:sp>
            <p:sp>
              <p:nvSpPr>
                <p:cNvPr id="129" name="Овал 128"/>
                <p:cNvSpPr/>
                <p:nvPr/>
              </p:nvSpPr>
              <p:spPr>
                <a:xfrm>
                  <a:off x="8715375" y="3857625"/>
                  <a:ext cx="428625" cy="3571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6387" name="Группа 102"/>
          <p:cNvGrpSpPr>
            <a:grpSpLocks/>
          </p:cNvGrpSpPr>
          <p:nvPr/>
        </p:nvGrpSpPr>
        <p:grpSpPr bwMode="auto">
          <a:xfrm>
            <a:off x="323850" y="333375"/>
            <a:ext cx="8501063" cy="6072188"/>
            <a:chOff x="3500430" y="1857364"/>
            <a:chExt cx="5143536" cy="4071966"/>
          </a:xfrm>
        </p:grpSpPr>
        <p:sp>
          <p:nvSpPr>
            <p:cNvPr id="134" name="Прямоугольник 133"/>
            <p:cNvSpPr/>
            <p:nvPr/>
          </p:nvSpPr>
          <p:spPr>
            <a:xfrm>
              <a:off x="3500430" y="1857364"/>
              <a:ext cx="5143536" cy="4071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  <a:alpha val="8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16393" name="Группа 74"/>
            <p:cNvGrpSpPr>
              <a:grpSpLocks/>
            </p:cNvGrpSpPr>
            <p:nvPr/>
          </p:nvGrpSpPr>
          <p:grpSpPr bwMode="auto">
            <a:xfrm>
              <a:off x="3500430" y="1857362"/>
              <a:ext cx="5143536" cy="4001048"/>
              <a:chOff x="0" y="-797"/>
              <a:chExt cx="9146624" cy="6860473"/>
            </a:xfrm>
          </p:grpSpPr>
          <p:grpSp>
            <p:nvGrpSpPr>
              <p:cNvPr id="16394" name="Группа 41"/>
              <p:cNvGrpSpPr>
                <a:grpSpLocks/>
              </p:cNvGrpSpPr>
              <p:nvPr/>
            </p:nvGrpSpPr>
            <p:grpSpPr bwMode="auto">
              <a:xfrm>
                <a:off x="284560" y="-797"/>
                <a:ext cx="8577509" cy="6860473"/>
                <a:chOff x="284477" y="-796"/>
                <a:chExt cx="8575043" cy="6860473"/>
              </a:xfrm>
            </p:grpSpPr>
            <p:grpSp>
              <p:nvGrpSpPr>
                <p:cNvPr id="16423" name="Группа 11"/>
                <p:cNvGrpSpPr>
                  <a:grpSpLocks/>
                </p:cNvGrpSpPr>
                <p:nvPr/>
              </p:nvGrpSpPr>
              <p:grpSpPr bwMode="auto">
                <a:xfrm>
                  <a:off x="4284618" y="-795"/>
                  <a:ext cx="1718491" cy="6860471"/>
                  <a:chOff x="283296" y="-795"/>
                  <a:chExt cx="1718491" cy="6860471"/>
                </a:xfrm>
              </p:grpSpPr>
              <p:cxnSp>
                <p:nvCxnSpPr>
                  <p:cNvPr id="193" name="Прямая соединительная линия 2"/>
                  <p:cNvCxnSpPr/>
                  <p:nvPr/>
                </p:nvCxnSpPr>
                <p:spPr>
                  <a:xfrm rot="5400000">
                    <a:off x="-3145111" y="3430919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Прямая соединительная линия 3"/>
                  <p:cNvCxnSpPr/>
                  <p:nvPr/>
                </p:nvCxnSpPr>
                <p:spPr>
                  <a:xfrm rot="5400000">
                    <a:off x="-2857387" y="3428357"/>
                    <a:ext cx="6856122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Прямая соединительная линия 4"/>
                  <p:cNvCxnSpPr/>
                  <p:nvPr/>
                </p:nvCxnSpPr>
                <p:spPr>
                  <a:xfrm rot="5400000">
                    <a:off x="-2573197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Прямая соединительная линия 5"/>
                  <p:cNvCxnSpPr/>
                  <p:nvPr/>
                </p:nvCxnSpPr>
                <p:spPr>
                  <a:xfrm rot="5400000">
                    <a:off x="-2288035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Прямая соединительная линия 6"/>
                  <p:cNvCxnSpPr/>
                  <p:nvPr/>
                </p:nvCxnSpPr>
                <p:spPr>
                  <a:xfrm rot="5400000">
                    <a:off x="-2000310" y="3426533"/>
                    <a:ext cx="6859773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Прямая соединительная линия 7"/>
                  <p:cNvCxnSpPr/>
                  <p:nvPr/>
                </p:nvCxnSpPr>
                <p:spPr>
                  <a:xfrm rot="5400000">
                    <a:off x="-1743322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Прямая соединительная линия 8"/>
                  <p:cNvCxnSpPr/>
                  <p:nvPr/>
                </p:nvCxnSpPr>
                <p:spPr>
                  <a:xfrm rot="5400000">
                    <a:off x="-1458160" y="3429094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24" name="Группа 12"/>
                <p:cNvGrpSpPr>
                  <a:grpSpLocks/>
                </p:cNvGrpSpPr>
                <p:nvPr/>
              </p:nvGrpSpPr>
              <p:grpSpPr bwMode="auto">
                <a:xfrm>
                  <a:off x="2287451" y="-794"/>
                  <a:ext cx="1712683" cy="6860471"/>
                  <a:chOff x="286393" y="0"/>
                  <a:chExt cx="1712683" cy="6860471"/>
                </a:xfrm>
              </p:grpSpPr>
              <p:cxnSp>
                <p:nvCxnSpPr>
                  <p:cNvPr id="186" name="Прямая соединительная линия 185"/>
                  <p:cNvCxnSpPr/>
                  <p:nvPr/>
                </p:nvCxnSpPr>
                <p:spPr>
                  <a:xfrm rot="5400000">
                    <a:off x="-3142813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Прямая соединительная линия 186"/>
                  <p:cNvCxnSpPr/>
                  <p:nvPr/>
                </p:nvCxnSpPr>
                <p:spPr>
                  <a:xfrm rot="5400000">
                    <a:off x="-2857650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Прямая соединительная линия 187"/>
                  <p:cNvCxnSpPr/>
                  <p:nvPr/>
                </p:nvCxnSpPr>
                <p:spPr>
                  <a:xfrm rot="5400000">
                    <a:off x="-2568953" y="3424647"/>
                    <a:ext cx="6856122" cy="683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Прямая соединительная линия 188"/>
                  <p:cNvCxnSpPr/>
                  <p:nvPr/>
                </p:nvCxnSpPr>
                <p:spPr>
                  <a:xfrm rot="5400000">
                    <a:off x="-2282083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Прямая соединительная линия 189"/>
                  <p:cNvCxnSpPr/>
                  <p:nvPr/>
                </p:nvCxnSpPr>
                <p:spPr>
                  <a:xfrm rot="5400000">
                    <a:off x="-1713465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Прямая соединительная линия 190"/>
                  <p:cNvCxnSpPr/>
                  <p:nvPr/>
                </p:nvCxnSpPr>
                <p:spPr>
                  <a:xfrm rot="5400000">
                    <a:off x="-142830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Прямая соединительная линия 191"/>
                  <p:cNvCxnSpPr/>
                  <p:nvPr/>
                </p:nvCxnSpPr>
                <p:spPr>
                  <a:xfrm rot="5400000">
                    <a:off x="-1996921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25" name="Группа 20"/>
                <p:cNvGrpSpPr>
                  <a:grpSpLocks/>
                </p:cNvGrpSpPr>
                <p:nvPr/>
              </p:nvGrpSpPr>
              <p:grpSpPr bwMode="auto">
                <a:xfrm>
                  <a:off x="284477" y="-796"/>
                  <a:ext cx="1718490" cy="6860473"/>
                  <a:chOff x="283683" y="-2"/>
                  <a:chExt cx="1718490" cy="6860473"/>
                </a:xfrm>
              </p:grpSpPr>
              <p:cxnSp>
                <p:nvCxnSpPr>
                  <p:cNvPr id="179" name="Прямая соединительная линия 178"/>
                  <p:cNvCxnSpPr/>
                  <p:nvPr/>
                </p:nvCxnSpPr>
                <p:spPr>
                  <a:xfrm rot="5400000">
                    <a:off x="-3145519" y="3429888"/>
                    <a:ext cx="6859773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Прямая соединительная линия 179"/>
                  <p:cNvCxnSpPr/>
                  <p:nvPr/>
                </p:nvCxnSpPr>
                <p:spPr>
                  <a:xfrm rot="5400000">
                    <a:off x="-2857794" y="3427326"/>
                    <a:ext cx="6859773" cy="5123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Прямая соединительная линия 180"/>
                  <p:cNvCxnSpPr/>
                  <p:nvPr/>
                </p:nvCxnSpPr>
                <p:spPr>
                  <a:xfrm rot="5400000">
                    <a:off x="-2569952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Прямая соединительная линия 181"/>
                  <p:cNvCxnSpPr/>
                  <p:nvPr/>
                </p:nvCxnSpPr>
                <p:spPr>
                  <a:xfrm rot="5400000">
                    <a:off x="-2284790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Прямая соединительная линия 182"/>
                  <p:cNvCxnSpPr/>
                  <p:nvPr/>
                </p:nvCxnSpPr>
                <p:spPr>
                  <a:xfrm rot="5400000">
                    <a:off x="-1997065" y="3425501"/>
                    <a:ext cx="6856122" cy="512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Прямая соединительная линия 183"/>
                  <p:cNvCxnSpPr/>
                  <p:nvPr/>
                </p:nvCxnSpPr>
                <p:spPr>
                  <a:xfrm rot="5400000">
                    <a:off x="-1711049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Прямая соединительная линия 184"/>
                  <p:cNvCxnSpPr/>
                  <p:nvPr/>
                </p:nvCxnSpPr>
                <p:spPr>
                  <a:xfrm rot="5400000">
                    <a:off x="-1425886" y="3428062"/>
                    <a:ext cx="6856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9" name="Прямая соединительная линия 168"/>
                <p:cNvCxnSpPr/>
                <p:nvPr/>
              </p:nvCxnSpPr>
              <p:spPr>
                <a:xfrm rot="5400000">
                  <a:off x="2857354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Прямая соединительная линия 169"/>
                <p:cNvCxnSpPr/>
                <p:nvPr/>
              </p:nvCxnSpPr>
              <p:spPr>
                <a:xfrm rot="5400000">
                  <a:off x="3142518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Прямая соединительная линия 170"/>
                <p:cNvCxnSpPr/>
                <p:nvPr/>
              </p:nvCxnSpPr>
              <p:spPr>
                <a:xfrm rot="5400000">
                  <a:off x="3429388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Прямая соединительная линия 171"/>
                <p:cNvCxnSpPr/>
                <p:nvPr/>
              </p:nvCxnSpPr>
              <p:spPr>
                <a:xfrm rot="5400000">
                  <a:off x="3713698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Прямая соединительная линия 33"/>
                <p:cNvCxnSpPr/>
                <p:nvPr/>
              </p:nvCxnSpPr>
              <p:spPr>
                <a:xfrm rot="5400000">
                  <a:off x="4001421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Прямая соединительная линия 34"/>
                <p:cNvCxnSpPr/>
                <p:nvPr/>
              </p:nvCxnSpPr>
              <p:spPr>
                <a:xfrm rot="5400000">
                  <a:off x="4284876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Прямая соединительная линия 35"/>
                <p:cNvCxnSpPr/>
                <p:nvPr/>
              </p:nvCxnSpPr>
              <p:spPr>
                <a:xfrm rot="5400000">
                  <a:off x="4572601" y="3426533"/>
                  <a:ext cx="6859773" cy="5122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Прямая соединительная линия 175"/>
                <p:cNvCxnSpPr/>
                <p:nvPr/>
              </p:nvCxnSpPr>
              <p:spPr>
                <a:xfrm rot="5400000">
                  <a:off x="4856910" y="3425679"/>
                  <a:ext cx="6859773" cy="68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Прямая соединительная линия 176"/>
                <p:cNvCxnSpPr/>
                <p:nvPr/>
              </p:nvCxnSpPr>
              <p:spPr>
                <a:xfrm rot="5400000">
                  <a:off x="5141219" y="3426532"/>
                  <a:ext cx="6859773" cy="512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Прямая соединительная линия 177"/>
                <p:cNvCxnSpPr/>
                <p:nvPr/>
              </p:nvCxnSpPr>
              <p:spPr>
                <a:xfrm rot="5400000">
                  <a:off x="5428943" y="3429094"/>
                  <a:ext cx="6859773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395" name="Группа 71"/>
              <p:cNvGrpSpPr>
                <a:grpSpLocks/>
              </p:cNvGrpSpPr>
              <p:nvPr/>
            </p:nvGrpSpPr>
            <p:grpSpPr bwMode="auto">
              <a:xfrm>
                <a:off x="0" y="284359"/>
                <a:ext cx="9146624" cy="6290160"/>
                <a:chOff x="0" y="284360"/>
                <a:chExt cx="9144000" cy="6290160"/>
              </a:xfrm>
            </p:grpSpPr>
            <p:grpSp>
              <p:nvGrpSpPr>
                <p:cNvPr id="16397" name="Группа 49"/>
                <p:cNvGrpSpPr>
                  <a:grpSpLocks/>
                </p:cNvGrpSpPr>
                <p:nvPr/>
              </p:nvGrpSpPr>
              <p:grpSpPr bwMode="auto">
                <a:xfrm>
                  <a:off x="0" y="284360"/>
                  <a:ext cx="9144000" cy="1144810"/>
                  <a:chOff x="0" y="284360"/>
                  <a:chExt cx="9144000" cy="1144810"/>
                </a:xfrm>
              </p:grpSpPr>
              <p:cxnSp>
                <p:nvCxnSpPr>
                  <p:cNvPr id="161" name="Прямая соединительная линия 160"/>
                  <p:cNvCxnSpPr/>
                  <p:nvPr/>
                </p:nvCxnSpPr>
                <p:spPr>
                  <a:xfrm>
                    <a:off x="0" y="283967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Прямая соединительная линия 161"/>
                  <p:cNvCxnSpPr/>
                  <p:nvPr/>
                </p:nvCxnSpPr>
                <p:spPr>
                  <a:xfrm>
                    <a:off x="0" y="568726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Прямая соединительная линия 162"/>
                  <p:cNvCxnSpPr/>
                  <p:nvPr/>
                </p:nvCxnSpPr>
                <p:spPr>
                  <a:xfrm>
                    <a:off x="0" y="853485"/>
                    <a:ext cx="9144000" cy="5477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Прямая соединительная линия 163"/>
                  <p:cNvCxnSpPr/>
                  <p:nvPr/>
                </p:nvCxnSpPr>
                <p:spPr>
                  <a:xfrm>
                    <a:off x="0" y="1143721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Прямая соединительная линия 164"/>
                  <p:cNvCxnSpPr/>
                  <p:nvPr/>
                </p:nvCxnSpPr>
                <p:spPr>
                  <a:xfrm>
                    <a:off x="0" y="1428480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398" name="Группа 50"/>
                <p:cNvGrpSpPr>
                  <a:grpSpLocks/>
                </p:cNvGrpSpPr>
                <p:nvPr/>
              </p:nvGrpSpPr>
              <p:grpSpPr bwMode="auto">
                <a:xfrm>
                  <a:off x="0" y="1714324"/>
                  <a:ext cx="9144000" cy="1144808"/>
                  <a:chOff x="0" y="285564"/>
                  <a:chExt cx="9144000" cy="1144808"/>
                </a:xfrm>
              </p:grpSpPr>
              <p:cxnSp>
                <p:nvCxnSpPr>
                  <p:cNvPr id="156" name="Прямая соединительная линия 155"/>
                  <p:cNvCxnSpPr/>
                  <p:nvPr/>
                </p:nvCxnSpPr>
                <p:spPr>
                  <a:xfrm>
                    <a:off x="0" y="25344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Прямая соединительная линия 156"/>
                  <p:cNvCxnSpPr/>
                  <p:nvPr/>
                </p:nvCxnSpPr>
                <p:spPr>
                  <a:xfrm>
                    <a:off x="0" y="569237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Прямая соединительная линия 157"/>
                  <p:cNvCxnSpPr/>
                  <p:nvPr/>
                </p:nvCxnSpPr>
                <p:spPr>
                  <a:xfrm>
                    <a:off x="0" y="855821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Прямая соединительная линия 158"/>
                  <p:cNvCxnSpPr/>
                  <p:nvPr/>
                </p:nvCxnSpPr>
                <p:spPr>
                  <a:xfrm>
                    <a:off x="0" y="1146057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Прямая соединительная линия 159"/>
                  <p:cNvCxnSpPr/>
                  <p:nvPr/>
                </p:nvCxnSpPr>
                <p:spPr>
                  <a:xfrm>
                    <a:off x="0" y="1430816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399" name="Группа 56"/>
                <p:cNvGrpSpPr>
                  <a:grpSpLocks/>
                </p:cNvGrpSpPr>
                <p:nvPr/>
              </p:nvGrpSpPr>
              <p:grpSpPr bwMode="auto">
                <a:xfrm>
                  <a:off x="0" y="3144286"/>
                  <a:ext cx="9144000" cy="1144810"/>
                  <a:chOff x="0" y="286766"/>
                  <a:chExt cx="9144000" cy="1144810"/>
                </a:xfrm>
              </p:grpSpPr>
              <p:cxnSp>
                <p:nvCxnSpPr>
                  <p:cNvPr id="151" name="Прямая соединительная линия 150"/>
                  <p:cNvCxnSpPr/>
                  <p:nvPr/>
                </p:nvCxnSpPr>
                <p:spPr>
                  <a:xfrm>
                    <a:off x="0" y="286815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Прямая соединительная линия 151"/>
                  <p:cNvCxnSpPr/>
                  <p:nvPr/>
                </p:nvCxnSpPr>
                <p:spPr>
                  <a:xfrm>
                    <a:off x="0" y="571575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Прямая соединительная линия 152"/>
                  <p:cNvCxnSpPr/>
                  <p:nvPr/>
                </p:nvCxnSpPr>
                <p:spPr>
                  <a:xfrm>
                    <a:off x="0" y="856334"/>
                    <a:ext cx="9144000" cy="547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Прямая соединительная линия 153"/>
                  <p:cNvCxnSpPr/>
                  <p:nvPr/>
                </p:nvCxnSpPr>
                <p:spPr>
                  <a:xfrm>
                    <a:off x="0" y="1142918"/>
                    <a:ext cx="9144000" cy="3651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Прямая соединительная линия 154"/>
                  <p:cNvCxnSpPr/>
                  <p:nvPr/>
                </p:nvCxnSpPr>
                <p:spPr>
                  <a:xfrm>
                    <a:off x="0" y="1431328"/>
                    <a:ext cx="9144000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  <a:alpha val="84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3" name="Прямая соединительная линия 10"/>
                <p:cNvCxnSpPr/>
                <p:nvPr/>
              </p:nvCxnSpPr>
              <p:spPr>
                <a:xfrm>
                  <a:off x="0" y="4569955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Прямая соединительная линия 143"/>
                <p:cNvCxnSpPr/>
                <p:nvPr/>
              </p:nvCxnSpPr>
              <p:spPr>
                <a:xfrm>
                  <a:off x="0" y="4858365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Прямая соединительная линия 144"/>
                <p:cNvCxnSpPr/>
                <p:nvPr/>
              </p:nvCxnSpPr>
              <p:spPr>
                <a:xfrm>
                  <a:off x="0" y="5144950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Прямая соединительная линия 145"/>
                <p:cNvCxnSpPr/>
                <p:nvPr/>
              </p:nvCxnSpPr>
              <p:spPr>
                <a:xfrm>
                  <a:off x="0" y="5429709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Прямая соединительная линия 146"/>
                <p:cNvCxnSpPr/>
                <p:nvPr/>
              </p:nvCxnSpPr>
              <p:spPr>
                <a:xfrm>
                  <a:off x="0" y="5714468"/>
                  <a:ext cx="914400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Прямая соединительная линия 147"/>
                <p:cNvCxnSpPr/>
                <p:nvPr/>
              </p:nvCxnSpPr>
              <p:spPr>
                <a:xfrm>
                  <a:off x="0" y="5999227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Прямая соединительная линия 148"/>
                <p:cNvCxnSpPr/>
                <p:nvPr/>
              </p:nvCxnSpPr>
              <p:spPr>
                <a:xfrm>
                  <a:off x="0" y="6283986"/>
                  <a:ext cx="9144000" cy="54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Прямая соединительная линия 149"/>
                <p:cNvCxnSpPr/>
                <p:nvPr/>
              </p:nvCxnSpPr>
              <p:spPr>
                <a:xfrm>
                  <a:off x="0" y="6570570"/>
                  <a:ext cx="9144000" cy="3651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40000"/>
                      <a:lumOff val="60000"/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9" name="Прямая соединительная линия 138"/>
              <p:cNvCxnSpPr/>
              <p:nvPr/>
            </p:nvCxnSpPr>
            <p:spPr>
              <a:xfrm rot="5400000">
                <a:off x="4714964" y="3426532"/>
                <a:ext cx="6859773" cy="5124"/>
              </a:xfrm>
              <a:prstGeom prst="line">
                <a:avLst/>
              </a:prstGeom>
              <a:ln w="19050">
                <a:solidFill>
                  <a:srgbClr val="FF0000">
                    <a:alpha val="8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2" name="Управляющая кнопка: возврат 131">
            <a:hlinkClick r:id="rId3" action="ppaction://hlinksldjump" highlightClick="1"/>
          </p:cNvPr>
          <p:cNvSpPr/>
          <p:nvPr/>
        </p:nvSpPr>
        <p:spPr>
          <a:xfrm>
            <a:off x="8286750" y="6000750"/>
            <a:ext cx="328613" cy="328613"/>
          </a:xfrm>
          <a:prstGeom prst="actionButtonReturn">
            <a:avLst/>
          </a:prstGeom>
          <a:solidFill>
            <a:srgbClr val="FFFF00">
              <a:alpha val="65098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TextBox 3"/>
          <p:cNvSpPr txBox="1">
            <a:spLocks noChangeArrowheads="1"/>
          </p:cNvSpPr>
          <p:nvPr/>
        </p:nvSpPr>
        <p:spPr bwMode="auto">
          <a:xfrm>
            <a:off x="519260" y="398007"/>
            <a:ext cx="8175477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800" dirty="0">
                <a:latin typeface="Calibri" pitchFamily="34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функцией?</a:t>
            </a:r>
          </a:p>
          <a:p>
            <a:pPr>
              <a:buFontTx/>
              <a:buChar char="-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можно задать функцию?</a:t>
            </a:r>
          </a:p>
          <a:p>
            <a:pPr>
              <a:buFontTx/>
              <a:buChar char="-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Какие функции вам известны?</a:t>
            </a:r>
          </a:p>
          <a:p>
            <a:pPr>
              <a:buFontTx/>
              <a:buChar char="-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называется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пропорциональностью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является графиком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пропорциональности?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чего зависит расположение графика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пропорциональности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Какую функцию называют линейной?</a:t>
            </a:r>
          </a:p>
          <a:p>
            <a:pPr>
              <a:buFontTx/>
              <a:buChar char="-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является графиком линейной функции?</a:t>
            </a:r>
          </a:p>
          <a:p>
            <a:endParaRPr lang="ru-RU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8916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2765</Words>
  <Application>Microsoft Office PowerPoint</Application>
  <PresentationFormat>Экран (4:3)</PresentationFormat>
  <Paragraphs>1762</Paragraphs>
  <Slides>39</Slides>
  <Notes>0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Костякова И. Ф.</dc:creator>
  <cp:lastModifiedBy>Windows User</cp:lastModifiedBy>
  <cp:revision>56</cp:revision>
  <dcterms:created xsi:type="dcterms:W3CDTF">2012-03-26T18:32:47Z</dcterms:created>
  <dcterms:modified xsi:type="dcterms:W3CDTF">2020-03-16T15:47:16Z</dcterms:modified>
</cp:coreProperties>
</file>