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7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0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3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8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53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5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0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9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1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8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84C4-9D70-460A-8418-4275E4BB9223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559F-31FB-4B23-BE5A-E15FAD470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1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3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ru-RU" dirty="0" smtClean="0"/>
              <a:t>МАСТЕР-КЛАСС УКРАШЕНИЕ ПАСХАЛЬНЫХ ЯИЦ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ТЕХНИКА ДЕКУПАЖ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для изготовления пасхальных яиц: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98" y="1689368"/>
            <a:ext cx="2545370" cy="44759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674844"/>
            <a:ext cx="2736304" cy="4490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673383"/>
            <a:ext cx="2832653" cy="13235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6" y="2996952"/>
            <a:ext cx="2832653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30" y="4422791"/>
            <a:ext cx="2832651" cy="17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4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ЦЕЛИ: приобщение к русской культуре и традициям, знакомство с техникой ДЕКУПАЖ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420888"/>
            <a:ext cx="8147248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ЗАДАЧИ: </a:t>
            </a:r>
          </a:p>
          <a:p>
            <a:pPr marL="0" indent="0">
              <a:buNone/>
            </a:pPr>
            <a:r>
              <a:rPr lang="ru-RU" b="1" dirty="0" smtClean="0"/>
              <a:t>познакомить с техникой ДЕКУПАЖ, </a:t>
            </a:r>
          </a:p>
          <a:p>
            <a:pPr marL="0" indent="0">
              <a:buNone/>
            </a:pPr>
            <a:r>
              <a:rPr lang="ru-RU" b="1" dirty="0" smtClean="0"/>
              <a:t>научить основным технологическим приемам, </a:t>
            </a:r>
          </a:p>
          <a:p>
            <a:pPr marL="0" indent="0">
              <a:buNone/>
            </a:pPr>
            <a:r>
              <a:rPr lang="ru-RU" b="1" dirty="0" smtClean="0"/>
              <a:t>побудить к использованию украшения пасхальных яиц техникой ДЕКУПАЖ дома.</a:t>
            </a:r>
          </a:p>
        </p:txBody>
      </p:sp>
    </p:spTree>
    <p:extLst>
      <p:ext uri="{BB962C8B-B14F-4D97-AF65-F5344CB8AC3E}">
        <p14:creationId xmlns:p14="http://schemas.microsoft.com/office/powerpoint/2010/main" val="17525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18722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Техника ДЕКУПАЖ - это техника декора с помощью вырезанного или вырванного изображения, которое приклеивается на поверхность заготовки и затем закрепляется лаком.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879511"/>
            <a:ext cx="4246169" cy="3067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08720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7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главного христианского праздника Пасхи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895" y="1600200"/>
            <a:ext cx="6816209" cy="4525963"/>
          </a:xfrm>
        </p:spPr>
      </p:pic>
    </p:spTree>
    <p:extLst>
      <p:ext uri="{BB962C8B-B14F-4D97-AF65-F5344CB8AC3E}">
        <p14:creationId xmlns:p14="http://schemas.microsoft.com/office/powerpoint/2010/main" val="4741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4985"/>
            <a:ext cx="9144000" cy="35730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5"/>
            <a:ext cx="8229600" cy="38884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Пасха – праздник Светлого Христова воскресения. </a:t>
            </a:r>
          </a:p>
          <a:p>
            <a:pPr marL="0" indent="0" algn="just">
              <a:buNone/>
            </a:pPr>
            <a:r>
              <a:rPr lang="ru-RU" dirty="0" smtClean="0"/>
              <a:t>	Красное яйцо – символ Воскресения, символ Пасхи.</a:t>
            </a:r>
          </a:p>
          <a:p>
            <a:pPr marL="0" indent="0" algn="just">
              <a:buNone/>
            </a:pPr>
            <a:r>
              <a:rPr lang="ru-RU" dirty="0" smtClean="0"/>
              <a:t>	Красный цвет знаменует радость Воскресения, возрождения рода человеческого, но это и цвет пролитой на кресте Крови Христовой, которой искуплены грехи мира.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2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528392" cy="57466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Пасхальные, расписанные красками яйца назывались </a:t>
            </a:r>
            <a:r>
              <a:rPr lang="ru-RU" sz="2800" dirty="0" err="1" smtClean="0"/>
              <a:t>писанками</a:t>
            </a:r>
            <a:r>
              <a:rPr lang="ru-RU" sz="2800" dirty="0" smtClean="0"/>
              <a:t>. Писанки на Руси делали только для подарка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Цветы рисовали женщины, которые хотели иметь детей.</a:t>
            </a:r>
            <a:br>
              <a:rPr lang="ru-RU" sz="2800" dirty="0"/>
            </a:br>
            <a:r>
              <a:rPr lang="ru-RU" sz="2800" dirty="0"/>
              <a:t>Елочки – на здоровье.</a:t>
            </a:r>
            <a:br>
              <a:rPr lang="ru-RU" sz="2800" dirty="0"/>
            </a:br>
            <a:r>
              <a:rPr lang="ru-RU" sz="2800" dirty="0"/>
              <a:t>Звезды – на удачу.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2232249" cy="262311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09" y="3068959"/>
            <a:ext cx="1816572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998" y="548680"/>
            <a:ext cx="2583259" cy="184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513270"/>
            <a:ext cx="315753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47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5818658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Крашенки</a:t>
            </a:r>
            <a:r>
              <a:rPr lang="ru-RU" sz="3600" dirty="0" smtClean="0"/>
              <a:t> – яйца сваренные вкрутую, крашенные в какой-либо цвет. Съедали на рассвете пасхального </a:t>
            </a:r>
            <a:r>
              <a:rPr lang="ru-RU" sz="3600" dirty="0" err="1" smtClean="0"/>
              <a:t>воскресениья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4752528" cy="3816424"/>
          </a:xfrm>
        </p:spPr>
      </p:pic>
    </p:spTree>
    <p:extLst>
      <p:ext uri="{BB962C8B-B14F-4D97-AF65-F5344CB8AC3E}">
        <p14:creationId xmlns:p14="http://schemas.microsoft.com/office/powerpoint/2010/main" val="233630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пасхальных яиц: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Крашенка</a:t>
            </a:r>
            <a:r>
              <a:rPr lang="ru-RU" dirty="0"/>
              <a:t> </a:t>
            </a:r>
            <a:r>
              <a:rPr lang="ru-RU" dirty="0" smtClean="0"/>
              <a:t>- одноцветное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87960"/>
            <a:ext cx="4040188" cy="252511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245815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Крапанка</a:t>
            </a:r>
            <a:r>
              <a:rPr lang="ru-RU" dirty="0" smtClean="0"/>
              <a:t> – с однотонным фоном, на который нанесены пятна, полоски, крапинки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887464"/>
            <a:ext cx="4041775" cy="2526109"/>
          </a:xfrm>
        </p:spPr>
      </p:pic>
    </p:spTree>
    <p:extLst>
      <p:ext uri="{BB962C8B-B14F-4D97-AF65-F5344CB8AC3E}">
        <p14:creationId xmlns:p14="http://schemas.microsoft.com/office/powerpoint/2010/main" val="276437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040188" cy="144016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Дряпанка</a:t>
            </a:r>
            <a:r>
              <a:rPr lang="ru-RU" dirty="0" smtClean="0"/>
              <a:t> – яйцо, на котором после окрашивания был процарапан узор металлическим острием.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51887"/>
            <a:ext cx="4040188" cy="2597263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4041775" cy="1080120"/>
          </a:xfrm>
        </p:spPr>
        <p:txBody>
          <a:bodyPr>
            <a:noAutofit/>
          </a:bodyPr>
          <a:lstStyle/>
          <a:p>
            <a:r>
              <a:rPr lang="ru-RU" dirty="0" err="1" smtClean="0"/>
              <a:t>Малевалка</a:t>
            </a:r>
            <a:r>
              <a:rPr lang="ru-RU" dirty="0" smtClean="0"/>
              <a:t> – яйцо, расписанное своим придуманным узором.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803261"/>
            <a:ext cx="4041775" cy="2694516"/>
          </a:xfrm>
        </p:spPr>
      </p:pic>
    </p:spTree>
    <p:extLst>
      <p:ext uri="{BB962C8B-B14F-4D97-AF65-F5344CB8AC3E}">
        <p14:creationId xmlns:p14="http://schemas.microsoft.com/office/powerpoint/2010/main" val="87913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МАСТЕР-КЛАСС УКРАШЕНИЕ ПАСХАЛЬНЫХ ЯИЦ</vt:lpstr>
      <vt:lpstr>ЦЕЛИ: приобщение к русской культуре и традициям, знакомство с техникой ДЕКУПАЖ</vt:lpstr>
      <vt:lpstr>Презентация PowerPoint</vt:lpstr>
      <vt:lpstr>История главного христианского праздника Пасхи</vt:lpstr>
      <vt:lpstr>Презентация PowerPoint</vt:lpstr>
      <vt:lpstr>Пасхальные, расписанные красками яйца назывались писанками. Писанки на Руси делали только для подарка. Цветы рисовали женщины, которые хотели иметь детей. Елочки – на здоровье. Звезды – на удачу.</vt:lpstr>
      <vt:lpstr>Крашенки – яйца сваренные вкрутую, крашенные в какой-либо цвет. Съедали на рассвете пасхального воскресениья.</vt:lpstr>
      <vt:lpstr>Виды пасхальных яиц:</vt:lpstr>
      <vt:lpstr>Презентация PowerPoint</vt:lpstr>
      <vt:lpstr>Инструменты для изготовления пасхальных яиц: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УКРАШЕНИЕ ПАСХАЛЬНЫХ ЯИЦ</dc:title>
  <dc:creator>user</dc:creator>
  <cp:lastModifiedBy>user</cp:lastModifiedBy>
  <cp:revision>16</cp:revision>
  <dcterms:created xsi:type="dcterms:W3CDTF">2019-04-09T11:50:45Z</dcterms:created>
  <dcterms:modified xsi:type="dcterms:W3CDTF">2020-02-22T14:22:56Z</dcterms:modified>
</cp:coreProperties>
</file>