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7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08DA0-BFA9-4B62-9A37-ADBA3DE6A813}" type="datetimeFigureOut">
              <a:rPr lang="ru-RU" smtClean="0"/>
              <a:t>19.02.2018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88A18-6EDD-4E89-9F0C-4D49C6B788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08DA0-BFA9-4B62-9A37-ADBA3DE6A813}" type="datetimeFigureOut">
              <a:rPr lang="ru-RU" smtClean="0"/>
              <a:t>19.02.2018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88A18-6EDD-4E89-9F0C-4D49C6B788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08DA0-BFA9-4B62-9A37-ADBA3DE6A813}" type="datetimeFigureOut">
              <a:rPr lang="ru-RU" smtClean="0"/>
              <a:t>19.02.2018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88A18-6EDD-4E89-9F0C-4D49C6B788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08DA0-BFA9-4B62-9A37-ADBA3DE6A813}" type="datetimeFigureOut">
              <a:rPr lang="ru-RU" smtClean="0"/>
              <a:t>19.02.2018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88A18-6EDD-4E89-9F0C-4D49C6B788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08DA0-BFA9-4B62-9A37-ADBA3DE6A813}" type="datetimeFigureOut">
              <a:rPr lang="ru-RU" smtClean="0"/>
              <a:t>19.02.2018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88A18-6EDD-4E89-9F0C-4D49C6B788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08DA0-BFA9-4B62-9A37-ADBA3DE6A813}" type="datetimeFigureOut">
              <a:rPr lang="ru-RU" smtClean="0"/>
              <a:t>19.02.2018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88A18-6EDD-4E89-9F0C-4D49C6B788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08DA0-BFA9-4B62-9A37-ADBA3DE6A813}" type="datetimeFigureOut">
              <a:rPr lang="ru-RU" smtClean="0"/>
              <a:t>19.02.2018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88A18-6EDD-4E89-9F0C-4D49C6B788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08DA0-BFA9-4B62-9A37-ADBA3DE6A813}" type="datetimeFigureOut">
              <a:rPr lang="ru-RU" smtClean="0"/>
              <a:t>19.02.2018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88A18-6EDD-4E89-9F0C-4D49C6B788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08DA0-BFA9-4B62-9A37-ADBA3DE6A813}" type="datetimeFigureOut">
              <a:rPr lang="ru-RU" smtClean="0"/>
              <a:t>19.02.2018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88A18-6EDD-4E89-9F0C-4D49C6B788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08DA0-BFA9-4B62-9A37-ADBA3DE6A813}" type="datetimeFigureOut">
              <a:rPr lang="ru-RU" smtClean="0"/>
              <a:t>19.02.2018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88A18-6EDD-4E89-9F0C-4D49C6B788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08DA0-BFA9-4B62-9A37-ADBA3DE6A813}" type="datetimeFigureOut">
              <a:rPr lang="ru-RU" smtClean="0"/>
              <a:t>19.02.2018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88A18-6EDD-4E89-9F0C-4D49C6B788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08DA0-BFA9-4B62-9A37-ADBA3DE6A813}" type="datetimeFigureOut">
              <a:rPr lang="ru-RU" smtClean="0"/>
              <a:t>19.02.2018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C88A18-6EDD-4E89-9F0C-4D49C6B788A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052737"/>
            <a:ext cx="7772400" cy="1584175"/>
          </a:xfrm>
        </p:spPr>
        <p:txBody>
          <a:bodyPr/>
          <a:lstStyle/>
          <a:p>
            <a:r>
              <a:rPr lang="ru-RU" dirty="0" smtClean="0"/>
              <a:t>Добро пожаловать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Спортивный досуг «Путешествие в страну Спортивной Математики»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Средняя группа № 3-2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http://4.bp.blogspot.com/-Rr8vDePvlDQ/Ujn5aE36OtI/AAAAAAAAB6s/2OkswlzVUb0/w1200-h630-p-k-no-nu/523-tre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548680"/>
            <a:ext cx="8136904" cy="59046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https://tricks.co/6023-large_default/square-ball-myster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1196752"/>
            <a:ext cx="4362450" cy="43624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http://900igr.net/up/datas/253182/03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spo39.mskobr.ru/images/do1/22-01-2018_13-27-05/IMG_9843-21-01-18-08-2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404664"/>
            <a:ext cx="8568952" cy="59766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 descr="https://ds02.infourok.ru/uploads/ex/0054/00027153-445f9c6e/1/img2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364" name="AutoShape 4" descr="https://ds02.infourok.ru/uploads/ex/0054/00027153-445f9c6e/1/img2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366" name="AutoShape 6" descr="https://ds02.infourok.ru/uploads/ex/0054/00027153-445f9c6e/1/img2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5368" name="Picture 8" descr="http://4.bp.blogspot.com/-Rr8vDePvlDQ/Ujn5aE36OtI/AAAAAAAAB6s/2OkswlzVUb0/w1200-h630-p-k-no-nu/523-tre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548680"/>
            <a:ext cx="8136904" cy="59046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itd0.mycdn.me/image?id=858949726508&amp;t=20&amp;plc=WEB&amp;tkn=*pkt7IX7iCsVDwfm_EJVrro5Fd_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620688"/>
            <a:ext cx="8010525" cy="56673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900igr.net/datas/tsvet-i-forma/Figury-6.files/0007-007-Kru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980728"/>
            <a:ext cx="6858000" cy="51435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ttps://static-eu.insales.ru/images/products/1/3132/17591356/image_8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0"/>
            <a:ext cx="7056784" cy="64148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s://get.whotrades.com/u1/photoD34C/20375229433-0/origina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692696"/>
            <a:ext cx="6858000" cy="51435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s://pp.userapi.com/c7002/v7002469/123ad/u86YG2cldW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0"/>
            <a:ext cx="4705350" cy="666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10" name="Picture 6" descr="https://svitppt.com.ua/images/13/12874/960/img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15</Words>
  <Application>Microsoft Office PowerPoint</Application>
  <PresentationFormat>Экран (4:3)</PresentationFormat>
  <Paragraphs>3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Добро пожаловать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Добро пожаловать</dc:title>
  <dc:creator>ACER</dc:creator>
  <cp:lastModifiedBy>RePack by Diakov</cp:lastModifiedBy>
  <cp:revision>7</cp:revision>
  <dcterms:created xsi:type="dcterms:W3CDTF">2019-05-07T16:45:15Z</dcterms:created>
  <dcterms:modified xsi:type="dcterms:W3CDTF">2018-02-18T21:39:59Z</dcterms:modified>
</cp:coreProperties>
</file>