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94" r:id="rId3"/>
    <p:sldId id="303" r:id="rId4"/>
    <p:sldId id="268" r:id="rId5"/>
    <p:sldId id="304" r:id="rId6"/>
    <p:sldId id="283" r:id="rId7"/>
    <p:sldId id="269" r:id="rId8"/>
    <p:sldId id="270" r:id="rId9"/>
    <p:sldId id="302" r:id="rId10"/>
    <p:sldId id="271" r:id="rId11"/>
    <p:sldId id="272" r:id="rId12"/>
    <p:sldId id="295" r:id="rId13"/>
    <p:sldId id="291" r:id="rId14"/>
    <p:sldId id="296" r:id="rId15"/>
    <p:sldId id="293" r:id="rId16"/>
    <p:sldId id="292" r:id="rId17"/>
    <p:sldId id="274" r:id="rId18"/>
    <p:sldId id="275" r:id="rId19"/>
    <p:sldId id="276" r:id="rId20"/>
    <p:sldId id="297" r:id="rId21"/>
    <p:sldId id="277" r:id="rId22"/>
    <p:sldId id="298" r:id="rId23"/>
    <p:sldId id="278" r:id="rId24"/>
    <p:sldId id="279" r:id="rId25"/>
    <p:sldId id="281" r:id="rId26"/>
    <p:sldId id="282" r:id="rId27"/>
    <p:sldId id="285" r:id="rId28"/>
    <p:sldId id="299" r:id="rId29"/>
    <p:sldId id="284" r:id="rId30"/>
    <p:sldId id="305" r:id="rId31"/>
    <p:sldId id="257" r:id="rId32"/>
    <p:sldId id="259" r:id="rId33"/>
    <p:sldId id="261" r:id="rId34"/>
    <p:sldId id="262" r:id="rId35"/>
    <p:sldId id="263" r:id="rId36"/>
    <p:sldId id="264" r:id="rId37"/>
    <p:sldId id="300" r:id="rId38"/>
    <p:sldId id="301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3" d="100"/>
          <a:sy n="43" d="100"/>
        </p:scale>
        <p:origin x="-1532" y="-4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15976240-00FD-40A5-85BC-E4CF7E0F9D23}" type="datetimeFigureOut">
              <a:rPr lang="ru-RU" smtClean="0"/>
              <a:pPr/>
              <a:t>22.02.2020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994DAF60-47AE-4D69-BD91-13AACAE96D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5976240-00FD-40A5-85BC-E4CF7E0F9D23}" type="datetimeFigureOut">
              <a:rPr lang="ru-RU" smtClean="0"/>
              <a:pPr/>
              <a:t>22.02.2020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94DAF60-47AE-4D69-BD91-13AACAE96D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15976240-00FD-40A5-85BC-E4CF7E0F9D23}" type="datetimeFigureOut">
              <a:rPr lang="ru-RU" smtClean="0"/>
              <a:pPr/>
              <a:t>22.02.2020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994DAF60-47AE-4D69-BD91-13AACAE96D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5976240-00FD-40A5-85BC-E4CF7E0F9D23}" type="datetimeFigureOut">
              <a:rPr lang="ru-RU" smtClean="0"/>
              <a:pPr/>
              <a:t>22.02.2020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94DAF60-47AE-4D69-BD91-13AACAE96D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15976240-00FD-40A5-85BC-E4CF7E0F9D23}" type="datetimeFigureOut">
              <a:rPr lang="ru-RU" smtClean="0"/>
              <a:pPr/>
              <a:t>22.02.2020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994DAF60-47AE-4D69-BD91-13AACAE96D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5976240-00FD-40A5-85BC-E4CF7E0F9D23}" type="datetimeFigureOut">
              <a:rPr lang="ru-RU" smtClean="0"/>
              <a:pPr/>
              <a:t>22.02.2020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94DAF60-47AE-4D69-BD91-13AACAE96D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5976240-00FD-40A5-85BC-E4CF7E0F9D23}" type="datetimeFigureOut">
              <a:rPr lang="ru-RU" smtClean="0"/>
              <a:pPr/>
              <a:t>22.02.2020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94DAF60-47AE-4D69-BD91-13AACAE96D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5976240-00FD-40A5-85BC-E4CF7E0F9D23}" type="datetimeFigureOut">
              <a:rPr lang="ru-RU" smtClean="0"/>
              <a:pPr/>
              <a:t>22.02.2020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94DAF60-47AE-4D69-BD91-13AACAE96D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15976240-00FD-40A5-85BC-E4CF7E0F9D23}" type="datetimeFigureOut">
              <a:rPr lang="ru-RU" smtClean="0"/>
              <a:pPr/>
              <a:t>22.02.2020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94DAF60-47AE-4D69-BD91-13AACAE96D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5976240-00FD-40A5-85BC-E4CF7E0F9D23}" type="datetimeFigureOut">
              <a:rPr lang="ru-RU" smtClean="0"/>
              <a:pPr/>
              <a:t>22.02.2020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94DAF60-47AE-4D69-BD91-13AACAE96D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5976240-00FD-40A5-85BC-E4CF7E0F9D23}" type="datetimeFigureOut">
              <a:rPr lang="ru-RU" smtClean="0"/>
              <a:pPr/>
              <a:t>22.02.2020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94DAF60-47AE-4D69-BD91-13AACAE96D4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15976240-00FD-40A5-85BC-E4CF7E0F9D23}" type="datetimeFigureOut">
              <a:rPr lang="ru-RU" smtClean="0"/>
              <a:pPr/>
              <a:t>22.02.2020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994DAF60-47AE-4D69-BD91-13AACAE96D4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3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4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5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1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1319192">
            <a:off x="653758" y="956111"/>
            <a:ext cx="7772400" cy="2334579"/>
          </a:xfrm>
        </p:spPr>
        <p:txBody>
          <a:bodyPr>
            <a:normAutofit fontScale="90000"/>
          </a:bodyPr>
          <a:lstStyle/>
          <a:p>
            <a:r>
              <a:rPr lang="ru-RU" sz="8000" dirty="0" smtClean="0"/>
              <a:t>Лоскутное шитьё</a:t>
            </a:r>
            <a:endParaRPr lang="ru-RU" sz="8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384323">
            <a:off x="367640" y="3423740"/>
            <a:ext cx="7626108" cy="1366289"/>
          </a:xfrm>
        </p:spPr>
        <p:txBody>
          <a:bodyPr>
            <a:noAutofit/>
          </a:bodyPr>
          <a:lstStyle/>
          <a:p>
            <a:r>
              <a:rPr lang="ru-RU" sz="9600" dirty="0" smtClean="0">
                <a:solidFill>
                  <a:srgbClr val="FF0000"/>
                </a:solidFill>
                <a:latin typeface="Academy Italic" pitchFamily="2" charset="0"/>
              </a:rPr>
              <a:t>к</a:t>
            </a:r>
            <a:r>
              <a:rPr lang="ru-RU" sz="9600" dirty="0" smtClean="0">
                <a:solidFill>
                  <a:srgbClr val="FFFF00"/>
                </a:solidFill>
                <a:latin typeface="Academy Italic" pitchFamily="2" charset="0"/>
              </a:rPr>
              <a:t>в</a:t>
            </a:r>
            <a:r>
              <a:rPr lang="ru-RU" sz="9600" dirty="0" smtClean="0">
                <a:solidFill>
                  <a:srgbClr val="00B0F0"/>
                </a:solidFill>
                <a:latin typeface="Academy Italic" pitchFamily="2" charset="0"/>
              </a:rPr>
              <a:t>а</a:t>
            </a:r>
            <a:r>
              <a:rPr lang="ru-RU" sz="9600" dirty="0" smtClean="0">
                <a:solidFill>
                  <a:srgbClr val="00B050"/>
                </a:solidFill>
                <a:latin typeface="Academy Italic" pitchFamily="2" charset="0"/>
              </a:rPr>
              <a:t>д</a:t>
            </a:r>
            <a:r>
              <a:rPr lang="ru-RU" sz="9600" dirty="0" smtClean="0">
                <a:solidFill>
                  <a:srgbClr val="FF0000"/>
                </a:solidFill>
                <a:latin typeface="Academy Italic" pitchFamily="2" charset="0"/>
              </a:rPr>
              <a:t>р</a:t>
            </a:r>
            <a:r>
              <a:rPr lang="ru-RU" sz="9600" dirty="0" smtClean="0">
                <a:solidFill>
                  <a:srgbClr val="FFFF00"/>
                </a:solidFill>
                <a:latin typeface="Academy Italic" pitchFamily="2" charset="0"/>
              </a:rPr>
              <a:t>а</a:t>
            </a:r>
            <a:r>
              <a:rPr lang="ru-RU" sz="9600" dirty="0" smtClean="0">
                <a:solidFill>
                  <a:srgbClr val="00B0F0"/>
                </a:solidFill>
                <a:latin typeface="Academy Italic" pitchFamily="2" charset="0"/>
              </a:rPr>
              <a:t>т</a:t>
            </a:r>
            <a:endParaRPr lang="ru-RU" sz="9600" dirty="0" smtClean="0">
              <a:solidFill>
                <a:srgbClr val="00B0F0"/>
              </a:solidFill>
              <a:latin typeface="Academy Italic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10800000" flipV="1">
            <a:off x="179512" y="5228075"/>
            <a:ext cx="65527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Презентацию выполнила учитель технологии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Одинцовской гимназии №14</a:t>
            </a:r>
          </a:p>
          <a:p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Г.Одинцово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Московской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Оськина Наталья Николаевна.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3406009"/>
              </p:ext>
            </p:extLst>
          </p:nvPr>
        </p:nvGraphicFramePr>
        <p:xfrm>
          <a:off x="619749" y="857232"/>
          <a:ext cx="8524251" cy="47815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5" name="Документ" r:id="rId3" imgW="9250954" imgH="5200999" progId="Word.Document.12">
                  <p:embed/>
                </p:oleObj>
              </mc:Choice>
              <mc:Fallback>
                <p:oleObj name="Документ" r:id="rId3" imgW="9250954" imgH="5200999" progId="Word.Document.12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749" y="857232"/>
                        <a:ext cx="8524251" cy="47815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2735133"/>
              </p:ext>
            </p:extLst>
          </p:nvPr>
        </p:nvGraphicFramePr>
        <p:xfrm>
          <a:off x="150027" y="836713"/>
          <a:ext cx="8029348" cy="34563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4" name="Документ" r:id="rId3" imgW="9249498" imgH="3980934" progId="Word.Document.12">
                  <p:embed/>
                </p:oleObj>
              </mc:Choice>
              <mc:Fallback>
                <p:oleObj name="Документ" r:id="rId3" imgW="9249498" imgH="3980934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027" y="836713"/>
                        <a:ext cx="8029348" cy="34563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78488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Лоскутная техника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удивительное рукоделие, пришло к нам из глубокой древности.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988840"/>
            <a:ext cx="78488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Техника сшивания кусочков ткани и кожи на Руси появилась в незапамятные времена. </a:t>
            </a:r>
          </a:p>
        </p:txBody>
      </p:sp>
    </p:spTree>
    <p:extLst>
      <p:ext uri="{BB962C8B-B14F-4D97-AF65-F5344CB8AC3E}">
        <p14:creationId xmlns:p14="http://schemas.microsoft.com/office/powerpoint/2010/main" val="39283005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Documents and Settings\Администратор.ФОРМАЛЬДЕГИД\Рабочий стол\лоскут в России\лоскут в России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79928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Остав­шиеся от раскроя лоскутики экономные хозяйки тоже пускали в дело. Почти в каждом крестьянском доме можно было увидеть ве­селые разноцветные лоскутные одеяла, наволочки для подушек, разноцветные яркие коврики и многое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другое.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311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Documents and Settings\Администратор.ФОРМАЛЬДЕГИД\Рабочий стол\лоскут в России\лоскут в России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415287"/>
            <a:ext cx="4357718" cy="58108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Documents and Settings\Администратор.ФОРМАЛЬДЕГИД\Рабочий стол\лоскут в России\лоскут в России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642968" cy="4857784"/>
          </a:xfrm>
          <a:prstGeom prst="rect">
            <a:avLst/>
          </a:prstGeom>
          <a:noFill/>
        </p:spPr>
      </p:pic>
      <p:pic>
        <p:nvPicPr>
          <p:cNvPr id="39939" name="Picture 3" descr="C:\Documents and Settings\Администратор.ФОРМАЛЬДЕГИД\Рабочий стол\лоскут в России\лоскут в России 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47561" y="2886075"/>
            <a:ext cx="5296439" cy="3971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Documents and Settings\Администратор.ФОРМАЛЬДЕГИД\Рабочий стол\лоскут в России\лоскут в России 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20" y="35278"/>
            <a:ext cx="4795101" cy="6394118"/>
          </a:xfrm>
          <a:prstGeom prst="rect">
            <a:avLst/>
          </a:prstGeom>
          <a:noFill/>
        </p:spPr>
      </p:pic>
      <p:pic>
        <p:nvPicPr>
          <p:cNvPr id="32771" name="Picture 3" descr="C:\Documents and Settings\Администратор.ФОРМАЛЬДЕГИД\Рабочий стол\лоскут в России\лоскут в России 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428604"/>
            <a:ext cx="3857259" cy="5143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Documents and Settings\Администратор.ФОРМАЛЬДЕГИД\Рабочий стол\лоскут в России\лоскут в России 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4294059" cy="5725995"/>
          </a:xfrm>
          <a:prstGeom prst="rect">
            <a:avLst/>
          </a:prstGeom>
          <a:noFill/>
        </p:spPr>
      </p:pic>
      <p:pic>
        <p:nvPicPr>
          <p:cNvPr id="33795" name="Picture 3" descr="C:\Documents and Settings\Администратор.ФОРМАЛЬДЕГИД\Рабочий стол\лоскут в России\лоскут в России 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285860"/>
            <a:ext cx="4017960" cy="5357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Documents and Settings\Администратор.ФОРМАЛЬДЕГИД\Рабочий стол\лоскут в России\лоскут в Росси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93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842493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Цели: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ознакомить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учащихся с историей лоскутного шитья;</a:t>
            </a:r>
          </a:p>
          <a:p>
            <a:pPr lvl="0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способствовать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 у обучающихся логического мыш­ления;</a:t>
            </a:r>
          </a:p>
          <a:p>
            <a:pPr lvl="0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активность и самостоятельность.</a:t>
            </a:r>
          </a:p>
        </p:txBody>
      </p:sp>
    </p:spTree>
    <p:extLst>
      <p:ext uri="{BB962C8B-B14F-4D97-AF65-F5344CB8AC3E}">
        <p14:creationId xmlns:p14="http://schemas.microsoft.com/office/powerpoint/2010/main" val="4163850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79928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Мастерицы с любовью выкладывали лоскутные узоры, подобные тем, что выполняли древние мастера мозаики. Они собирали квадраты и треугольники в различные геометрические орнаменты и композиции, что напо­минало вышивку, роспись или тканые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ковры.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4324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Documents and Settings\Администратор.ФОРМАЛЬДЕГИД\Рабочий стол\лоскут в России\совр.лоскут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179123" cy="5572164"/>
          </a:xfrm>
          <a:prstGeom prst="rect">
            <a:avLst/>
          </a:prstGeom>
          <a:noFill/>
        </p:spPr>
      </p:pic>
      <p:pic>
        <p:nvPicPr>
          <p:cNvPr id="35843" name="Picture 3" descr="C:\Documents and Settings\Администратор.ФОРМАЛЬДЕГИД\Рабочий стол\лоскут в России\совр.лоскут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6636" y="2008182"/>
            <a:ext cx="3637364" cy="48498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8"/>
            <a:ext cx="763284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Пэчворк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так по научному называется лоскутная тех­ника - популярен и сегодня. Он продолжает жить и развиваться, обретая, благодаря появлению новых материалов и оборудования, современные черты</a:t>
            </a:r>
          </a:p>
        </p:txBody>
      </p:sp>
    </p:spTree>
    <p:extLst>
      <p:ext uri="{BB962C8B-B14F-4D97-AF65-F5344CB8AC3E}">
        <p14:creationId xmlns:p14="http://schemas.microsoft.com/office/powerpoint/2010/main" val="2410226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Documents and Settings\Администратор.ФОРМАЛЬДЕГИД\Рабочий стол\лоскут в России\совр.лоскут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Documents and Settings\Администратор.ФОРМАЛЬДЕГИД\Рабочий стол\лоскут в России\совр.лоску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"/>
          <p:cNvPicPr/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1869856" y="39413"/>
            <a:ext cx="5404288" cy="67791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6" name="Object 2"/>
          <p:cNvGraphicFramePr>
            <a:graphicFrameLocks noChangeAspect="1"/>
          </p:cNvGraphicFramePr>
          <p:nvPr/>
        </p:nvGraphicFramePr>
        <p:xfrm>
          <a:off x="1420813" y="855663"/>
          <a:ext cx="6303962" cy="5148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8" name="Документ" r:id="rId3" imgW="6304339" imgH="5147986" progId="Word.Document.12">
                  <p:embed/>
                </p:oleObj>
              </mc:Choice>
              <mc:Fallback>
                <p:oleObj name="Документ" r:id="rId3" imgW="6304339" imgH="5147986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0813" y="855663"/>
                        <a:ext cx="6303962" cy="5148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imag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1428728" y="428604"/>
            <a:ext cx="6016625" cy="582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792088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Лоскутным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шитьем занимаются не только до­машние рукодельницы, но и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профес-сиональные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художники. Они создают панно, ковры, модели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одежды.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0543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imag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956907">
            <a:off x="120631" y="645822"/>
            <a:ext cx="7892777" cy="546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784887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600" b="1" i="1" dirty="0">
                <a:solidFill>
                  <a:srgbClr val="00B050"/>
                </a:solidFill>
                <a:latin typeface="Academy Italic" pitchFamily="2" charset="0"/>
              </a:rPr>
              <a:t>Повторение </a:t>
            </a:r>
            <a:br>
              <a:rPr lang="ru-RU" sz="9600" b="1" i="1" dirty="0">
                <a:solidFill>
                  <a:srgbClr val="00B050"/>
                </a:solidFill>
                <a:latin typeface="Academy Italic" pitchFamily="2" charset="0"/>
              </a:rPr>
            </a:br>
            <a:r>
              <a:rPr lang="ru-RU" sz="9600" b="1" i="1" dirty="0" smtClean="0">
                <a:solidFill>
                  <a:srgbClr val="00B050"/>
                </a:solidFill>
                <a:latin typeface="Academy Italic" pitchFamily="2" charset="0"/>
              </a:rPr>
              <a:t>   правил  </a:t>
            </a:r>
            <a:r>
              <a:rPr lang="ru-RU" sz="9600" b="1" i="1" dirty="0">
                <a:solidFill>
                  <a:srgbClr val="00B050"/>
                </a:solidFill>
                <a:latin typeface="Academy Italic" pitchFamily="2" charset="0"/>
              </a:rPr>
              <a:t>безопасной </a:t>
            </a:r>
            <a:r>
              <a:rPr lang="ru-RU" sz="9600" b="1" i="1" dirty="0" smtClean="0">
                <a:solidFill>
                  <a:srgbClr val="00B050"/>
                </a:solidFill>
                <a:latin typeface="Academy Italic" pitchFamily="2" charset="0"/>
              </a:rPr>
              <a:t>       работы</a:t>
            </a:r>
            <a:endParaRPr lang="ru-RU" sz="9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9401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628800"/>
            <a:ext cx="81724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600" dirty="0">
                <a:solidFill>
                  <a:srgbClr val="00B050"/>
                </a:solidFill>
                <a:latin typeface="Academy Italic" pitchFamily="2" charset="0"/>
              </a:rPr>
              <a:t>Практическая </a:t>
            </a:r>
            <a:r>
              <a:rPr lang="ru-RU" sz="9600" dirty="0" smtClean="0">
                <a:solidFill>
                  <a:srgbClr val="00B050"/>
                </a:solidFill>
                <a:latin typeface="Academy Italic" pitchFamily="2" charset="0"/>
              </a:rPr>
              <a:t>   работа</a:t>
            </a:r>
            <a:endParaRPr lang="ru-RU" sz="9600" dirty="0">
              <a:solidFill>
                <a:srgbClr val="00B050"/>
              </a:solidFill>
              <a:latin typeface="Academy Italic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9998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1"/>
          <p:cNvPicPr>
            <a:picLocks noChangeAspect="1" noChangeArrowheads="1"/>
          </p:cNvPicPr>
          <p:nvPr/>
        </p:nvPicPr>
        <p:blipFill rotWithShape="1">
          <a:blip r:embed="rId2" cstate="print"/>
          <a:srcRect r="3548" b="50000"/>
          <a:stretch/>
        </p:blipFill>
        <p:spPr bwMode="auto">
          <a:xfrm>
            <a:off x="647330" y="908720"/>
            <a:ext cx="7332171" cy="255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79513" y="188640"/>
            <a:ext cx="77841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Техника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«Очаг»</a:t>
            </a:r>
          </a:p>
        </p:txBody>
      </p:sp>
      <p:pic>
        <p:nvPicPr>
          <p:cNvPr id="4" name="Picture 2" descr="image1"/>
          <p:cNvPicPr>
            <a:picLocks noChangeAspect="1" noChangeArrowheads="1"/>
          </p:cNvPicPr>
          <p:nvPr/>
        </p:nvPicPr>
        <p:blipFill rotWithShape="1">
          <a:blip r:embed="rId3" cstate="print"/>
          <a:srcRect b="44533"/>
          <a:stretch/>
        </p:blipFill>
        <p:spPr bwMode="auto">
          <a:xfrm>
            <a:off x="588785" y="3933056"/>
            <a:ext cx="7390716" cy="2732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70" y="214290"/>
            <a:ext cx="2093913" cy="42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imag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4643446"/>
            <a:ext cx="1873250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image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4714884"/>
            <a:ext cx="1873250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image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5852" y="214290"/>
            <a:ext cx="4500594" cy="4350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2166" y="973354"/>
            <a:ext cx="7884077" cy="264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331640" y="0"/>
            <a:ext cx="43001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Техника «Ёлочка»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1"/>
          <p:cNvPicPr>
            <a:picLocks noChangeAspect="1" noChangeArrowheads="1"/>
          </p:cNvPicPr>
          <p:nvPr/>
        </p:nvPicPr>
        <p:blipFill rotWithShape="1">
          <a:blip r:embed="rId2" cstate="print"/>
          <a:srcRect t="6216" r="2093"/>
          <a:stretch/>
        </p:blipFill>
        <p:spPr bwMode="auto">
          <a:xfrm rot="5400000">
            <a:off x="1214416" y="-706504"/>
            <a:ext cx="5908915" cy="7546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966737" y="-1181329"/>
            <a:ext cx="2642065" cy="7769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899592" y="0"/>
            <a:ext cx="72728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Техника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«Пашня»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100392" cy="70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188640"/>
            <a:ext cx="7992888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в доме спят, а я поворожу,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Пасьянс лоскутный тихо разложу,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есть в душе - о том и расскажу,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 жизнь свою иголкой напишу.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		Лоскутный ворох, разноцветный край,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С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моей фантазией ты снова поиграй.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И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пусть она порхает так легко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В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волшебном мире пестрых лоскутков.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Раскрою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веер, сказочный ковер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Сошью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сумею, выстелю узор,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Поймав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рукой перо из лоскутка,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Жар-птицей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унесусь под облака.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М. Пугачева</a:t>
            </a:r>
          </a:p>
        </p:txBody>
      </p:sp>
    </p:spTree>
    <p:extLst>
      <p:ext uri="{BB962C8B-B14F-4D97-AF65-F5344CB8AC3E}">
        <p14:creationId xmlns:p14="http://schemas.microsoft.com/office/powerpoint/2010/main" val="41065593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772816"/>
            <a:ext cx="79928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600" dirty="0">
                <a:solidFill>
                  <a:srgbClr val="00B050"/>
                </a:solidFill>
                <a:latin typeface="Academy Italic" pitchFamily="2" charset="0"/>
              </a:rPr>
              <a:t>УСПЕХОВ   </a:t>
            </a:r>
            <a:r>
              <a:rPr lang="ru-RU" sz="9600" dirty="0" smtClean="0">
                <a:solidFill>
                  <a:srgbClr val="00B050"/>
                </a:solidFill>
                <a:latin typeface="Academy Italic" pitchFamily="2" charset="0"/>
              </a:rPr>
              <a:t>      	ВСЕМ</a:t>
            </a:r>
            <a:r>
              <a:rPr lang="ru-RU" sz="9600" dirty="0">
                <a:solidFill>
                  <a:srgbClr val="00B050"/>
                </a:solidFill>
                <a:latin typeface="Academy Italic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45252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9144328"/>
              </p:ext>
            </p:extLst>
          </p:nvPr>
        </p:nvGraphicFramePr>
        <p:xfrm>
          <a:off x="-99988" y="116632"/>
          <a:ext cx="8540888" cy="540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Документ" r:id="rId3" imgW="9317879" imgH="5360636" progId="Word.Document.12">
                  <p:embed/>
                </p:oleObj>
              </mc:Choice>
              <mc:Fallback>
                <p:oleObj name="Документ" r:id="rId3" imgW="9317879" imgH="5360636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99988" y="116632"/>
                        <a:ext cx="8540888" cy="540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76672"/>
            <a:ext cx="81724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600" b="1" i="1" dirty="0">
                <a:solidFill>
                  <a:srgbClr val="00B050"/>
                </a:solidFill>
                <a:latin typeface="Academy Italic" pitchFamily="2" charset="0"/>
              </a:rPr>
              <a:t>Повторение пройденного материала</a:t>
            </a:r>
            <a:endParaRPr lang="ru-RU" sz="9600" dirty="0">
              <a:solidFill>
                <a:srgbClr val="00B050"/>
              </a:solidFill>
              <a:latin typeface="Academy Italic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780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            </a:t>
            </a:r>
            <a:r>
              <a:rPr lang="ru-RU" sz="5400" dirty="0" smtClean="0"/>
              <a:t>Какие виды швов вы знаете?</a:t>
            </a:r>
            <a:endParaRPr lang="ru-RU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18533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0779338"/>
              </p:ext>
            </p:extLst>
          </p:nvPr>
        </p:nvGraphicFramePr>
        <p:xfrm>
          <a:off x="-684584" y="332656"/>
          <a:ext cx="8982535" cy="542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" name="Документ" r:id="rId3" imgW="9249498" imgH="5590706" progId="Word.Document.12">
                  <p:embed/>
                </p:oleObj>
              </mc:Choice>
              <mc:Fallback>
                <p:oleObj name="Документ" r:id="rId3" imgW="9249498" imgH="5590706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684584" y="332656"/>
                        <a:ext cx="8982535" cy="5429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9896826">
            <a:off x="0" y="1556792"/>
            <a:ext cx="86598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600" dirty="0" smtClean="0">
                <a:latin typeface="Academy Italic" pitchFamily="2" charset="0"/>
              </a:rPr>
              <a:t>   </a:t>
            </a:r>
            <a:r>
              <a:rPr lang="ru-RU" sz="9600" dirty="0" smtClean="0">
                <a:solidFill>
                  <a:srgbClr val="00B050"/>
                </a:solidFill>
                <a:latin typeface="Academy Italic" pitchFamily="2" charset="0"/>
              </a:rPr>
              <a:t>Загадки</a:t>
            </a:r>
            <a:endParaRPr lang="ru-RU" sz="9600" dirty="0">
              <a:solidFill>
                <a:srgbClr val="00B050"/>
              </a:solidFill>
              <a:latin typeface="Academy Italic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2077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445</TotalTime>
  <Words>253</Words>
  <Application>Microsoft Office PowerPoint</Application>
  <PresentationFormat>Экран (4:3)</PresentationFormat>
  <Paragraphs>39</Paragraphs>
  <Slides>38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0" baseType="lpstr">
      <vt:lpstr>Изящная</vt:lpstr>
      <vt:lpstr>Документ</vt:lpstr>
      <vt:lpstr>Лоскутное шитьё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Домашняя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Лоскутное шитьё</dc:title>
  <dc:creator>Светлана</dc:creator>
  <cp:lastModifiedBy>user</cp:lastModifiedBy>
  <cp:revision>39</cp:revision>
  <dcterms:created xsi:type="dcterms:W3CDTF">2012-02-29T16:03:07Z</dcterms:created>
  <dcterms:modified xsi:type="dcterms:W3CDTF">2020-02-22T08:24:39Z</dcterms:modified>
</cp:coreProperties>
</file>