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0" r:id="rId8"/>
    <p:sldId id="261" r:id="rId9"/>
    <p:sldId id="262" r:id="rId10"/>
    <p:sldId id="266" r:id="rId11"/>
    <p:sldId id="274" r:id="rId12"/>
    <p:sldId id="273" r:id="rId13"/>
    <p:sldId id="272" r:id="rId14"/>
    <p:sldId id="271" r:id="rId15"/>
    <p:sldId id="269" r:id="rId16"/>
    <p:sldId id="270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107" d="100"/>
          <a:sy n="107" d="100"/>
        </p:scale>
        <p:origin x="-1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2411" y="3993704"/>
            <a:ext cx="65533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ДАВЛЕНИЕ </a:t>
            </a:r>
          </a:p>
          <a:p>
            <a:pPr algn="ctr"/>
            <a:r>
              <a:rPr lang="ru-RU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ТВЕРДОГО ТЕЛА</a:t>
            </a:r>
            <a:endParaRPr lang="ru-RU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t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Picture 2" descr="http://900igr.net/datas/fizika/Davlenie-v-prirode/0020-020-Odinakovoe-li-davlenie-na-pol-proizvodjat-kirpichi-raspolozhennye-t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928" y="518921"/>
            <a:ext cx="7891272" cy="5918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0629" y="1291545"/>
            <a:ext cx="9144000" cy="936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Для чего у тракторов делают широкие гусеницы?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6" descr="164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927" y="2142490"/>
            <a:ext cx="3657600" cy="2072774"/>
          </a:xfrm>
          <a:prstGeom prst="rect">
            <a:avLst/>
          </a:prstGeom>
          <a:noFill/>
        </p:spPr>
      </p:pic>
      <p:pic>
        <p:nvPicPr>
          <p:cNvPr id="5" name="Picture 9" descr="12005DAKAR525ABMARDEEVKONOPKOGOLUB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54679" y="2201212"/>
            <a:ext cx="4088104" cy="2152490"/>
          </a:xfrm>
          <a:prstGeom prst="rect">
            <a:avLst/>
          </a:prstGeom>
          <a:noFill/>
        </p:spPr>
      </p:pic>
      <p:pic>
        <p:nvPicPr>
          <p:cNvPr id="6" name="Picture 5" descr="7682009-11-025824706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960400" y="4122578"/>
            <a:ext cx="3609975" cy="259546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1240" y="1328208"/>
            <a:ext cx="7920880" cy="1076664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Почему вовремя битвы Александра Невского на Чудском озере (ледовое  побоище) тевтонские рыцари, имевшие большое преимущество в силах и тяжелом вооружении, быстрее уходили под воду и проиграли сражение легким конным дружинам?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5" descr="charge des templier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30985" y="2427266"/>
            <a:ext cx="6854063" cy="416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79512" y="1268413"/>
            <a:ext cx="4752156" cy="5112915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В кинофильме  «Освобождение» показано, как во время Великой отечественной войны при наступлении наших войск в белорусских лесах для проезда по заболоченным местам солдаты делали настил из хвороста, бревен и досок и другого подручного материала.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 какой целью это делалось?.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7" descr="73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65383" y="1306703"/>
            <a:ext cx="3816350" cy="525621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3816" y="1284838"/>
            <a:ext cx="70974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Блокада Ленинграда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736" y="2081707"/>
            <a:ext cx="4773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Длилась с 8 сентября 1941 года </a:t>
            </a:r>
          </a:p>
          <a:p>
            <a:r>
              <a:rPr lang="ru-RU" sz="2400" b="1" dirty="0" smtClean="0"/>
              <a:t>по 27 января 1944 года - 872 дня. </a:t>
            </a:r>
            <a:endParaRPr lang="ru-RU" sz="2400" b="1" dirty="0"/>
          </a:p>
        </p:txBody>
      </p:sp>
      <p:pic>
        <p:nvPicPr>
          <p:cNvPr id="28674" name="Picture 2" descr="http://s2.fotokto.ru/photo/full/255/2559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627" y="4293278"/>
            <a:ext cx="4197078" cy="2381842"/>
          </a:xfrm>
          <a:prstGeom prst="rect">
            <a:avLst/>
          </a:prstGeom>
          <a:noFill/>
        </p:spPr>
      </p:pic>
      <p:pic>
        <p:nvPicPr>
          <p:cNvPr id="28676" name="Picture 4" descr="https://img-fotki.yandex.ru/get/9752/225044291.38/0_d140a_78762f32_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7144" y="2872355"/>
            <a:ext cx="3901951" cy="2934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Picture 7" descr="um3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12072" y="2564904"/>
            <a:ext cx="4980408" cy="3460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37415" y="196703"/>
            <a:ext cx="4799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Решение задач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48648" y="1625328"/>
            <a:ext cx="3672408" cy="3038112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Определите давление танка на землю, если масса танка 31,4 тонны, а площадь гусениц 3 м² .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8064" y="2204864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Двухосный прицеп с грузом имеет массу 2,5т. Определите давление , оказываемое прицепом на дорогу ,если площадь соприкосновения каждого колеса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 456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дорогой равна 125 см² 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pricep58.ru/uploads/catalog/34/e6a2b0736cbb887493b28d88c02aa4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1561" y="2322511"/>
            <a:ext cx="4608512" cy="3329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2204864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Розетки прессуют из специальной массы , действуя на неё с силой 37,5 кН. Площадь розетки 0,0075 м² .  Под каким давлением прессуется розетка?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agoraquest.com/editor/upload/2kabac92ded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8842" y="1972004"/>
            <a:ext cx="4608512" cy="3105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38567" y="617179"/>
            <a:ext cx="3066865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Заголовок слайда</a:t>
            </a:r>
            <a:endParaRPr lang="ru-RU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tima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3933" y="1757578"/>
            <a:ext cx="2516736" cy="50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Optima" pitchFamily="2" charset="0"/>
                <a:cs typeface="Times New Roman" panose="02020603050405020304" pitchFamily="18" charset="0"/>
              </a:rPr>
              <a:t>Текст слайда</a:t>
            </a:r>
            <a:endParaRPr lang="ru-RU" sz="2000" dirty="0">
              <a:latin typeface="Optima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4861249" y="2734058"/>
            <a:ext cx="3815804" cy="2033885"/>
            <a:chOff x="1519" y="-261"/>
            <a:chExt cx="4191" cy="346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44" y="-261"/>
              <a:ext cx="3966" cy="29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519" y="255"/>
              <a:ext cx="3966" cy="29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9" name="Объект 1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26872" y="173736"/>
            <a:ext cx="2520280" cy="3024336"/>
          </a:xfrm>
          <a:prstGeom prst="rect">
            <a:avLst/>
          </a:prstGeom>
        </p:spPr>
      </p:pic>
      <p:sp>
        <p:nvSpPr>
          <p:cNvPr id="10" name="Текст 7"/>
          <p:cNvSpPr txBox="1">
            <a:spLocks/>
          </p:cNvSpPr>
          <p:nvPr/>
        </p:nvSpPr>
        <p:spPr>
          <a:xfrm>
            <a:off x="2907792" y="1475657"/>
            <a:ext cx="6007354" cy="17704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Почему человек на лыжах проваливается в снег меньше, чем без лыж?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3554313"/>
            <a:ext cx="5032691" cy="28007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Давление зависит от значения </a:t>
            </a:r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площади, на которую действует сила.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Чем </a:t>
            </a:r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меньше площадь, </a:t>
            </a: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 больше давление</a:t>
            </a: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Рисунок 2" descr="antr_uch_voda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223" y="1389888"/>
            <a:ext cx="6644639" cy="4983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Picture 5" descr="03a-i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268413"/>
            <a:ext cx="8135119" cy="3096691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9388" y="4581128"/>
            <a:ext cx="8713787" cy="18158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Давление зависит от значения силы, которая действует на поверхность.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Чем больше сила, тем больше давление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Объект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21416" y="1320192"/>
            <a:ext cx="5328592" cy="481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4088" y="219472"/>
            <a:ext cx="82604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Величина , равная отношению силы , действующей  перпендикулярно поверхности к площади этой поверхности, называется давлением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isunok2[1]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60704" y="2432304"/>
            <a:ext cx="6071616" cy="4553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56591" y="2559939"/>
          <a:ext cx="309562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рмула" r:id="rId4" imgW="711000" imgH="393480" progId="">
                  <p:embed/>
                </p:oleObj>
              </mc:Choice>
              <mc:Fallback>
                <p:oleObj name="Формула" r:id="rId4" imgW="711000" imgH="39348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91" y="2559939"/>
                        <a:ext cx="3095625" cy="15843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 cmpd="dbl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1752" y="4489704"/>
            <a:ext cx="807524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единицу давления 1 Паскаль принимают такое давление ,которое производит сила в 1 Ньютон , действующая на поверхность 1 м² перпендикулярно этой поверхности.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8043" y="406156"/>
            <a:ext cx="3272726" cy="39330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245491" y="1594104"/>
            <a:ext cx="4628261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400" b="1" dirty="0">
                <a:solidFill>
                  <a:srgbClr val="000000"/>
                </a:solidFill>
                <a:latin typeface="Verdana" pitchFamily="34" charset="0"/>
              </a:rPr>
              <a:t>Паскаль </a:t>
            </a:r>
            <a:r>
              <a:rPr lang="ru-RU" sz="3400" b="1" dirty="0" smtClean="0">
                <a:solidFill>
                  <a:srgbClr val="000000"/>
                </a:solidFill>
                <a:latin typeface="Verdana" pitchFamily="34" charset="0"/>
              </a:rPr>
              <a:t>Блез      ( </a:t>
            </a:r>
            <a:r>
              <a:rPr lang="ru-RU" sz="3400" b="1" dirty="0">
                <a:solidFill>
                  <a:srgbClr val="000000"/>
                </a:solidFill>
                <a:latin typeface="Verdana" pitchFamily="34" charset="0"/>
              </a:rPr>
              <a:t>1623-1662 гг.)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44880" y="237744"/>
            <a:ext cx="7793038" cy="14620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Экспериментальное задание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13993" y="1534033"/>
            <a:ext cx="7197725" cy="1109663"/>
          </a:xfrm>
          <a:prstGeom prst="rect">
            <a:avLst/>
          </a:prstGeom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Определите давление, который оказывает деревянный брусок на поверхность стола.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96112" y="3048000"/>
            <a:ext cx="6495288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000" b="1" dirty="0">
                <a:solidFill>
                  <a:srgbClr val="990099"/>
                </a:solidFill>
                <a:latin typeface="Arial" charset="0"/>
              </a:rPr>
              <a:t>План выполнения: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 dirty="0">
                <a:solidFill>
                  <a:srgbClr val="990099"/>
                </a:solidFill>
                <a:latin typeface="Arial" charset="0"/>
              </a:rPr>
              <a:t>С помощью динамометра измерим вес бруска.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 dirty="0">
                <a:solidFill>
                  <a:srgbClr val="990099"/>
                </a:solidFill>
                <a:latin typeface="Arial" charset="0"/>
              </a:rPr>
              <a:t>Измерим линейкой длину и ширину бруска. Вычислим площадь грани. Выразим ее в квадратных метрах. </a:t>
            </a:r>
            <a:br>
              <a:rPr lang="ru-RU" sz="2000" b="1" dirty="0">
                <a:solidFill>
                  <a:srgbClr val="990099"/>
                </a:solidFill>
                <a:latin typeface="Arial" charset="0"/>
              </a:rPr>
            </a:br>
            <a:r>
              <a:rPr lang="ru-RU" sz="2000" b="1" dirty="0">
                <a:solidFill>
                  <a:srgbClr val="990099"/>
                </a:solidFill>
                <a:latin typeface="Arial" charset="0"/>
              </a:rPr>
              <a:t>1 см</a:t>
            </a:r>
            <a:r>
              <a:rPr lang="ru-RU" sz="2000" b="1" baseline="30000" dirty="0">
                <a:solidFill>
                  <a:srgbClr val="990099"/>
                </a:solidFill>
                <a:latin typeface="Arial" charset="0"/>
              </a:rPr>
              <a:t>2</a:t>
            </a:r>
            <a:r>
              <a:rPr lang="ru-RU" sz="2000" b="1" dirty="0">
                <a:solidFill>
                  <a:srgbClr val="990099"/>
                </a:solidFill>
                <a:latin typeface="Arial" charset="0"/>
              </a:rPr>
              <a:t>= 0,0001 м</a:t>
            </a:r>
            <a:r>
              <a:rPr lang="ru-RU" sz="2000" b="1" baseline="30000" dirty="0">
                <a:solidFill>
                  <a:srgbClr val="990099"/>
                </a:solidFill>
                <a:latin typeface="Arial" charset="0"/>
              </a:rPr>
              <a:t>2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 dirty="0">
                <a:solidFill>
                  <a:srgbClr val="990099"/>
                </a:solidFill>
                <a:latin typeface="Arial" charset="0"/>
              </a:rPr>
              <a:t>Вычислим давление бруска на поверхность стола по формуле            </a:t>
            </a:r>
            <a:r>
              <a:rPr lang="ru-RU" dirty="0">
                <a:solidFill>
                  <a:srgbClr val="990099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 txBox="1">
            <a:spLocks noChangeArrowheads="1"/>
          </p:cNvSpPr>
          <p:nvPr/>
        </p:nvSpPr>
        <p:spPr>
          <a:xfrm>
            <a:off x="448056" y="214313"/>
            <a:ext cx="8495919" cy="200767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 эксперимента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Group 42"/>
          <p:cNvGraphicFramePr>
            <a:graphicFrameLocks/>
          </p:cNvGraphicFramePr>
          <p:nvPr/>
        </p:nvGraphicFramePr>
        <p:xfrm>
          <a:off x="685800" y="2133600"/>
          <a:ext cx="7772400" cy="3848100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 ряд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 ряд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3 ряд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838200" y="3276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Arial" charset="0"/>
              </a:rPr>
              <a:t>Вес бруска, Н</a:t>
            </a:r>
          </a:p>
        </p:txBody>
      </p:sp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914400" y="41148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Arial" charset="0"/>
              </a:rPr>
              <a:t>Площадь грани, м</a:t>
            </a:r>
            <a:r>
              <a:rPr lang="ru-RU" b="1" baseline="30000" dirty="0">
                <a:latin typeface="Arial" charset="0"/>
              </a:rPr>
              <a:t>2</a:t>
            </a:r>
            <a:endParaRPr lang="ru-RU" b="1" dirty="0">
              <a:latin typeface="Arial" charset="0"/>
            </a:endParaRPr>
          </a:p>
        </p:txBody>
      </p:sp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914400" y="51054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Arial" charset="0"/>
              </a:rPr>
              <a:t>Давление,</a:t>
            </a:r>
            <a:br>
              <a:rPr lang="ru-RU" b="1" dirty="0">
                <a:latin typeface="Arial" charset="0"/>
              </a:rPr>
            </a:br>
            <a:r>
              <a:rPr lang="ru-RU" b="1" dirty="0">
                <a:latin typeface="Arial" charset="0"/>
              </a:rPr>
              <a:t>Па</a:t>
            </a:r>
          </a:p>
        </p:txBody>
      </p:sp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1024128" y="6190488"/>
            <a:ext cx="1938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C00000"/>
                </a:solidFill>
                <a:latin typeface="Arial" charset="0"/>
              </a:rPr>
              <a:t>Вывод: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330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Надежда Пронская</cp:lastModifiedBy>
  <cp:revision>38</cp:revision>
  <dcterms:created xsi:type="dcterms:W3CDTF">2013-11-19T05:52:05Z</dcterms:created>
  <dcterms:modified xsi:type="dcterms:W3CDTF">2020-02-20T14:04:36Z</dcterms:modified>
</cp:coreProperties>
</file>