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6" r:id="rId10"/>
    <p:sldId id="268" r:id="rId11"/>
    <p:sldId id="269" r:id="rId12"/>
    <p:sldId id="263" r:id="rId13"/>
    <p:sldId id="270" r:id="rId14"/>
    <p:sldId id="271" r:id="rId15"/>
    <p:sldId id="264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C41C-D237-4E34-9268-6168A9E26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C2318-7705-40C2-B0F9-61DC86D5B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E5F1-C0E5-4B70-B404-DD93A4526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3819-D64D-425E-AADF-074409854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3FBD-E676-4DF6-8A17-0FF9F5C7B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36F90-BD9E-4BAC-A595-2BBE04CD8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E9F4-8FC8-4E9B-89EA-BC363E357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874-2809-4045-B145-D5691556D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56AEE-7D54-4917-9A0A-181BDE68E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51B7-8FA5-4D7E-B41A-A203B2EA9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9FB4-1CAC-426E-A343-2B915D362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E3CE13-05FB-4826-A5C5-637A81EC3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 descr="48a8a9bc52bbdf87e371aac57204418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33375"/>
            <a:ext cx="6265863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66763"/>
          </a:xfrm>
        </p:spPr>
        <p:txBody>
          <a:bodyPr/>
          <a:lstStyle/>
          <a:p>
            <a:pPr eaLnBrk="1" hangingPunct="1"/>
            <a:r>
              <a:rPr lang="ru-RU" i="1" u="sng" smtClean="0">
                <a:solidFill>
                  <a:schemeClr val="bg1"/>
                </a:solidFill>
              </a:rPr>
              <a:t>итоговое занятие-панорама</a:t>
            </a:r>
            <a:r>
              <a:rPr lang="ru-RU" smtClean="0"/>
              <a:t> 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20713"/>
            <a:ext cx="8569325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«Мир искусства – победа над Солнцем!»</a:t>
            </a:r>
            <a:r>
              <a:rPr lang="ru-RU" smtClean="0"/>
              <a:t> </a:t>
            </a:r>
          </a:p>
        </p:txBody>
      </p:sp>
      <p:pic>
        <p:nvPicPr>
          <p:cNvPr id="2054" name="Picture 6" descr="hello_html_m4c6c52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205038"/>
            <a:ext cx="15335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411413" y="5805488"/>
            <a:ext cx="64008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b="1" i="1">
                <a:solidFill>
                  <a:schemeClr val="bg1"/>
                </a:solidFill>
              </a:rPr>
              <a:t>И.В. Ханько, </a:t>
            </a:r>
          </a:p>
          <a:p>
            <a:pPr algn="r">
              <a:spcBef>
                <a:spcPct val="20000"/>
              </a:spcBef>
            </a:pPr>
            <a:r>
              <a:rPr lang="ru-RU" b="1" i="1">
                <a:solidFill>
                  <a:schemeClr val="bg1"/>
                </a:solidFill>
              </a:rPr>
              <a:t>педагог дополнительного образования, </a:t>
            </a:r>
          </a:p>
          <a:p>
            <a:pPr algn="r">
              <a:spcBef>
                <a:spcPct val="20000"/>
              </a:spcBef>
            </a:pPr>
            <a:r>
              <a:rPr lang="ru-RU" b="1" i="1">
                <a:solidFill>
                  <a:schemeClr val="bg1"/>
                </a:solidFill>
              </a:rPr>
              <a:t>методист МОУ ДЮЦ Волгограда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0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Митур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Машков сл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Сл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/>
              <a:t>Творческий метод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Система Сезанна</a:t>
            </a:r>
          </a:p>
          <a:p>
            <a:pPr eaLnBrk="1" hangingPunct="1"/>
            <a:r>
              <a:rPr lang="ru-RU" b="1" i="1" smtClean="0"/>
              <a:t>Натура – главная ценность</a:t>
            </a:r>
          </a:p>
          <a:p>
            <a:pPr eaLnBrk="1" hangingPunct="1"/>
            <a:r>
              <a:rPr lang="ru-RU" b="1" i="1" smtClean="0"/>
              <a:t>Реализм + импрессионизм</a:t>
            </a:r>
          </a:p>
          <a:p>
            <a:pPr eaLnBrk="1" hangingPunct="1"/>
            <a:r>
              <a:rPr lang="ru-RU" b="1" i="1" smtClean="0"/>
              <a:t>Игра, задор, фольклорное начало</a:t>
            </a:r>
          </a:p>
          <a:p>
            <a:pPr eaLnBrk="1" hangingPunct="1"/>
            <a:r>
              <a:rPr lang="ru-RU" b="1" i="1" smtClean="0"/>
              <a:t>Графические приемы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Маш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Шагал сл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Сл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00FFFF"/>
                </a:solidFill>
              </a:rPr>
              <a:t>Творческий метод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FFFF"/>
                </a:solidFill>
              </a:rPr>
              <a:t>Конструктивное начало</a:t>
            </a:r>
          </a:p>
          <a:p>
            <a:pPr eaLnBrk="1" hangingPunct="1"/>
            <a:r>
              <a:rPr lang="ru-RU" b="1" i="1" smtClean="0">
                <a:solidFill>
                  <a:srgbClr val="00FFFF"/>
                </a:solidFill>
              </a:rPr>
              <a:t>Переливы цвета</a:t>
            </a:r>
          </a:p>
          <a:p>
            <a:pPr eaLnBrk="1" hangingPunct="1"/>
            <a:r>
              <a:rPr lang="ru-RU" b="1" i="1" smtClean="0">
                <a:solidFill>
                  <a:srgbClr val="00FFFF"/>
                </a:solidFill>
              </a:rPr>
              <a:t>Картина – плоскость, покрытая образами</a:t>
            </a:r>
          </a:p>
          <a:p>
            <a:pPr eaLnBrk="1" hangingPunct="1"/>
            <a:r>
              <a:rPr lang="ru-RU" b="1" i="1" smtClean="0">
                <a:solidFill>
                  <a:srgbClr val="00FFFF"/>
                </a:solidFill>
              </a:rPr>
              <a:t>Сказочный дух</a:t>
            </a:r>
          </a:p>
          <a:p>
            <a:pPr eaLnBrk="1" hangingPunct="1"/>
            <a:r>
              <a:rPr lang="ru-RU" b="1" i="1" smtClean="0">
                <a:solidFill>
                  <a:srgbClr val="00FFFF"/>
                </a:solidFill>
              </a:rPr>
              <a:t>Декоративность</a:t>
            </a:r>
          </a:p>
          <a:p>
            <a:pPr eaLnBrk="1" hangingPunct="1"/>
            <a:r>
              <a:rPr lang="ru-RU" b="1" i="1" smtClean="0">
                <a:solidFill>
                  <a:srgbClr val="00FFFF"/>
                </a:solidFill>
              </a:rPr>
              <a:t>Полеты во сне и наяву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Шаг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60350"/>
            <a:ext cx="7559675" cy="6337300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800" b="1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ru-RU" sz="4800" b="1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chemeClr val="bg1"/>
                </a:solidFill>
              </a:rPr>
              <a:t>ПОБЕДА </a:t>
            </a:r>
          </a:p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chemeClr val="bg1"/>
                </a:solidFill>
              </a:rPr>
              <a:t>НАД </a:t>
            </a:r>
          </a:p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chemeClr val="bg1"/>
                </a:solidFill>
              </a:rPr>
              <a:t>СОЛНЦЕМ!!!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19459" grpId="1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Малевич сл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Сл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chemeClr val="bg1"/>
                </a:solidFill>
              </a:rPr>
              <a:t>Творческий метод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Беспредметное Искусство</a:t>
            </a:r>
          </a:p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Красота и гармония Искусства</a:t>
            </a:r>
          </a:p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Цветовая масса, форма, фактура</a:t>
            </a:r>
          </a:p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Комбинация цветов</a:t>
            </a:r>
          </a:p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Дизайн-метод</a:t>
            </a:r>
          </a:p>
          <a:p>
            <a:pPr eaLnBrk="1" hangingPunct="1"/>
            <a:endParaRPr lang="ru-RU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Мал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Ван Гог сл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Сл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FFFF00"/>
                </a:solidFill>
              </a:rPr>
              <a:t>Творческий метод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«Пейзаж, похожий на картину, не годится для картины»</a:t>
            </a:r>
          </a:p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Эмоции и движение</a:t>
            </a:r>
          </a:p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Плоские пастозные мазки</a:t>
            </a:r>
          </a:p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Цвет – эмоция</a:t>
            </a:r>
          </a:p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Фактура мастихина, кисти, пальца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Ван Гог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Митурич сл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Сл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chemeClr val="bg1"/>
                </a:solidFill>
              </a:rPr>
              <a:t>Творческий метод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Реализм и сказка</a:t>
            </a:r>
          </a:p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Создание атмосферы через пейзаж</a:t>
            </a:r>
          </a:p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Заливка акварели с пятнами и каплями</a:t>
            </a:r>
          </a:p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Белый фон</a:t>
            </a:r>
          </a:p>
          <a:p>
            <a:pPr eaLnBrk="1" hangingPunct="1"/>
            <a:endParaRPr lang="ru-RU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106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Оформление по умолчанию</vt:lpstr>
      <vt:lpstr>«Мир искусства – победа над Солнцем!» </vt:lpstr>
      <vt:lpstr>Слайд 2</vt:lpstr>
      <vt:lpstr>Творческий метод</vt:lpstr>
      <vt:lpstr>Слайд 4</vt:lpstr>
      <vt:lpstr>Слайд 5</vt:lpstr>
      <vt:lpstr>Творческий метод</vt:lpstr>
      <vt:lpstr>Слайд 7</vt:lpstr>
      <vt:lpstr>Слайд 8</vt:lpstr>
      <vt:lpstr>Творческий метод</vt:lpstr>
      <vt:lpstr>Слайд 10</vt:lpstr>
      <vt:lpstr>Слайд 11</vt:lpstr>
      <vt:lpstr>Творческий метод</vt:lpstr>
      <vt:lpstr>Слайд 13</vt:lpstr>
      <vt:lpstr>Слайд 14</vt:lpstr>
      <vt:lpstr>Творческий метод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искусства – победа над Солнцем!» </dc:title>
  <dc:creator>user</dc:creator>
  <cp:lastModifiedBy>user</cp:lastModifiedBy>
  <cp:revision>10</cp:revision>
  <dcterms:created xsi:type="dcterms:W3CDTF">2020-02-15T08:41:14Z</dcterms:created>
  <dcterms:modified xsi:type="dcterms:W3CDTF">2020-02-15T10:26:14Z</dcterms:modified>
</cp:coreProperties>
</file>