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7" r:id="rId4"/>
    <p:sldId id="257" r:id="rId5"/>
    <p:sldId id="258" r:id="rId6"/>
    <p:sldId id="259" r:id="rId7"/>
    <p:sldId id="260" r:id="rId8"/>
    <p:sldId id="261" r:id="rId9"/>
    <p:sldId id="262" r:id="rId10"/>
    <p:sldId id="263" r:id="rId11"/>
    <p:sldId id="265" r:id="rId12"/>
  </p:sldIdLst>
  <p:sldSz cx="12801600" cy="9601200" type="A3"/>
  <p:notesSz cx="6858000" cy="9144000"/>
  <p:defaultTextStyle>
    <a:defPPr>
      <a:defRPr lang="ru-RU"/>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48" y="114"/>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0120" y="2982596"/>
            <a:ext cx="10881360" cy="205803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2994959" y="537845"/>
            <a:ext cx="4031615" cy="1147032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95668" y="537845"/>
            <a:ext cx="11885930" cy="1147032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8" y="6169661"/>
            <a:ext cx="10881360" cy="1906905"/>
          </a:xfrm>
        </p:spPr>
        <p:txBody>
          <a:bodyPr anchor="t"/>
          <a:lstStyle>
            <a:lvl1pPr algn="l">
              <a:defRPr sz="5600" b="1" cap="all"/>
            </a:lvl1pPr>
          </a:lstStyle>
          <a:p>
            <a:r>
              <a:rPr lang="ru-RU" smtClean="0"/>
              <a:t>Образец заголовка</a:t>
            </a:r>
            <a:endParaRPr lang="ru-RU"/>
          </a:p>
        </p:txBody>
      </p:sp>
      <p:sp>
        <p:nvSpPr>
          <p:cNvPr id="3" name="Текст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384493"/>
            <a:ext cx="11521440" cy="16002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ru-RU" smtClean="0"/>
              <a:t>Образец текста</a:t>
            </a:r>
          </a:p>
        </p:txBody>
      </p:sp>
      <p:sp>
        <p:nvSpPr>
          <p:cNvPr id="4" name="Содержимое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ru-RU" smtClean="0"/>
              <a:t>Образец текста</a:t>
            </a:r>
          </a:p>
        </p:txBody>
      </p:sp>
      <p:sp>
        <p:nvSpPr>
          <p:cNvPr id="6" name="Содержимое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1" y="382270"/>
            <a:ext cx="4211638" cy="1626870"/>
          </a:xfrm>
        </p:spPr>
        <p:txBody>
          <a:bodyPr anchor="b"/>
          <a:lstStyle>
            <a:lvl1pPr algn="l">
              <a:defRPr sz="2800" b="1"/>
            </a:lvl1pPr>
          </a:lstStyle>
          <a:p>
            <a:r>
              <a:rPr lang="ru-RU" smtClean="0"/>
              <a:t>Образец заголовка</a:t>
            </a:r>
            <a:endParaRPr lang="ru-RU"/>
          </a:p>
        </p:txBody>
      </p:sp>
      <p:sp>
        <p:nvSpPr>
          <p:cNvPr id="3" name="Содержимое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ru-RU" smtClean="0"/>
              <a:t>Образец текста</a:t>
            </a:r>
          </a:p>
        </p:txBody>
      </p:sp>
      <p:sp>
        <p:nvSpPr>
          <p:cNvPr id="5" name="Дата 4"/>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9203" y="6720840"/>
            <a:ext cx="7680960" cy="793433"/>
          </a:xfrm>
        </p:spPr>
        <p:txBody>
          <a:bodyPr anchor="b"/>
          <a:lstStyle>
            <a:lvl1pPr algn="l">
              <a:defRPr sz="2800" b="1"/>
            </a:lvl1pPr>
          </a:lstStyle>
          <a:p>
            <a:r>
              <a:rPr lang="ru-RU" smtClean="0"/>
              <a:t>Образец заголовка</a:t>
            </a:r>
            <a:endParaRPr lang="ru-RU"/>
          </a:p>
        </p:txBody>
      </p:sp>
      <p:sp>
        <p:nvSpPr>
          <p:cNvPr id="3" name="Рисунок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ru-RU"/>
          </a:p>
        </p:txBody>
      </p:sp>
      <p:sp>
        <p:nvSpPr>
          <p:cNvPr id="4" name="Текст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ru-RU" smtClean="0"/>
              <a:t>Образец текста</a:t>
            </a:r>
          </a:p>
        </p:txBody>
      </p:sp>
      <p:sp>
        <p:nvSpPr>
          <p:cNvPr id="5" name="Дата 4"/>
          <p:cNvSpPr>
            <a:spLocks noGrp="1"/>
          </p:cNvSpPr>
          <p:nvPr>
            <p:ph type="dt" sz="half" idx="10"/>
          </p:nvPr>
        </p:nvSpPr>
        <p:spPr/>
        <p:txBody>
          <a:bodyPr/>
          <a:lstStyle/>
          <a:p>
            <a:fld id="{81E6E68D-1C85-4A7F-9E4A-A41A4AB09D6E}" type="datetimeFigureOut">
              <a:rPr lang="ru-RU" smtClean="0"/>
              <a:pPr/>
              <a:t>27.02.2024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16ED95-16DA-476F-8718-35BF8B2A10AC}"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81E6E68D-1C85-4A7F-9E4A-A41A4AB09D6E}" type="datetimeFigureOut">
              <a:rPr lang="ru-RU" smtClean="0"/>
              <a:pPr/>
              <a:t>27.02.2024</a:t>
            </a:fld>
            <a:endParaRPr lang="ru-RU"/>
          </a:p>
        </p:txBody>
      </p:sp>
      <p:sp>
        <p:nvSpPr>
          <p:cNvPr id="5" name="Нижний колонтитул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2A16ED95-16DA-476F-8718-35BF8B2A10A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ru-RU"/>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6303"/>
            <a:ext cx="12801600" cy="7272809"/>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801600" cy="2136303"/>
          </a:xfrm>
          <a:prstGeom prst="rect">
            <a:avLst/>
          </a:prstGeom>
        </p:spPr>
      </p:pic>
    </p:spTree>
    <p:extLst>
      <p:ext uri="{BB962C8B-B14F-4D97-AF65-F5344CB8AC3E}">
        <p14:creationId xmlns:p14="http://schemas.microsoft.com/office/powerpoint/2010/main" val="295745144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24136" y="1776264"/>
            <a:ext cx="2808312" cy="84249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tabLst/>
              <a:defRPr/>
            </a:pPr>
            <a:endParaRPr kumimoji="0" lang="ru-RU" sz="1800" b="0" i="0" u="none" strike="noStrike" kern="1200" cap="none" spc="0" normalizeH="0" baseline="0" noProof="0" dirty="0">
              <a:ln>
                <a:noFill/>
              </a:ln>
              <a:solidFill>
                <a:srgbClr val="00B050"/>
              </a:solidFill>
              <a:effectLst/>
              <a:uLnTx/>
              <a:uFillTx/>
              <a:latin typeface="Times New Roman" pitchFamily="18" charset="0"/>
              <a:ea typeface="+mj-ea"/>
              <a:cs typeface="Times New Roman" pitchFamily="18" charset="0"/>
            </a:endParaRPr>
          </a:p>
        </p:txBody>
      </p:sp>
      <p:sp>
        <p:nvSpPr>
          <p:cNvPr id="7" name="Заголовок 1"/>
          <p:cNvSpPr txBox="1">
            <a:spLocks/>
          </p:cNvSpPr>
          <p:nvPr/>
        </p:nvSpPr>
        <p:spPr>
          <a:xfrm>
            <a:off x="6544815" y="0"/>
            <a:ext cx="6164187" cy="2361235"/>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endParaRPr lang="ru-RU" sz="1800" dirty="0" smtClean="0">
              <a:solidFill>
                <a:srgbClr val="00B050"/>
              </a:solidFill>
            </a:endParaRPr>
          </a:p>
        </p:txBody>
      </p:sp>
      <p:sp>
        <p:nvSpPr>
          <p:cNvPr id="8" name="Прямоугольник 7"/>
          <p:cNvSpPr/>
          <p:nvPr/>
        </p:nvSpPr>
        <p:spPr>
          <a:xfrm>
            <a:off x="352128" y="624136"/>
            <a:ext cx="3226394" cy="369332"/>
          </a:xfrm>
          <a:prstGeom prst="rect">
            <a:avLst/>
          </a:prstGeom>
        </p:spPr>
        <p:txBody>
          <a:bodyPr wrap="square">
            <a:spAutoFit/>
          </a:bodyPr>
          <a:lstStyle/>
          <a:p>
            <a:pPr lvl="0" algn="ctr">
              <a:spcBef>
                <a:spcPct val="0"/>
              </a:spcBef>
              <a:buFont typeface="Wingdings" pitchFamily="2" charset="2"/>
              <a:buChar char="§"/>
            </a:pPr>
            <a:endParaRPr lang="es-ES" sz="1800" dirty="0">
              <a:solidFill>
                <a:srgbClr val="00B050"/>
              </a:solidFill>
              <a:latin typeface="Times New Roman" pitchFamily="18" charset="0"/>
              <a:ea typeface="+mj-ea"/>
              <a:cs typeface="Times New Roman" pitchFamily="18" charset="0"/>
            </a:endParaRPr>
          </a:p>
        </p:txBody>
      </p:sp>
      <p:sp>
        <p:nvSpPr>
          <p:cNvPr id="11" name="Заголовок 1"/>
          <p:cNvSpPr txBox="1">
            <a:spLocks/>
          </p:cNvSpPr>
          <p:nvPr/>
        </p:nvSpPr>
        <p:spPr>
          <a:xfrm>
            <a:off x="2872408" y="7755312"/>
            <a:ext cx="9584911" cy="3691775"/>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r>
              <a:rPr lang="es-ES" sz="1800" dirty="0" smtClean="0">
                <a:solidFill>
                  <a:srgbClr val="FF0000"/>
                </a:solidFill>
              </a:rPr>
              <a:t/>
            </a:r>
            <a:br>
              <a:rPr lang="es-ES" sz="1800" dirty="0" smtClean="0">
                <a:solidFill>
                  <a:srgbClr val="FF0000"/>
                </a:solidFill>
              </a:rPr>
            </a:br>
            <a:r>
              <a:rPr lang="ru-RU" sz="1800" dirty="0" smtClean="0"/>
              <a:t/>
            </a:r>
            <a:br>
              <a:rPr lang="ru-RU" sz="1800" dirty="0" smtClean="0"/>
            </a:br>
            <a:r>
              <a:rPr lang="es-ES" sz="1800" dirty="0" smtClean="0"/>
              <a:t/>
            </a:r>
            <a:br>
              <a:rPr lang="es-ES" sz="1800" dirty="0" smtClean="0"/>
            </a:br>
            <a:r>
              <a:rPr lang="es-ES" sz="1800" dirty="0" smtClean="0"/>
              <a:t/>
            </a:r>
            <a:br>
              <a:rPr lang="es-ES" sz="1800" dirty="0" smtClean="0"/>
            </a:br>
            <a:r>
              <a:rPr lang="es-ES" sz="1800" dirty="0" smtClean="0"/>
              <a:t/>
            </a:r>
            <a:br>
              <a:rPr lang="es-ES" sz="1800" dirty="0" smtClean="0"/>
            </a:br>
            <a:endParaRPr lang="ru-RU" sz="1800" dirty="0" smtClean="0"/>
          </a:p>
        </p:txBody>
      </p:sp>
      <p:sp>
        <p:nvSpPr>
          <p:cNvPr id="12" name="Прямоугольник 11"/>
          <p:cNvSpPr/>
          <p:nvPr/>
        </p:nvSpPr>
        <p:spPr>
          <a:xfrm>
            <a:off x="8921080" y="8685897"/>
            <a:ext cx="3528391"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3" name="Заголовок 1"/>
          <p:cNvSpPr txBox="1">
            <a:spLocks/>
          </p:cNvSpPr>
          <p:nvPr/>
        </p:nvSpPr>
        <p:spPr>
          <a:xfrm>
            <a:off x="798452" y="-239960"/>
            <a:ext cx="1690104" cy="98411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endParaRPr kumimoji="0" lang="ru-RU" sz="3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5" name="Прямоугольник 14"/>
          <p:cNvSpPr/>
          <p:nvPr/>
        </p:nvSpPr>
        <p:spPr>
          <a:xfrm>
            <a:off x="6112768" y="264096"/>
            <a:ext cx="6688832" cy="369332"/>
          </a:xfrm>
          <a:prstGeom prst="rect">
            <a:avLst/>
          </a:prstGeom>
        </p:spPr>
        <p:txBody>
          <a:bodyPr wrap="square">
            <a:spAutoFit/>
          </a:bodyPr>
          <a:lstStyle/>
          <a:p>
            <a:pPr defTabSz="457200">
              <a:defRPr/>
            </a:pPr>
            <a:endParaRPr lang="en-US" sz="1800" dirty="0" smtClean="0">
              <a:solidFill>
                <a:srgbClr val="00B050"/>
              </a:solidFill>
              <a:latin typeface="Times New Roman" pitchFamily="18" charset="0"/>
              <a:cs typeface="Times New Roman" pitchFamily="18" charset="0"/>
            </a:endParaRPr>
          </a:p>
        </p:txBody>
      </p:sp>
      <p:sp>
        <p:nvSpPr>
          <p:cNvPr id="17" name="Заголовок 1"/>
          <p:cNvSpPr txBox="1">
            <a:spLocks/>
          </p:cNvSpPr>
          <p:nvPr/>
        </p:nvSpPr>
        <p:spPr>
          <a:xfrm>
            <a:off x="712168" y="1"/>
            <a:ext cx="3080900" cy="6240760"/>
          </a:xfrm>
          <a:prstGeom prst="rect">
            <a:avLst/>
          </a:prstGeom>
        </p:spPr>
        <p:txBody>
          <a:bodyPr vert="horz" lIns="91440" tIns="45720" rIns="91440" bIns="45720" rtlCol="0" anchor="ctr">
            <a:normAutofit/>
          </a:bodyPr>
          <a:lstStyle/>
          <a:p>
            <a:pPr marL="0" marR="0" lvl="0" indent="0" defTabSz="1280160" rtl="0" eaLnBrk="1" fontAlgn="auto" latinLnBrk="0" hangingPunct="1">
              <a:lnSpc>
                <a:spcPct val="100000"/>
              </a:lnSpc>
              <a:spcBef>
                <a:spcPct val="0"/>
              </a:spcBef>
              <a:spcAft>
                <a:spcPts val="0"/>
              </a:spcAft>
              <a:buClrTx/>
              <a:buSzTx/>
              <a:buFont typeface="Arial" pitchFamily="34" charset="0"/>
              <a:buChar char="•"/>
              <a:tabLst/>
              <a:defRPr/>
            </a:pP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Текст 2"/>
          <p:cNvSpPr txBox="1">
            <a:spLocks/>
          </p:cNvSpPr>
          <p:nvPr/>
        </p:nvSpPr>
        <p:spPr>
          <a:xfrm>
            <a:off x="-727992" y="5808712"/>
            <a:ext cx="4608512" cy="4290761"/>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br>
            <a:endParaRPr kumimoji="0" lang="ru-RU" sz="1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
        <p:nvSpPr>
          <p:cNvPr id="19" name="Текст 2"/>
          <p:cNvSpPr txBox="1">
            <a:spLocks/>
          </p:cNvSpPr>
          <p:nvPr/>
        </p:nvSpPr>
        <p:spPr>
          <a:xfrm>
            <a:off x="5474677" y="8602133"/>
            <a:ext cx="7326923" cy="999067"/>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ru-RU" sz="1800" dirty="0" smtClean="0">
              <a:solidFill>
                <a:schemeClr val="accent1">
                  <a:lumMod val="75000"/>
                </a:schemeClr>
              </a:solidFill>
              <a:latin typeface="Times New Roman" pitchFamily="18" charset="0"/>
              <a:cs typeface="Times New Roman" pitchFamily="18" charset="0"/>
            </a:endParaRPr>
          </a:p>
        </p:txBody>
      </p:sp>
      <p:sp>
        <p:nvSpPr>
          <p:cNvPr id="20" name="Текст 2"/>
          <p:cNvSpPr txBox="1">
            <a:spLocks/>
          </p:cNvSpPr>
          <p:nvPr/>
        </p:nvSpPr>
        <p:spPr>
          <a:xfrm>
            <a:off x="-1160039" y="7608913"/>
            <a:ext cx="4536503" cy="2235378"/>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Заголовок 1"/>
          <p:cNvSpPr txBox="1">
            <a:spLocks/>
          </p:cNvSpPr>
          <p:nvPr/>
        </p:nvSpPr>
        <p:spPr>
          <a:xfrm>
            <a:off x="287867" y="355600"/>
            <a:ext cx="2269067" cy="8981503"/>
          </a:xfrm>
          <a:prstGeom prst="rect">
            <a:avLst/>
          </a:prstGeom>
        </p:spPr>
        <p:txBody>
          <a:bodyPr vert="horz" lIns="91440" tIns="45720" rIns="91440" bIns="45720" rtlCol="0" anchor="ctr">
            <a:normAutofit/>
          </a:bodyPr>
          <a:lstStyle/>
          <a:p>
            <a:pPr marL="0" marR="0" lvl="0" indent="0" algn="ctr" defTabSz="1280160" rtl="0" eaLnBrk="1" fontAlgn="auto" latinLnBrk="0" hangingPunct="1">
              <a:lnSpc>
                <a:spcPct val="100000"/>
              </a:lnSpc>
              <a:spcBef>
                <a:spcPct val="0"/>
              </a:spcBef>
              <a:spcAft>
                <a:spcPts val="0"/>
              </a:spcAft>
              <a:buClrTx/>
              <a:buSzTx/>
              <a:buFontTx/>
              <a:buNone/>
              <a:tabLst/>
              <a:defRPr/>
            </a:pP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Прямоугольник 23"/>
          <p:cNvSpPr/>
          <p:nvPr/>
        </p:nvSpPr>
        <p:spPr>
          <a:xfrm>
            <a:off x="352128" y="8328992"/>
            <a:ext cx="8496944" cy="369332"/>
          </a:xfrm>
          <a:prstGeom prst="rect">
            <a:avLst/>
          </a:prstGeom>
        </p:spPr>
        <p:txBody>
          <a:bodyPr wrap="square">
            <a:spAutoFit/>
          </a:bodyPr>
          <a:lstStyle/>
          <a:p>
            <a:endParaRPr lang="ru-RU" sz="1800" dirty="0">
              <a:latin typeface="Times New Roman" pitchFamily="18" charset="0"/>
              <a:cs typeface="Times New Roman" pitchFamily="18" charset="0"/>
            </a:endParaRPr>
          </a:p>
        </p:txBody>
      </p:sp>
      <p:sp>
        <p:nvSpPr>
          <p:cNvPr id="30" name="Прямоугольник 29"/>
          <p:cNvSpPr/>
          <p:nvPr/>
        </p:nvSpPr>
        <p:spPr>
          <a:xfrm>
            <a:off x="5824736" y="8112968"/>
            <a:ext cx="6400800" cy="480131"/>
          </a:xfrm>
          <a:prstGeom prst="rect">
            <a:avLst/>
          </a:prstGeom>
        </p:spPr>
        <p:txBody>
          <a:bodyPr>
            <a:spAutoFit/>
          </a:bodyPr>
          <a:lstStyle/>
          <a:p>
            <a:pPr lvl="0" defTabSz="914400">
              <a:lnSpc>
                <a:spcPct val="90000"/>
              </a:lnSpc>
              <a:spcBef>
                <a:spcPct val="0"/>
              </a:spcBef>
              <a:defRPr/>
            </a:pPr>
            <a:endParaRPr lang="en-US" sz="2800" dirty="0" smtClean="0">
              <a:latin typeface="Times New Roman" pitchFamily="18" charset="0"/>
              <a:cs typeface="Times New Roman" pitchFamily="18" charset="0"/>
            </a:endParaRPr>
          </a:p>
        </p:txBody>
      </p:sp>
      <p:sp>
        <p:nvSpPr>
          <p:cNvPr id="25" name="Заголовок 1"/>
          <p:cNvSpPr txBox="1">
            <a:spLocks/>
          </p:cNvSpPr>
          <p:nvPr/>
        </p:nvSpPr>
        <p:spPr>
          <a:xfrm>
            <a:off x="287867" y="1456267"/>
            <a:ext cx="2269067" cy="4368798"/>
          </a:xfrm>
          <a:prstGeom prst="rect">
            <a:avLst/>
          </a:prstGeom>
        </p:spPr>
        <p:txBody>
          <a:bodyPr vert="horz" lIns="91440" tIns="45720" rIns="91440" bIns="45720" rtlCol="0" anchor="ctr">
            <a:normAutofit/>
          </a:bodyPr>
          <a:lstStyle/>
          <a:p>
            <a:pPr marL="0" marR="0" lvl="0" indent="0" algn="ctr" defTabSz="1280160" rtl="0" eaLnBrk="1" fontAlgn="auto" latinLnBrk="0" hangingPunct="1">
              <a:lnSpc>
                <a:spcPct val="100000"/>
              </a:lnSpc>
              <a:spcBef>
                <a:spcPct val="0"/>
              </a:spcBef>
              <a:spcAft>
                <a:spcPts val="0"/>
              </a:spcAft>
              <a:buClrTx/>
              <a:buSzTx/>
              <a:buFontTx/>
              <a:buNone/>
              <a:tabLst/>
              <a:defRPr/>
            </a:pP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26" name="Прямоугольник 25"/>
          <p:cNvSpPr/>
          <p:nvPr/>
        </p:nvSpPr>
        <p:spPr>
          <a:xfrm>
            <a:off x="304801" y="5842000"/>
            <a:ext cx="2472266" cy="861774"/>
          </a:xfrm>
          <a:prstGeom prst="rect">
            <a:avLst/>
          </a:prstGeom>
        </p:spPr>
        <p:txBody>
          <a:bodyPr wrap="square">
            <a:spAutoFit/>
          </a:bodyPr>
          <a:lstStyle/>
          <a:p>
            <a:pPr algn="ctr"/>
            <a:r>
              <a:rPr lang="en-US" dirty="0" smtClean="0"/>
              <a:t/>
            </a:r>
            <a:br>
              <a:rPr lang="en-US" dirty="0" smtClean="0"/>
            </a:br>
            <a:endParaRPr lang="ru-RU" dirty="0"/>
          </a:p>
        </p:txBody>
      </p:sp>
      <p:sp>
        <p:nvSpPr>
          <p:cNvPr id="27" name="Прямоугольник 26"/>
          <p:cNvSpPr/>
          <p:nvPr/>
        </p:nvSpPr>
        <p:spPr>
          <a:xfrm>
            <a:off x="496144" y="7752928"/>
            <a:ext cx="2088232" cy="477054"/>
          </a:xfrm>
          <a:prstGeom prst="rect">
            <a:avLst/>
          </a:prstGeom>
        </p:spPr>
        <p:txBody>
          <a:bodyPr wrap="square">
            <a:spAutoFit/>
          </a:bodyPr>
          <a:lstStyle/>
          <a:p>
            <a:pPr algn="ctr"/>
            <a:endParaRPr lang="ru-RU" dirty="0"/>
          </a:p>
        </p:txBody>
      </p:sp>
      <p:sp>
        <p:nvSpPr>
          <p:cNvPr id="28" name="Заголовок 1"/>
          <p:cNvSpPr txBox="1">
            <a:spLocks/>
          </p:cNvSpPr>
          <p:nvPr/>
        </p:nvSpPr>
        <p:spPr>
          <a:xfrm>
            <a:off x="2794000" y="7690908"/>
            <a:ext cx="9381067" cy="312949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1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1" name="Picture 2" descr="https://img.razrisyika.ru/kart/80/1200/316831-zimniy-gorod-dlya-detey-28.jpg"/>
          <p:cNvPicPr>
            <a:picLocks noChangeAspect="1" noChangeArrowheads="1"/>
          </p:cNvPicPr>
          <p:nvPr/>
        </p:nvPicPr>
        <p:blipFill>
          <a:blip r:embed="rId2" cstate="print"/>
          <a:srcRect/>
          <a:stretch>
            <a:fillRect/>
          </a:stretch>
        </p:blipFill>
        <p:spPr bwMode="auto">
          <a:xfrm>
            <a:off x="2658533" y="508000"/>
            <a:ext cx="9906000" cy="7354888"/>
          </a:xfrm>
          <a:prstGeom prst="rect">
            <a:avLst/>
          </a:prstGeom>
          <a:noFill/>
        </p:spPr>
      </p:pic>
      <p:sp>
        <p:nvSpPr>
          <p:cNvPr id="29" name="Заголовок 1"/>
          <p:cNvSpPr txBox="1">
            <a:spLocks/>
          </p:cNvSpPr>
          <p:nvPr/>
        </p:nvSpPr>
        <p:spPr>
          <a:xfrm>
            <a:off x="287867" y="1998133"/>
            <a:ext cx="2269067" cy="4026603"/>
          </a:xfrm>
          <a:prstGeom prst="rect">
            <a:avLst/>
          </a:prstGeom>
        </p:spPr>
        <p:txBody>
          <a:bodyPr vert="horz" lIns="91440" tIns="45720" rIns="91440" bIns="45720" rtlCol="0" anchor="ctr">
            <a:normAutofit fontScale="25000" lnSpcReduction="20000"/>
          </a:bodyPr>
          <a:lstStyle/>
          <a:p>
            <a:pPr marL="0" marR="0" lvl="0" indent="0" algn="ctr" defTabSz="128016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Cuántas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casas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tú</a:t>
            </a:r>
            <a:r>
              <a:rPr kumimoji="0" lang="en-US" sz="7200" b="0" i="0" u="none" strike="noStrike" kern="1200" cap="none" spc="0" normalizeH="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¿Es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verano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o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invierno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tiempo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hace</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Cuántas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bicis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hay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aqui</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ropa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lleva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chica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en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bici</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color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el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paraguas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medios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tarnsporte</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hay en el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dibujo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¿Hay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una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parada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autobús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aquí</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hora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Cuántas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estrellas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tu</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31" name="Прямоугольник 30"/>
          <p:cNvSpPr/>
          <p:nvPr/>
        </p:nvSpPr>
        <p:spPr>
          <a:xfrm>
            <a:off x="304801" y="6248400"/>
            <a:ext cx="2472266" cy="2139047"/>
          </a:xfrm>
          <a:prstGeom prst="rect">
            <a:avLst/>
          </a:prstGeom>
        </p:spPr>
        <p:txBody>
          <a:bodyPr wrap="square">
            <a:spAutoFit/>
          </a:bodyPr>
          <a:lstStyle/>
          <a:p>
            <a:pPr algn="ctr"/>
            <a:r>
              <a:rPr lang="en-US" sz="1800" dirty="0" smtClean="0">
                <a:solidFill>
                  <a:srgbClr val="0070C0"/>
                </a:solidFill>
                <a:latin typeface="Times New Roman" pitchFamily="18" charset="0"/>
                <a:cs typeface="Times New Roman" pitchFamily="18" charset="0"/>
              </a:rPr>
              <a:t>¿</a:t>
            </a:r>
            <a:r>
              <a:rPr lang="en-US" sz="1800" dirty="0" err="1" smtClean="0">
                <a:solidFill>
                  <a:srgbClr val="0070C0"/>
                </a:solidFill>
                <a:latin typeface="Times New Roman" pitchFamily="18" charset="0"/>
                <a:cs typeface="Times New Roman" pitchFamily="18" charset="0"/>
              </a:rPr>
              <a:t>Qué</a:t>
            </a:r>
            <a:r>
              <a:rPr lang="en-US" sz="1800" dirty="0" smtClean="0">
                <a:solidFill>
                  <a:srgbClr val="0070C0"/>
                </a:solidFill>
                <a:latin typeface="Times New Roman" pitchFamily="18" charset="0"/>
                <a:cs typeface="Times New Roman" pitchFamily="18" charset="0"/>
              </a:rPr>
              <a:t> </a:t>
            </a:r>
            <a:r>
              <a:rPr lang="en-US" sz="1800" dirty="0" err="1" smtClean="0">
                <a:solidFill>
                  <a:srgbClr val="0070C0"/>
                </a:solidFill>
                <a:latin typeface="Times New Roman" pitchFamily="18" charset="0"/>
                <a:cs typeface="Times New Roman" pitchFamily="18" charset="0"/>
              </a:rPr>
              <a:t>está</a:t>
            </a:r>
            <a:r>
              <a:rPr lang="en-US" sz="1800" dirty="0" smtClean="0">
                <a:solidFill>
                  <a:srgbClr val="0070C0"/>
                </a:solidFill>
                <a:latin typeface="Times New Roman" pitchFamily="18" charset="0"/>
                <a:cs typeface="Times New Roman" pitchFamily="18" charset="0"/>
              </a:rPr>
              <a:t> </a:t>
            </a:r>
            <a:r>
              <a:rPr lang="en-US" sz="1800" dirty="0" err="1" smtClean="0">
                <a:solidFill>
                  <a:srgbClr val="0070C0"/>
                </a:solidFill>
                <a:latin typeface="Times New Roman" pitchFamily="18" charset="0"/>
                <a:cs typeface="Times New Roman" pitchFamily="18" charset="0"/>
              </a:rPr>
              <a:t>haciendo</a:t>
            </a:r>
            <a:r>
              <a:rPr lang="en-US" sz="1800" dirty="0" smtClean="0">
                <a:solidFill>
                  <a:srgbClr val="0070C0"/>
                </a:solidFill>
                <a:latin typeface="Times New Roman" pitchFamily="18" charset="0"/>
                <a:cs typeface="Times New Roman" pitchFamily="18" charset="0"/>
              </a:rPr>
              <a:t> el hombre al </a:t>
            </a:r>
            <a:r>
              <a:rPr lang="en-US" sz="1800" dirty="0" err="1" smtClean="0">
                <a:solidFill>
                  <a:srgbClr val="0070C0"/>
                </a:solidFill>
                <a:latin typeface="Times New Roman" pitchFamily="18" charset="0"/>
                <a:cs typeface="Times New Roman" pitchFamily="18" charset="0"/>
              </a:rPr>
              <a:t>lado</a:t>
            </a:r>
            <a:r>
              <a:rPr lang="en-US" sz="1800" dirty="0" smtClean="0">
                <a:solidFill>
                  <a:srgbClr val="0070C0"/>
                </a:solidFill>
                <a:latin typeface="Times New Roman" pitchFamily="18" charset="0"/>
                <a:cs typeface="Times New Roman" pitchFamily="18" charset="0"/>
              </a:rPr>
              <a:t> del </a:t>
            </a:r>
            <a:r>
              <a:rPr lang="en-US" sz="1800" dirty="0" err="1" smtClean="0">
                <a:solidFill>
                  <a:srgbClr val="0070C0"/>
                </a:solidFill>
                <a:latin typeface="Times New Roman" pitchFamily="18" charset="0"/>
                <a:cs typeface="Times New Roman" pitchFamily="18" charset="0"/>
              </a:rPr>
              <a:t>quiosco</a:t>
            </a:r>
            <a:r>
              <a:rPr lang="en-US" sz="1800" dirty="0" smtClean="0">
                <a:solidFill>
                  <a:srgbClr val="0070C0"/>
                </a:solidFill>
                <a:latin typeface="Times New Roman" pitchFamily="18" charset="0"/>
                <a:cs typeface="Times New Roman" pitchFamily="18" charset="0"/>
              </a:rPr>
              <a:t>?</a:t>
            </a:r>
          </a:p>
          <a:p>
            <a:pPr algn="ctr"/>
            <a:r>
              <a:rPr lang="en-US" sz="1800" baseline="0" dirty="0" smtClean="0">
                <a:solidFill>
                  <a:srgbClr val="0070C0"/>
                </a:solidFill>
                <a:latin typeface="Times New Roman" pitchFamily="18" charset="0"/>
                <a:cs typeface="Times New Roman" pitchFamily="18" charset="0"/>
              </a:rPr>
              <a:t>¿</a:t>
            </a:r>
            <a:r>
              <a:rPr lang="en-US" sz="1800" baseline="0" dirty="0" err="1" smtClean="0">
                <a:solidFill>
                  <a:srgbClr val="0070C0"/>
                </a:solidFill>
                <a:latin typeface="Times New Roman" pitchFamily="18" charset="0"/>
                <a:cs typeface="Times New Roman" pitchFamily="18" charset="0"/>
              </a:rPr>
              <a:t>Qué</a:t>
            </a:r>
            <a:r>
              <a:rPr lang="en-US" sz="1800" baseline="0" dirty="0" smtClean="0">
                <a:solidFill>
                  <a:srgbClr val="0070C0"/>
                </a:solidFill>
                <a:latin typeface="Times New Roman" pitchFamily="18" charset="0"/>
                <a:cs typeface="Times New Roman" pitchFamily="18" charset="0"/>
              </a:rPr>
              <a:t> </a:t>
            </a:r>
            <a:r>
              <a:rPr lang="en-US" sz="1800" baseline="0" dirty="0" err="1" smtClean="0">
                <a:solidFill>
                  <a:srgbClr val="0070C0"/>
                </a:solidFill>
                <a:latin typeface="Times New Roman" pitchFamily="18" charset="0"/>
                <a:cs typeface="Times New Roman" pitchFamily="18" charset="0"/>
              </a:rPr>
              <a:t>tiendas</a:t>
            </a:r>
            <a:r>
              <a:rPr lang="en-US" sz="1800" baseline="0" dirty="0" smtClean="0">
                <a:solidFill>
                  <a:srgbClr val="0070C0"/>
                </a:solidFill>
                <a:latin typeface="Times New Roman" pitchFamily="18" charset="0"/>
                <a:cs typeface="Times New Roman" pitchFamily="18" charset="0"/>
              </a:rPr>
              <a:t> hay? </a:t>
            </a:r>
          </a:p>
          <a:p>
            <a:pPr algn="ctr"/>
            <a:r>
              <a:rPr lang="en-US" sz="1800" baseline="0" dirty="0" smtClean="0">
                <a:solidFill>
                  <a:srgbClr val="0070C0"/>
                </a:solidFill>
                <a:latin typeface="Times New Roman" pitchFamily="18" charset="0"/>
                <a:cs typeface="Times New Roman" pitchFamily="18" charset="0"/>
              </a:rPr>
              <a:t>¿</a:t>
            </a:r>
            <a:r>
              <a:rPr lang="en-US" sz="1800" baseline="0" dirty="0" err="1" smtClean="0">
                <a:solidFill>
                  <a:srgbClr val="0070C0"/>
                </a:solidFill>
                <a:latin typeface="Times New Roman" pitchFamily="18" charset="0"/>
                <a:cs typeface="Times New Roman" pitchFamily="18" charset="0"/>
              </a:rPr>
              <a:t>Qué</a:t>
            </a:r>
            <a:r>
              <a:rPr lang="en-US" sz="1800" baseline="0" dirty="0" smtClean="0">
                <a:solidFill>
                  <a:srgbClr val="0070C0"/>
                </a:solidFill>
                <a:latin typeface="Times New Roman" pitchFamily="18" charset="0"/>
                <a:cs typeface="Times New Roman" pitchFamily="18" charset="0"/>
              </a:rPr>
              <a:t> </a:t>
            </a:r>
            <a:r>
              <a:rPr lang="en-US" sz="1800" baseline="0" dirty="0" err="1" smtClean="0">
                <a:solidFill>
                  <a:srgbClr val="0070C0"/>
                </a:solidFill>
                <a:latin typeface="Times New Roman" pitchFamily="18" charset="0"/>
                <a:cs typeface="Times New Roman" pitchFamily="18" charset="0"/>
              </a:rPr>
              <a:t>nombre</a:t>
            </a:r>
            <a:r>
              <a:rPr lang="en-US" sz="1800" baseline="0" dirty="0" smtClean="0">
                <a:solidFill>
                  <a:srgbClr val="0070C0"/>
                </a:solidFill>
                <a:latin typeface="Times New Roman" pitchFamily="18" charset="0"/>
                <a:cs typeface="Times New Roman" pitchFamily="18" charset="0"/>
              </a:rPr>
              <a:t> </a:t>
            </a:r>
            <a:r>
              <a:rPr lang="en-US" sz="1800" baseline="0" dirty="0" err="1" smtClean="0">
                <a:solidFill>
                  <a:srgbClr val="0070C0"/>
                </a:solidFill>
                <a:latin typeface="Times New Roman" pitchFamily="18" charset="0"/>
                <a:cs typeface="Times New Roman" pitchFamily="18" charset="0"/>
              </a:rPr>
              <a:t>lleva</a:t>
            </a:r>
            <a:r>
              <a:rPr lang="en-US" sz="1800" baseline="0" dirty="0" smtClean="0">
                <a:solidFill>
                  <a:srgbClr val="0070C0"/>
                </a:solidFill>
                <a:latin typeface="Times New Roman" pitchFamily="18" charset="0"/>
                <a:cs typeface="Times New Roman" pitchFamily="18" charset="0"/>
              </a:rPr>
              <a:t> el hotel?</a:t>
            </a:r>
            <a:r>
              <a:rPr lang="en-US" dirty="0" smtClean="0"/>
              <a:t/>
            </a:r>
            <a:br>
              <a:rPr lang="en-US" dirty="0" smtClean="0"/>
            </a:br>
            <a:endParaRPr lang="ru-RU" dirty="0"/>
          </a:p>
        </p:txBody>
      </p:sp>
      <p:sp>
        <p:nvSpPr>
          <p:cNvPr id="32" name="Прямоугольник 31"/>
          <p:cNvSpPr/>
          <p:nvPr/>
        </p:nvSpPr>
        <p:spPr>
          <a:xfrm>
            <a:off x="270932" y="7874000"/>
            <a:ext cx="2370667" cy="1754326"/>
          </a:xfrm>
          <a:prstGeom prst="rect">
            <a:avLst/>
          </a:prstGeom>
        </p:spPr>
        <p:txBody>
          <a:bodyPr wrap="square">
            <a:spAutoFit/>
          </a:bodyPr>
          <a:lstStyle/>
          <a:p>
            <a:pPr algn="ctr"/>
            <a:r>
              <a:rPr lang="en-US" sz="1800" dirty="0" smtClean="0">
                <a:solidFill>
                  <a:srgbClr val="FF0000"/>
                </a:solidFill>
                <a:latin typeface="Times New Roman" pitchFamily="18" charset="0"/>
                <a:cs typeface="Times New Roman" pitchFamily="18" charset="0"/>
              </a:rPr>
              <a:t>¿</a:t>
            </a:r>
            <a:r>
              <a:rPr lang="en-US" sz="1800" dirty="0" err="1" smtClean="0">
                <a:solidFill>
                  <a:srgbClr val="FF0000"/>
                </a:solidFill>
                <a:latin typeface="Times New Roman" pitchFamily="18" charset="0"/>
                <a:cs typeface="Times New Roman" pitchFamily="18" charset="0"/>
              </a:rPr>
              <a:t>Qué</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podemos</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comprar</a:t>
            </a:r>
            <a:r>
              <a:rPr lang="en-US" sz="1800" dirty="0" smtClean="0">
                <a:solidFill>
                  <a:srgbClr val="FF0000"/>
                </a:solidFill>
                <a:latin typeface="Times New Roman" pitchFamily="18" charset="0"/>
                <a:cs typeface="Times New Roman" pitchFamily="18" charset="0"/>
              </a:rPr>
              <a:t> en la </a:t>
            </a:r>
            <a:r>
              <a:rPr lang="en-US" sz="1800" dirty="0" err="1" smtClean="0">
                <a:solidFill>
                  <a:srgbClr val="FF0000"/>
                </a:solidFill>
                <a:latin typeface="Times New Roman" pitchFamily="18" charset="0"/>
                <a:cs typeface="Times New Roman" pitchFamily="18" charset="0"/>
              </a:rPr>
              <a:t>panadería</a:t>
            </a:r>
            <a:r>
              <a:rPr lang="en-US" sz="1800" dirty="0" smtClean="0">
                <a:solidFill>
                  <a:srgbClr val="FF0000"/>
                </a:solidFill>
                <a:latin typeface="Times New Roman" pitchFamily="18" charset="0"/>
                <a:cs typeface="Times New Roman" pitchFamily="18" charset="0"/>
              </a:rPr>
              <a:t>? </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a:t>
            </a:r>
            <a:r>
              <a:rPr lang="en-US" sz="1800" dirty="0" err="1" smtClean="0">
                <a:solidFill>
                  <a:srgbClr val="FF0000"/>
                </a:solidFill>
                <a:latin typeface="Times New Roman" pitchFamily="18" charset="0"/>
                <a:cs typeface="Times New Roman" pitchFamily="18" charset="0"/>
              </a:rPr>
              <a:t>Cuándo</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última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vez</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tú</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fuiste</a:t>
            </a:r>
            <a:r>
              <a:rPr lang="en-US" sz="1800" dirty="0" smtClean="0">
                <a:solidFill>
                  <a:srgbClr val="FF0000"/>
                </a:solidFill>
                <a:latin typeface="Times New Roman" pitchFamily="18" charset="0"/>
                <a:cs typeface="Times New Roman" pitchFamily="18" charset="0"/>
              </a:rPr>
              <a:t> al </a:t>
            </a:r>
            <a:r>
              <a:rPr lang="en-US" sz="1800" dirty="0" err="1" smtClean="0">
                <a:solidFill>
                  <a:srgbClr val="FF0000"/>
                </a:solidFill>
                <a:latin typeface="Times New Roman" pitchFamily="18" charset="0"/>
                <a:cs typeface="Times New Roman" pitchFamily="18" charset="0"/>
              </a:rPr>
              <a:t>dentista</a:t>
            </a:r>
            <a:r>
              <a:rPr lang="en-US" sz="1800" dirty="0" smtClean="0">
                <a:solidFill>
                  <a:srgbClr val="FF0000"/>
                </a:solidFill>
                <a:latin typeface="Times New Roman" pitchFamily="18" charset="0"/>
                <a:cs typeface="Times New Roman" pitchFamily="18" charset="0"/>
              </a:rPr>
              <a:t>?</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3" name="Заголовок 1"/>
          <p:cNvSpPr txBox="1">
            <a:spLocks/>
          </p:cNvSpPr>
          <p:nvPr/>
        </p:nvSpPr>
        <p:spPr>
          <a:xfrm>
            <a:off x="2946400" y="7464896"/>
            <a:ext cx="9381067" cy="28083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¿De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qué</a:t>
            </a:r>
            <a:r>
              <a:rPr kumimoji="0" lang="en-US" sz="1800" b="0" i="0" u="none" strike="noStrike" kern="1200" cap="none" spc="0" normalizeH="0" noProof="0" dirty="0" smtClean="0">
                <a:ln>
                  <a:noFill/>
                </a:ln>
                <a:solidFill>
                  <a:srgbClr val="11E316"/>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color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es</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el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autobús</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Podemos</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comprar</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frutas</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a:t>
            </a:r>
            <a:r>
              <a:rPr lang="en-US" sz="1800" dirty="0" err="1" smtClean="0">
                <a:solidFill>
                  <a:srgbClr val="0070C0"/>
                </a:solidFill>
                <a:latin typeface="Times New Roman" pitchFamily="18" charset="0"/>
                <a:cs typeface="Times New Roman" pitchFamily="18" charset="0"/>
              </a:rPr>
              <a:t>Quién</a:t>
            </a:r>
            <a:r>
              <a:rPr lang="en-US" sz="1800" baseline="0" dirty="0" smtClean="0">
                <a:solidFill>
                  <a:srgbClr val="0070C0"/>
                </a:solidFill>
                <a:latin typeface="Times New Roman" pitchFamily="18" charset="0"/>
                <a:cs typeface="Times New Roman" pitchFamily="18" charset="0"/>
              </a:rPr>
              <a:t>  </a:t>
            </a:r>
            <a:r>
              <a:rPr lang="en-US" sz="1800" baseline="0" dirty="0" err="1" smtClean="0">
                <a:solidFill>
                  <a:srgbClr val="0070C0"/>
                </a:solidFill>
                <a:latin typeface="Times New Roman" pitchFamily="18" charset="0"/>
                <a:cs typeface="Times New Roman" pitchFamily="18" charset="0"/>
              </a:rPr>
              <a:t>tiene</a:t>
            </a:r>
            <a:r>
              <a:rPr lang="en-US" sz="1800" baseline="0" dirty="0" smtClean="0">
                <a:solidFill>
                  <a:srgbClr val="0070C0"/>
                </a:solidFill>
                <a:latin typeface="Times New Roman" pitchFamily="18" charset="0"/>
                <a:cs typeface="Times New Roman" pitchFamily="18" charset="0"/>
              </a:rPr>
              <a:t> </a:t>
            </a:r>
            <a:r>
              <a:rPr lang="en-US" sz="1800" baseline="0" dirty="0" err="1" smtClean="0">
                <a:solidFill>
                  <a:srgbClr val="0070C0"/>
                </a:solidFill>
                <a:latin typeface="Times New Roman" pitchFamily="18" charset="0"/>
                <a:cs typeface="Times New Roman" pitchFamily="18" charset="0"/>
              </a:rPr>
              <a:t>patines</a:t>
            </a:r>
            <a:r>
              <a:rPr lang="en-US" sz="1800" dirty="0" smtClean="0">
                <a:solidFill>
                  <a:srgbClr val="0070C0"/>
                </a:solidFill>
                <a:latin typeface="Times New Roman" pitchFamily="18" charset="0"/>
                <a:cs typeface="Times New Roman" pitchFamily="18" charset="0"/>
              </a:rPr>
              <a:t>? ¿</a:t>
            </a:r>
            <a:r>
              <a:rPr lang="en-US" sz="1800" dirty="0" err="1" smtClean="0">
                <a:solidFill>
                  <a:srgbClr val="0070C0"/>
                </a:solidFill>
                <a:latin typeface="Times New Roman" pitchFamily="18" charset="0"/>
                <a:cs typeface="Times New Roman" pitchFamily="18" charset="0"/>
              </a:rPr>
              <a:t>Sabes</a:t>
            </a:r>
            <a:r>
              <a:rPr lang="en-US" sz="1800" dirty="0" smtClean="0">
                <a:solidFill>
                  <a:srgbClr val="0070C0"/>
                </a:solidFill>
                <a:latin typeface="Times New Roman" pitchFamily="18" charset="0"/>
                <a:cs typeface="Times New Roman" pitchFamily="18" charset="0"/>
              </a:rPr>
              <a:t> </a:t>
            </a:r>
            <a:r>
              <a:rPr lang="en-US" sz="1800" dirty="0" err="1" smtClean="0">
                <a:solidFill>
                  <a:srgbClr val="0070C0"/>
                </a:solidFill>
                <a:latin typeface="Times New Roman" pitchFamily="18" charset="0"/>
                <a:cs typeface="Times New Roman" pitchFamily="18" charset="0"/>
              </a:rPr>
              <a:t>patinar</a:t>
            </a:r>
            <a:r>
              <a:rPr lang="en-US" sz="1800" dirty="0" smtClean="0">
                <a:solidFill>
                  <a:srgbClr val="0070C0"/>
                </a:solidFill>
                <a:latin typeface="Times New Roman" pitchFamily="18" charset="0"/>
                <a:cs typeface="Times New Roman" pitchFamily="18" charset="0"/>
              </a:rPr>
              <a:t>?</a:t>
            </a:r>
            <a:endParaRPr kumimoji="0" lang="en-US" sz="1800" b="0" i="0" u="none" strike="noStrike" kern="1200" cap="none" spc="0" normalizeH="0" baseline="0" noProof="0" dirty="0" smtClean="0">
              <a:ln>
                <a:noFill/>
              </a:ln>
              <a:solidFill>
                <a:srgbClr val="11E316"/>
              </a:solidFill>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dirty="0" smtClean="0">
                <a:solidFill>
                  <a:srgbClr val="FF0000"/>
                </a:solidFill>
                <a:latin typeface="Times New Roman" pitchFamily="18" charset="0"/>
                <a:cs typeface="Times New Roman" pitchFamily="18" charset="0"/>
              </a:rPr>
              <a:t>¿A </a:t>
            </a:r>
            <a:r>
              <a:rPr lang="en-US" sz="1800" dirty="0" err="1" smtClean="0">
                <a:solidFill>
                  <a:srgbClr val="FF0000"/>
                </a:solidFill>
                <a:latin typeface="Times New Roman" pitchFamily="18" charset="0"/>
                <a:cs typeface="Times New Roman" pitchFamily="18" charset="0"/>
              </a:rPr>
              <a:t>dónde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gustaría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ir</a:t>
            </a:r>
            <a:r>
              <a:rPr lang="en-US" sz="1800" dirty="0" smtClean="0">
                <a:solidFill>
                  <a:srgbClr val="FF0000"/>
                </a:solidFill>
                <a:latin typeface="Times New Roman" pitchFamily="18" charset="0"/>
                <a:cs typeface="Times New Roman" pitchFamily="18" charset="0"/>
              </a:rPr>
              <a:t> en </a:t>
            </a:r>
            <a:r>
              <a:rPr lang="en-US" sz="1800" dirty="0" err="1" smtClean="0">
                <a:solidFill>
                  <a:srgbClr val="FF0000"/>
                </a:solidFill>
                <a:latin typeface="Times New Roman" pitchFamily="18" charset="0"/>
                <a:cs typeface="Times New Roman" pitchFamily="18" charset="0"/>
              </a:rPr>
              <a:t>esta</a:t>
            </a:r>
            <a:r>
              <a:rPr lang="en-US" sz="1800" dirty="0" smtClean="0">
                <a:solidFill>
                  <a:srgbClr val="FF0000"/>
                </a:solidFill>
                <a:latin typeface="Times New Roman" pitchFamily="18" charset="0"/>
                <a:cs typeface="Times New Roman" pitchFamily="18" charset="0"/>
              </a:rPr>
              <a:t> ciudad? ¿</a:t>
            </a:r>
            <a:r>
              <a:rPr lang="en-US" sz="1800" dirty="0" err="1" smtClean="0">
                <a:solidFill>
                  <a:srgbClr val="FF0000"/>
                </a:solidFill>
                <a:latin typeface="Times New Roman" pitchFamily="18" charset="0"/>
                <a:cs typeface="Times New Roman" pitchFamily="18" charset="0"/>
              </a:rPr>
              <a:t>Por</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qué</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Cuándo</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última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vez</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tú</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patinaste</a:t>
            </a:r>
            <a:r>
              <a:rPr lang="en-US" sz="1800" baseline="0" dirty="0" smtClean="0">
                <a:solidFill>
                  <a:srgbClr val="FF0000"/>
                </a:solidFill>
                <a:latin typeface="Times New Roman" pitchFamily="18" charset="0"/>
                <a:cs typeface="Times New Roman" pitchFamily="18" charset="0"/>
              </a:rPr>
              <a:t>?</a:t>
            </a:r>
            <a:r>
              <a:rPr kumimoji="0" lang="en-US" sz="1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1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4416" y="0"/>
            <a:ext cx="9857184" cy="7896944"/>
          </a:xfrm>
          <a:prstGeom prst="rect">
            <a:avLst/>
          </a:prstGeom>
        </p:spPr>
      </p:pic>
      <p:sp>
        <p:nvSpPr>
          <p:cNvPr id="5" name="Заголовок 1"/>
          <p:cNvSpPr txBox="1">
            <a:spLocks/>
          </p:cNvSpPr>
          <p:nvPr/>
        </p:nvSpPr>
        <p:spPr>
          <a:xfrm>
            <a:off x="280120" y="2280320"/>
            <a:ext cx="2808312" cy="7117680"/>
          </a:xfrm>
          <a:prstGeom prst="rect">
            <a:avLst/>
          </a:prstGeom>
        </p:spPr>
        <p:txBody>
          <a:bodyPr vert="horz" lIns="91440" tIns="45720" rIns="91440" bIns="45720" rtlCol="0" anchor="ctr">
            <a:noAutofit/>
          </a:bodyPr>
          <a:lstStyle/>
          <a:p>
            <a:pPr algn="ctr">
              <a:spcBef>
                <a:spcPct val="0"/>
              </a:spcBef>
            </a:pP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lang="en-US" sz="1800" dirty="0" err="1" smtClean="0">
                <a:solidFill>
                  <a:srgbClr val="00B050"/>
                </a:solidFill>
                <a:latin typeface="Times New Roman" pitchFamily="18" charset="0"/>
                <a:ea typeface="+mj-ea"/>
                <a:cs typeface="Times New Roman" pitchFamily="18" charset="0"/>
              </a:rPr>
              <a:t>Qué</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lugar</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tipos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tiendas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hay?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tienda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gustaría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visitar</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Por</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Dónde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está</a:t>
            </a:r>
            <a:r>
              <a:rPr kumimoji="0" lang="en-US" sz="1800" b="0" i="0" u="none" strike="noStrike" kern="1200" cap="none" spc="0" normalizeH="0" noProof="0" dirty="0" smtClean="0">
                <a:ln>
                  <a:noFill/>
                </a:ln>
                <a:solidFill>
                  <a:srgbClr val="00B050"/>
                </a:solidFill>
                <a:effectLst/>
                <a:uLnTx/>
                <a:uFillTx/>
                <a:latin typeface="Times New Roman" pitchFamily="18" charset="0"/>
                <a:ea typeface="+mj-ea"/>
                <a:cs typeface="Times New Roman" pitchFamily="18" charset="0"/>
              </a:rPr>
              <a:t> la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chica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quiere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comprar</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un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vestido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rosa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Encuentra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un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zorro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 Es un animal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doméstico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quién</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el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perro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blanco?Tú</a:t>
            </a:r>
            <a:r>
              <a:rPr kumimoji="0" lang="en-US" sz="1800" b="0" i="0" u="none" strike="noStrike" kern="1200" cap="none" spc="0" normalizeH="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tienes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una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mascota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lleva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la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mujer</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está</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en el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aparcamiento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1800" b="0" i="0" u="none" strike="noStrike" kern="1200" cap="none" spc="0" normalizeH="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color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el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coche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donde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hay un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osito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peluche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músicos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tu</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puedes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ver</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Sabes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tocar</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algún</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instrumento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musuical</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color son los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pantalones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del hombre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está</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en el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ascensor</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lang="en-US" sz="1800" dirty="0" smtClean="0">
                <a:solidFill>
                  <a:srgbClr val="FF0000"/>
                </a:solidFill>
                <a:latin typeface="Times New Roman" pitchFamily="18" charset="0"/>
                <a:cs typeface="Times New Roman" pitchFamily="18" charset="0"/>
              </a:rPr>
              <a:t>¿ A </a:t>
            </a:r>
            <a:r>
              <a:rPr lang="en-US" sz="1800" dirty="0" err="1" smtClean="0">
                <a:solidFill>
                  <a:srgbClr val="FF0000"/>
                </a:solidFill>
                <a:latin typeface="Times New Roman" pitchFamily="18" charset="0"/>
                <a:cs typeface="Times New Roman" pitchFamily="18" charset="0"/>
              </a:rPr>
              <a:t>dónde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irías</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si</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gusta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viajar</a:t>
            </a:r>
            <a:r>
              <a:rPr lang="en-US" sz="1800" dirty="0" smtClean="0">
                <a:solidFill>
                  <a:srgbClr val="FF0000"/>
                </a:solidFill>
                <a:latin typeface="Times New Roman" pitchFamily="18" charset="0"/>
                <a:cs typeface="Times New Roman" pitchFamily="18" charset="0"/>
              </a:rPr>
              <a:t>? </a:t>
            </a:r>
            <a:endParaRPr lang="ru-RU" sz="1800" dirty="0" smtClean="0"/>
          </a:p>
          <a:p>
            <a:pPr marL="0" marR="0" lvl="0" indent="0" algn="ctr" defTabSz="128016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animales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hay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aqui</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1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Заголовок 6"/>
          <p:cNvSpPr>
            <a:spLocks noGrp="1"/>
          </p:cNvSpPr>
          <p:nvPr>
            <p:ph type="title"/>
          </p:nvPr>
        </p:nvSpPr>
        <p:spPr>
          <a:xfrm>
            <a:off x="1648272" y="7445905"/>
            <a:ext cx="11521440" cy="2068259"/>
          </a:xfrm>
          <a:prstGeom prst="rect">
            <a:avLst/>
          </a:prstGeom>
        </p:spPr>
        <p:txBody>
          <a:bodyPr wrap="square">
            <a:spAutoFit/>
          </a:bodyPr>
          <a:lstStyle/>
          <a:p>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a:t>
            </a:r>
            <a:r>
              <a:rPr lang="en-US" sz="1800" dirty="0" err="1" smtClean="0">
                <a:solidFill>
                  <a:srgbClr val="FF0000"/>
                </a:solidFill>
                <a:latin typeface="Times New Roman" pitchFamily="18" charset="0"/>
                <a:cs typeface="Times New Roman" pitchFamily="18" charset="0"/>
              </a:rPr>
              <a:t>Cuándo</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últinma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vez</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tu</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fuiste</a:t>
            </a:r>
            <a:r>
              <a:rPr lang="en-US" sz="1800" dirty="0" smtClean="0">
                <a:solidFill>
                  <a:srgbClr val="FF0000"/>
                </a:solidFill>
                <a:latin typeface="Times New Roman" pitchFamily="18" charset="0"/>
                <a:cs typeface="Times New Roman" pitchFamily="18" charset="0"/>
              </a:rPr>
              <a:t> de </a:t>
            </a:r>
            <a:r>
              <a:rPr lang="en-US" sz="1800" dirty="0" err="1" smtClean="0">
                <a:solidFill>
                  <a:srgbClr val="FF0000"/>
                </a:solidFill>
                <a:latin typeface="Times New Roman" pitchFamily="18" charset="0"/>
                <a:cs typeface="Times New Roman" pitchFamily="18" charset="0"/>
              </a:rPr>
              <a:t>compras</a:t>
            </a:r>
            <a:r>
              <a:rPr lang="en-US" sz="1800" dirty="0" smtClean="0">
                <a:solidFill>
                  <a:srgbClr val="FF0000"/>
                </a:solidFill>
                <a:latin typeface="Times New Roman" pitchFamily="18" charset="0"/>
                <a:cs typeface="Times New Roman" pitchFamily="18" charset="0"/>
              </a:rPr>
              <a:t>? </a:t>
            </a:r>
            <a:r>
              <a:rPr lang="es-ES" sz="1800" dirty="0" smtClean="0">
                <a:solidFill>
                  <a:srgbClr val="FF0000"/>
                </a:solidFill>
                <a:latin typeface="Times New Roman" pitchFamily="18" charset="0"/>
                <a:cs typeface="Times New Roman" pitchFamily="18" charset="0"/>
              </a:rPr>
              <a:t>¿Qué compraste?</a:t>
            </a:r>
            <a:r>
              <a:rPr lang="en-US" sz="1800" dirty="0" smtClean="0">
                <a:solidFill>
                  <a:srgbClr val="00B05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a:t>
            </a:r>
            <a:r>
              <a:rPr lang="en-US" sz="1800" dirty="0" smtClean="0">
                <a:solidFill>
                  <a:schemeClr val="accent1">
                    <a:lumMod val="75000"/>
                  </a:schemeClr>
                </a:solidFill>
                <a:latin typeface="Times New Roman" pitchFamily="18" charset="0"/>
                <a:cs typeface="Times New Roman" pitchFamily="18" charset="0"/>
              </a:rPr>
              <a:t>Con </a:t>
            </a:r>
            <a:r>
              <a:rPr lang="en-US" sz="1800" dirty="0" err="1" smtClean="0">
                <a:solidFill>
                  <a:schemeClr val="accent1">
                    <a:lumMod val="75000"/>
                  </a:schemeClr>
                </a:solidFill>
                <a:latin typeface="Times New Roman" pitchFamily="18" charset="0"/>
                <a:cs typeface="Times New Roman" pitchFamily="18" charset="0"/>
              </a:rPr>
              <a:t>qué</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frecuencia</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tú</a:t>
            </a:r>
            <a:r>
              <a:rPr lang="en-US" sz="1800" dirty="0" smtClean="0">
                <a:solidFill>
                  <a:schemeClr val="accent1">
                    <a:lumMod val="75000"/>
                  </a:schemeClr>
                </a:solidFill>
                <a:latin typeface="Times New Roman" pitchFamily="18" charset="0"/>
                <a:cs typeface="Times New Roman" pitchFamily="18" charset="0"/>
              </a:rPr>
              <a:t> vas de </a:t>
            </a:r>
            <a:r>
              <a:rPr lang="en-US" sz="1800" dirty="0" err="1" smtClean="0">
                <a:solidFill>
                  <a:schemeClr val="accent1">
                    <a:lumMod val="75000"/>
                  </a:schemeClr>
                </a:solidFill>
                <a:latin typeface="Times New Roman" pitchFamily="18" charset="0"/>
                <a:cs typeface="Times New Roman" pitchFamily="18" charset="0"/>
              </a:rPr>
              <a:t>compras</a:t>
            </a:r>
            <a:r>
              <a:rPr lang="en-US" sz="1800" dirty="0" smtClean="0">
                <a:solidFill>
                  <a:schemeClr val="accent1">
                    <a:lumMod val="75000"/>
                  </a:schemeClr>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Te </a:t>
            </a:r>
            <a:r>
              <a:rPr lang="en-US" sz="1800" dirty="0" err="1" smtClean="0">
                <a:solidFill>
                  <a:srgbClr val="FF0000"/>
                </a:solidFill>
                <a:latin typeface="Times New Roman" pitchFamily="18" charset="0"/>
                <a:cs typeface="Times New Roman" pitchFamily="18" charset="0"/>
              </a:rPr>
              <a:t>gusta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comprar</a:t>
            </a:r>
            <a:r>
              <a:rPr lang="en-US" sz="1800" dirty="0" smtClean="0">
                <a:solidFill>
                  <a:srgbClr val="FF0000"/>
                </a:solidFill>
                <a:latin typeface="Times New Roman" pitchFamily="18" charset="0"/>
                <a:cs typeface="Times New Roman" pitchFamily="18" charset="0"/>
              </a:rPr>
              <a:t> on line?</a:t>
            </a:r>
            <a:r>
              <a:rPr lang="en-US" sz="1800" dirty="0" smtClean="0">
                <a:solidFill>
                  <a:srgbClr val="00B050"/>
                </a:solidFill>
                <a:latin typeface="Times New Roman" pitchFamily="18" charset="0"/>
                <a:cs typeface="Times New Roman" pitchFamily="18" charset="0"/>
              </a:rPr>
              <a:t> ¿Hay </a:t>
            </a:r>
            <a:r>
              <a:rPr lang="en-US" sz="1800" dirty="0" err="1" smtClean="0">
                <a:solidFill>
                  <a:srgbClr val="00B050"/>
                </a:solidFill>
                <a:latin typeface="Times New Roman" pitchFamily="18" charset="0"/>
                <a:cs typeface="Times New Roman" pitchFamily="18" charset="0"/>
              </a:rPr>
              <a:t>semaforos</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coches</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aquí</a:t>
            </a:r>
            <a:r>
              <a:rPr lang="en-US" sz="1800" dirty="0" smtClean="0">
                <a:solidFill>
                  <a:srgbClr val="00B05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a:t>
            </a:r>
            <a:r>
              <a:rPr lang="en-US" sz="1800" dirty="0" err="1" smtClean="0">
                <a:solidFill>
                  <a:schemeClr val="accent1">
                    <a:lumMod val="75000"/>
                  </a:schemeClr>
                </a:solidFill>
                <a:latin typeface="Times New Roman" pitchFamily="18" charset="0"/>
                <a:cs typeface="Times New Roman" pitchFamily="18" charset="0"/>
              </a:rPr>
              <a:t>Cuál</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es</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tu</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supermercado</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favorito</a:t>
            </a:r>
            <a:r>
              <a:rPr lang="en-US" sz="1800" dirty="0" smtClean="0">
                <a:solidFill>
                  <a:schemeClr val="accent1">
                    <a:lumMod val="75000"/>
                  </a:schemeClr>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Te </a:t>
            </a:r>
            <a:r>
              <a:rPr lang="en-US" sz="1800" dirty="0" err="1" smtClean="0">
                <a:solidFill>
                  <a:srgbClr val="FF0000"/>
                </a:solidFill>
                <a:latin typeface="Times New Roman" pitchFamily="18" charset="0"/>
                <a:cs typeface="Times New Roman" pitchFamily="18" charset="0"/>
              </a:rPr>
              <a:t>gustaría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trabajar</a:t>
            </a:r>
            <a:r>
              <a:rPr lang="en-US" sz="1800" dirty="0" smtClean="0">
                <a:solidFill>
                  <a:srgbClr val="FF0000"/>
                </a:solidFill>
                <a:latin typeface="Times New Roman" pitchFamily="18" charset="0"/>
                <a:cs typeface="Times New Roman" pitchFamily="18" charset="0"/>
              </a:rPr>
              <a:t> en el </a:t>
            </a:r>
            <a:r>
              <a:rPr lang="en-US" sz="1800" dirty="0" err="1" smtClean="0">
                <a:solidFill>
                  <a:srgbClr val="FF0000"/>
                </a:solidFill>
                <a:latin typeface="Times New Roman" pitchFamily="18" charset="0"/>
                <a:cs typeface="Times New Roman" pitchFamily="18" charset="0"/>
              </a:rPr>
              <a:t>supermercado</a:t>
            </a:r>
            <a:r>
              <a:rPr lang="en-US" sz="1800" dirty="0" smtClean="0">
                <a:solidFill>
                  <a:srgbClr val="FF0000"/>
                </a:solidFill>
                <a:latin typeface="Times New Roman" pitchFamily="18" charset="0"/>
                <a:cs typeface="Times New Roman" pitchFamily="18" charset="0"/>
              </a:rPr>
              <a:t>?</a:t>
            </a:r>
            <a:endParaRPr lang="ru-RU" sz="1800"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avatars.mds.yandex.net/get-images-cbir/239231/8sMx3raYvEqOWfMfaq8wJQ9067/ocr"/>
          <p:cNvPicPr>
            <a:picLocks noChangeAspect="1" noChangeArrowheads="1"/>
          </p:cNvPicPr>
          <p:nvPr/>
        </p:nvPicPr>
        <p:blipFill>
          <a:blip r:embed="rId2" cstate="print"/>
          <a:srcRect b="14026"/>
          <a:stretch>
            <a:fillRect/>
          </a:stretch>
        </p:blipFill>
        <p:spPr bwMode="auto">
          <a:xfrm>
            <a:off x="0" y="0"/>
            <a:ext cx="8921080" cy="9601200"/>
          </a:xfrm>
          <a:prstGeom prst="rect">
            <a:avLst/>
          </a:prstGeom>
          <a:noFill/>
        </p:spPr>
      </p:pic>
      <p:pic>
        <p:nvPicPr>
          <p:cNvPr id="5" name="Picture 6" descr="https://eleadelante.files.wordpress.com/2020/10/slide_1.jpg"/>
          <p:cNvPicPr>
            <a:picLocks noChangeAspect="1" noChangeArrowheads="1"/>
          </p:cNvPicPr>
          <p:nvPr/>
        </p:nvPicPr>
        <p:blipFill>
          <a:blip r:embed="rId3" cstate="print"/>
          <a:srcRect/>
          <a:stretch>
            <a:fillRect/>
          </a:stretch>
        </p:blipFill>
        <p:spPr bwMode="auto">
          <a:xfrm>
            <a:off x="8921080" y="3072408"/>
            <a:ext cx="3880520" cy="302433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i.pinimg.com/originals/64/6b/11/646b11c02496eb22e9accbefdd15ce51.png"/>
          <p:cNvPicPr>
            <a:picLocks noChangeAspect="1" noChangeArrowheads="1"/>
          </p:cNvPicPr>
          <p:nvPr/>
        </p:nvPicPr>
        <p:blipFill>
          <a:blip r:embed="rId2" cstate="print"/>
          <a:srcRect/>
          <a:stretch>
            <a:fillRect/>
          </a:stretch>
        </p:blipFill>
        <p:spPr bwMode="auto">
          <a:xfrm>
            <a:off x="424136" y="2136302"/>
            <a:ext cx="5472608" cy="5328594"/>
          </a:xfrm>
          <a:prstGeom prst="rect">
            <a:avLst/>
          </a:prstGeom>
          <a:noFill/>
        </p:spPr>
      </p:pic>
      <p:sp>
        <p:nvSpPr>
          <p:cNvPr id="3" name="Прямоугольник 2"/>
          <p:cNvSpPr/>
          <p:nvPr/>
        </p:nvSpPr>
        <p:spPr>
          <a:xfrm>
            <a:off x="3088432" y="-16801799"/>
            <a:ext cx="8856984" cy="5993372"/>
          </a:xfrm>
          <a:prstGeom prst="rect">
            <a:avLst/>
          </a:prstGeom>
        </p:spPr>
        <p:txBody>
          <a:bodyPr wrap="square">
            <a:spAutoFit/>
          </a:bodyPr>
          <a:lstStyle/>
          <a:p>
            <a:pPr algn="ctr">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От авторов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Дорогие друзья!</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Это пособие для всех тех, кто любит и хочет изучать испанский язык. Мы- ученики  6 класса, изучающие испанский язык  в Ломоносовской школе. И мы решили попробовать себя в роли учителей, задача которых сделать задания на уроках иностранного языка более яркими и веселыми.    Это книга- игра, которая  поможет вам  с пользой и весело провести время на уроке или  дома. Книга построена по принципу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виммельбуха</a:t>
            </a:r>
            <a:r>
              <a:rPr lang="ru-RU" sz="1200" dirty="0">
                <a:latin typeface="Times New Roman" panose="02020603050405020304" pitchFamily="18" charset="0"/>
                <a:ea typeface="Calibri" panose="020F0502020204030204" pitchFamily="34" charset="0"/>
                <a:cs typeface="Times New Roman" panose="02020603050405020304" pitchFamily="18" charset="0"/>
              </a:rPr>
              <a:t> – картинки и задания к ним. Мы составили вопросы, которые распределены по уровням:  А1 – зеленый цвет, А2- синий цвет, В1- красный цвет. С помощью этих упражнений вы не только сможете повторить грамматику и лексику. Вы сами можете составлять задания по картинкам. Главное- подойти с фантазией и проявить креативность! Вот несколько вариантов: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найдите все слова, которые начинаются на букву……./содержат букву…../имеют 1/2/3/4 слога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составьте кроссворд с данной лексикой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найдите синонимы/ антонимы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переведите это слово с испанского на английский язык</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поверьте свою память и назовите сколько/ какого цвета/ где/ кто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итд</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составьте диалог между……………..</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напишите открытку другу, используя сюжет картинки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напишите сочинение по теме картинки, например « Как я провел каникулы» или « Мои планы на каникулы»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сочинить историю « Однажды………….» или « Когда я был маленький»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итд</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Творите! Желаем успеха!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752728" y="11819"/>
            <a:ext cx="6768752" cy="6643870"/>
          </a:xfrm>
          <a:prstGeom prst="rect">
            <a:avLst/>
          </a:prstGeom>
        </p:spPr>
        <p:txBody>
          <a:bodyPr wrap="square">
            <a:spAutoFit/>
          </a:bodyPr>
          <a:lstStyle/>
          <a:p>
            <a:pPr algn="ctr">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От авторов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Дорогие друзья!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Это пособие для всех тех, кто любит и хочет изучать испанский язык. Мы- ученики  6 класса, изучающие испанский язык  в Ломоносовской школе. И мы решили попробовать себя в роли учителей, задача которых сделать задания на уроках иностранного языка более яркими и веселыми.    Это книга- игра, которая  поможет вам  с пользой и весело провести время на уроке или  дома. Книга построена по принципу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виммельбуха</a:t>
            </a:r>
            <a:r>
              <a:rPr lang="ru-RU" sz="1200" dirty="0">
                <a:latin typeface="Times New Roman" panose="02020603050405020304" pitchFamily="18" charset="0"/>
                <a:ea typeface="Calibri" panose="020F0502020204030204" pitchFamily="34" charset="0"/>
                <a:cs typeface="Times New Roman" panose="02020603050405020304" pitchFamily="18" charset="0"/>
              </a:rPr>
              <a:t> – картинки и задания к ним. Мы составили вопросы, которые распределены по уровням:  А1 – зеленый цвет, А2- синий цвет, В1- красный цвет. С помощью этих упражнений вы не только сможете повторить грамматику и лексику. Вы сами можете составлять задания по картинкам. Главное- подойти с фантазией и проявить креативность! Вот несколько вариантов: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найдите все слова, которые начинаются на букву……./содержат букву…../имеют 1/2/3/4 слога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составьте кроссворд с данной лексикой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найдите синонимы/ антонимы</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переведите это слово с испанского на английский язык</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поверьте свою память и назовите сколько/ какого цвета/ где/ кто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итд</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составьте диалог между……………..</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напишите открытку другу, используя сюжет картинки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напишите сочинение по теме картинки, например « Как я провел каникулы» или « Мои планы на каникулы»</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сочинить историю « Однажды………….» или « Когда я был маленький»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итд</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Творите! Желаем успеха!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8128992" y="6655688"/>
            <a:ext cx="8561040" cy="2405787"/>
          </a:xfrm>
          <a:prstGeom prst="rect">
            <a:avLst/>
          </a:prstGeom>
        </p:spPr>
        <p:txBody>
          <a:bodyPr wrap="square">
            <a:spAutoFit/>
          </a:bodyPr>
          <a:lstStyle/>
          <a:p>
            <a:pPr algn="just">
              <a:lnSpc>
                <a:spcPct val="115000"/>
              </a:lnSpc>
              <a:spcAft>
                <a:spcPts val="1000"/>
              </a:spcAft>
            </a:pPr>
            <a:r>
              <a:rPr lang="ru-RU" sz="1000" dirty="0" smtClean="0">
                <a:latin typeface="Times New Roman" panose="02020603050405020304" pitchFamily="18" charset="0"/>
                <a:ea typeface="Calibri" panose="020F0502020204030204" pitchFamily="34" charset="0"/>
                <a:cs typeface="Times New Roman" panose="02020603050405020304" pitchFamily="18" charset="0"/>
              </a:rPr>
              <a:t>Бочкова Анастасия</a:t>
            </a:r>
            <a:endParaRPr lang="ru-RU"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smtClean="0">
                <a:latin typeface="Times New Roman" panose="02020603050405020304" pitchFamily="18" charset="0"/>
                <a:ea typeface="Calibri" panose="020F0502020204030204" pitchFamily="34" charset="0"/>
                <a:cs typeface="Times New Roman" panose="02020603050405020304" pitchFamily="18" charset="0"/>
              </a:rPr>
              <a:t>Завьялова </a:t>
            </a:r>
            <a:r>
              <a:rPr lang="ru-RU" sz="1000" dirty="0">
                <a:latin typeface="Times New Roman" panose="02020603050405020304" pitchFamily="18" charset="0"/>
                <a:ea typeface="Calibri" panose="020F0502020204030204" pitchFamily="34" charset="0"/>
                <a:cs typeface="Times New Roman" panose="02020603050405020304" pitchFamily="18" charset="0"/>
              </a:rPr>
              <a:t>Александра</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Мисников </a:t>
            </a:r>
            <a:r>
              <a:rPr lang="ru-RU" sz="1000" dirty="0" smtClean="0">
                <a:latin typeface="Times New Roman" panose="02020603050405020304" pitchFamily="18" charset="0"/>
                <a:ea typeface="Calibri" panose="020F0502020204030204" pitchFamily="34" charset="0"/>
                <a:cs typeface="Times New Roman" panose="02020603050405020304" pitchFamily="18" charset="0"/>
              </a:rPr>
              <a:t>Александр</a:t>
            </a:r>
          </a:p>
          <a:p>
            <a:pPr algn="just">
              <a:lnSpc>
                <a:spcPct val="115000"/>
              </a:lnSpc>
              <a:spcAft>
                <a:spcPts val="1000"/>
              </a:spcAft>
            </a:pPr>
            <a:r>
              <a:rPr lang="ru-RU" sz="1000" dirty="0" err="1" smtClean="0">
                <a:latin typeface="Times New Roman" panose="02020603050405020304" pitchFamily="18" charset="0"/>
                <a:ea typeface="Calibri" panose="020F0502020204030204" pitchFamily="34" charset="0"/>
                <a:cs typeface="Times New Roman" panose="02020603050405020304" pitchFamily="18" charset="0"/>
              </a:rPr>
              <a:t>Пупкова</a:t>
            </a:r>
            <a:r>
              <a:rPr lang="ru-RU" sz="1000" dirty="0" smtClean="0">
                <a:latin typeface="Times New Roman" panose="02020603050405020304" pitchFamily="18" charset="0"/>
                <a:ea typeface="Calibri" panose="020F0502020204030204" pitchFamily="34" charset="0"/>
                <a:cs typeface="Times New Roman" panose="02020603050405020304" pitchFamily="18" charset="0"/>
              </a:rPr>
              <a:t> Кира</a:t>
            </a:r>
            <a:endParaRPr lang="ru-RU"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smtClean="0">
                <a:latin typeface="Times New Roman" panose="02020603050405020304" pitchFamily="18" charset="0"/>
                <a:ea typeface="Calibri" panose="020F0502020204030204" pitchFamily="34" charset="0"/>
                <a:cs typeface="Times New Roman" panose="02020603050405020304" pitchFamily="18" charset="0"/>
              </a:rPr>
              <a:t>Онучина Вероника</a:t>
            </a:r>
            <a:endParaRPr lang="ru-RU"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smtClean="0">
                <a:latin typeface="Times New Roman" panose="02020603050405020304" pitchFamily="18" charset="0"/>
                <a:ea typeface="Calibri" panose="020F0502020204030204" pitchFamily="34" charset="0"/>
                <a:cs typeface="Times New Roman" panose="02020603050405020304" pitchFamily="18" charset="0"/>
              </a:rPr>
              <a:t>Погребинский Дмитрий</a:t>
            </a:r>
            <a:endParaRPr lang="ru-RU"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smtClean="0">
                <a:latin typeface="Times New Roman" panose="02020603050405020304" pitchFamily="18" charset="0"/>
                <a:ea typeface="Calibri" panose="020F0502020204030204" pitchFamily="34" charset="0"/>
                <a:cs typeface="Times New Roman" panose="02020603050405020304" pitchFamily="18" charset="0"/>
              </a:rPr>
              <a:t>Тимошин Игорь</a:t>
            </a:r>
            <a:endParaRPr lang="ru-RU"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000" dirty="0" err="1" smtClean="0">
                <a:latin typeface="Times New Roman" panose="02020603050405020304" pitchFamily="18" charset="0"/>
                <a:ea typeface="Calibri" panose="020F0502020204030204" pitchFamily="34" charset="0"/>
                <a:cs typeface="Times New Roman" panose="02020603050405020304" pitchFamily="18" charset="0"/>
              </a:rPr>
              <a:t>Чамина</a:t>
            </a:r>
            <a:r>
              <a:rPr lang="ru-RU" sz="1000" dirty="0" smtClean="0">
                <a:latin typeface="Times New Roman" panose="02020603050405020304" pitchFamily="18" charset="0"/>
                <a:ea typeface="Calibri" panose="020F0502020204030204" pitchFamily="34" charset="0"/>
                <a:cs typeface="Times New Roman" panose="02020603050405020304" pitchFamily="18" charset="0"/>
              </a:rPr>
              <a:t> Влада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05637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0480" y="2280320"/>
            <a:ext cx="9001000" cy="6337300"/>
          </a:xfrm>
          <a:prstGeom prst="rect">
            <a:avLst/>
          </a:prstGeom>
        </p:spPr>
      </p:pic>
      <p:sp>
        <p:nvSpPr>
          <p:cNvPr id="5" name="Заголовок 1"/>
          <p:cNvSpPr txBox="1">
            <a:spLocks/>
          </p:cNvSpPr>
          <p:nvPr/>
        </p:nvSpPr>
        <p:spPr>
          <a:xfrm>
            <a:off x="496144" y="1848272"/>
            <a:ext cx="3024336" cy="84249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tabLst/>
              <a:defRPr/>
            </a:pP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¿Cuántos regalos hay?</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qué color son las narices de los payasos?</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¿Qui</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én hace fotos?</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¿Qué podemos comprar en la fiesta?</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¿Qué animales hay en la fiesta?</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¿Qué tiene Papá Noel en su mano derecha?</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 dónde va Papá Noel  - a la derecha o a la izquierda?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¿Cuántas bufandas hay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qué color es el trineo? </a:t>
            </a:r>
            <a:b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s-E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s-ES" sz="1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¿Qué estacion del año es?</a:t>
            </a:r>
            <a:endParaRPr kumimoji="0" lang="ru-RU" sz="1800" b="0" i="0" u="none" strike="noStrike" kern="1200" cap="none" spc="0" normalizeH="0" baseline="0" noProof="0" dirty="0">
              <a:ln>
                <a:noFill/>
              </a:ln>
              <a:solidFill>
                <a:srgbClr val="00B050"/>
              </a:solidFill>
              <a:effectLst/>
              <a:uLnTx/>
              <a:uFillTx/>
              <a:latin typeface="Times New Roman" pitchFamily="18" charset="0"/>
              <a:ea typeface="+mj-ea"/>
              <a:cs typeface="Times New Roman" pitchFamily="18" charset="0"/>
            </a:endParaRPr>
          </a:p>
        </p:txBody>
      </p:sp>
      <p:sp>
        <p:nvSpPr>
          <p:cNvPr id="6" name="Заголовок 1"/>
          <p:cNvSpPr txBox="1">
            <a:spLocks noGrp="1"/>
          </p:cNvSpPr>
          <p:nvPr>
            <p:ph type="title"/>
          </p:nvPr>
        </p:nvSpPr>
        <p:spPr>
          <a:xfrm>
            <a:off x="3376464" y="336104"/>
            <a:ext cx="3168352" cy="2448272"/>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pPr algn="ctr"/>
            <a:r>
              <a:rPr lang="es-ES" sz="1800" dirty="0" smtClean="0"/>
              <a:t/>
            </a:r>
            <a:br>
              <a:rPr lang="es-ES" sz="1800" dirty="0" smtClean="0"/>
            </a:br>
            <a:r>
              <a:rPr lang="es-ES" sz="1800" dirty="0" smtClean="0">
                <a:solidFill>
                  <a:srgbClr val="00B050"/>
                </a:solidFill>
              </a:rPr>
              <a:t/>
            </a:r>
            <a:br>
              <a:rPr lang="es-ES" sz="1800" dirty="0" smtClean="0">
                <a:solidFill>
                  <a:srgbClr val="00B050"/>
                </a:solidFill>
              </a:rPr>
            </a:br>
            <a:r>
              <a:rPr lang="es-ES" sz="1800" dirty="0" smtClean="0">
                <a:solidFill>
                  <a:srgbClr val="00B050"/>
                </a:solidFill>
              </a:rPr>
              <a:t>¿Cuántos renos hay en el trineo?</a:t>
            </a:r>
            <a:br>
              <a:rPr lang="es-ES" sz="1800" dirty="0" smtClean="0">
                <a:solidFill>
                  <a:srgbClr val="00B050"/>
                </a:solidFill>
              </a:rPr>
            </a:br>
            <a:endParaRPr lang="es-ES" sz="1800" dirty="0" smtClean="0">
              <a:solidFill>
                <a:srgbClr val="00B050"/>
              </a:solidFill>
            </a:endParaRPr>
          </a:p>
          <a:p>
            <a:pPr algn="ctr"/>
            <a:r>
              <a:rPr lang="es-ES" sz="1800" dirty="0" smtClean="0">
                <a:solidFill>
                  <a:srgbClr val="0070C0"/>
                </a:solidFill>
              </a:rPr>
              <a:t>¿Cómo se llaman canciones</a:t>
            </a:r>
            <a:r>
              <a:rPr lang="es-ES" sz="1800" baseline="0" dirty="0" smtClean="0">
                <a:solidFill>
                  <a:srgbClr val="0070C0"/>
                </a:solidFill>
              </a:rPr>
              <a:t> tradicionales </a:t>
            </a:r>
            <a:br>
              <a:rPr lang="es-ES" sz="1800" baseline="0" dirty="0" smtClean="0">
                <a:solidFill>
                  <a:srgbClr val="0070C0"/>
                </a:solidFill>
              </a:rPr>
            </a:br>
            <a:r>
              <a:rPr lang="es-ES" sz="1800" baseline="0" dirty="0" smtClean="0">
                <a:solidFill>
                  <a:srgbClr val="0070C0"/>
                </a:solidFill>
              </a:rPr>
              <a:t>de Navidad de Espana?</a:t>
            </a:r>
            <a:r>
              <a:rPr lang="es-ES" sz="1800" dirty="0" smtClean="0"/>
              <a:t/>
            </a:r>
            <a:br>
              <a:rPr lang="es-ES" sz="1800" dirty="0" smtClean="0"/>
            </a:br>
            <a:r>
              <a:rPr lang="ru-RU" sz="1800" dirty="0" smtClean="0"/>
              <a:t/>
            </a:r>
            <a:br>
              <a:rPr lang="ru-RU" sz="1800" dirty="0" smtClean="0"/>
            </a:br>
            <a:r>
              <a:rPr lang="es-ES" sz="1800" dirty="0" smtClean="0"/>
              <a:t/>
            </a:r>
            <a:br>
              <a:rPr lang="es-ES" sz="1800" dirty="0" smtClean="0"/>
            </a:br>
            <a:r>
              <a:rPr lang="es-ES" sz="1800" dirty="0" smtClean="0"/>
              <a:t/>
            </a:r>
            <a:br>
              <a:rPr lang="es-ES" sz="1800" dirty="0" smtClean="0"/>
            </a:br>
            <a:r>
              <a:rPr lang="es-ES" sz="1800" dirty="0" smtClean="0"/>
              <a:t/>
            </a:r>
            <a:br>
              <a:rPr lang="es-ES" sz="1800" dirty="0" smtClean="0"/>
            </a:br>
            <a:endParaRPr lang="ru-RU" sz="1800" dirty="0" smtClean="0"/>
          </a:p>
        </p:txBody>
      </p:sp>
      <p:sp>
        <p:nvSpPr>
          <p:cNvPr id="7" name="Заголовок 1"/>
          <p:cNvSpPr txBox="1">
            <a:spLocks/>
          </p:cNvSpPr>
          <p:nvPr/>
        </p:nvSpPr>
        <p:spPr>
          <a:xfrm>
            <a:off x="6544815" y="0"/>
            <a:ext cx="6164187" cy="2361235"/>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pPr algn="ctr"/>
            <a:r>
              <a:rPr lang="es-ES" sz="1800" dirty="0" smtClean="0"/>
              <a:t/>
            </a:r>
            <a:br>
              <a:rPr lang="es-ES" sz="1800" dirty="0" smtClean="0"/>
            </a:br>
            <a:r>
              <a:rPr lang="es-ES" sz="1800" dirty="0" smtClean="0">
                <a:solidFill>
                  <a:srgbClr val="00B050"/>
                </a:solidFill>
              </a:rPr>
              <a:t>¿Qué regalos hay aquí?             ¿Qué animales hay ?</a:t>
            </a:r>
          </a:p>
          <a:p>
            <a:pPr marL="0" marR="0" lvl="0" indent="0" algn="ctr" defTabSz="914400" rtl="0" eaLnBrk="1" fontAlgn="auto" latinLnBrk="0" hangingPunct="1">
              <a:lnSpc>
                <a:spcPct val="90000"/>
              </a:lnSpc>
              <a:spcBef>
                <a:spcPct val="0"/>
              </a:spcBef>
              <a:spcAft>
                <a:spcPts val="0"/>
              </a:spcAft>
              <a:buClrTx/>
              <a:buSzTx/>
              <a:buFontTx/>
              <a:buNone/>
              <a:tabLst/>
              <a:defRPr/>
            </a:pPr>
            <a:r>
              <a:rPr lang="es-ES" sz="1800" dirty="0" smtClean="0">
                <a:solidFill>
                  <a:srgbClr val="00B050"/>
                </a:solidFill>
              </a:rPr>
              <a:t/>
            </a:r>
            <a:br>
              <a:rPr lang="es-ES" sz="1800" dirty="0" smtClean="0">
                <a:solidFill>
                  <a:srgbClr val="00B050"/>
                </a:solidFill>
              </a:rPr>
            </a:br>
            <a:r>
              <a:rPr lang="es-ES" sz="1800" dirty="0" smtClean="0">
                <a:solidFill>
                  <a:srgbClr val="00B050"/>
                </a:solidFill>
              </a:rPr>
              <a:t>¿Cuántas estrellas tú ves?          ¿La gente está triste o alegre?</a:t>
            </a:r>
          </a:p>
          <a:p>
            <a:pPr algn="ctr"/>
            <a:r>
              <a:rPr lang="es-ES" sz="1800" dirty="0" smtClean="0">
                <a:solidFill>
                  <a:srgbClr val="00B050"/>
                </a:solidFill>
              </a:rPr>
              <a:t/>
            </a:r>
            <a:br>
              <a:rPr lang="es-ES" sz="1800" dirty="0" smtClean="0">
                <a:solidFill>
                  <a:srgbClr val="00B050"/>
                </a:solidFill>
              </a:rPr>
            </a:br>
            <a:r>
              <a:rPr lang="es-ES" sz="1800" dirty="0" smtClean="0">
                <a:solidFill>
                  <a:srgbClr val="00B050"/>
                </a:solidFill>
              </a:rPr>
              <a:t>¿Qué profesiones tú ves?             </a:t>
            </a:r>
            <a:r>
              <a:rPr lang="es-ES" sz="1800" dirty="0" smtClean="0">
                <a:solidFill>
                  <a:schemeClr val="accent1">
                    <a:lumMod val="75000"/>
                  </a:schemeClr>
                </a:solidFill>
              </a:rPr>
              <a:t>¿Te gusta hacer regalos?</a:t>
            </a:r>
            <a:r>
              <a:rPr lang="es-ES" sz="1800" dirty="0" smtClean="0"/>
              <a:t/>
            </a:r>
            <a:br>
              <a:rPr lang="es-ES" sz="1800" dirty="0" smtClean="0"/>
            </a:br>
            <a:r>
              <a:rPr lang="es-ES" sz="1800" dirty="0" smtClean="0"/>
              <a:t/>
            </a:r>
            <a:br>
              <a:rPr lang="es-ES" sz="1800" dirty="0" smtClean="0"/>
            </a:br>
            <a:r>
              <a:rPr lang="es-ES" sz="1800" dirty="0" smtClean="0">
                <a:solidFill>
                  <a:schemeClr val="accent1">
                    <a:lumMod val="75000"/>
                  </a:schemeClr>
                </a:solidFill>
              </a:rPr>
              <a:t>¿Cómo tú celebras La Navidad? </a:t>
            </a:r>
            <a:r>
              <a:rPr lang="es-ES" sz="1800" dirty="0" smtClean="0">
                <a:solidFill>
                  <a:srgbClr val="00B050"/>
                </a:solidFill>
              </a:rPr>
              <a:t>¿Cuántas casas de madera hay?</a:t>
            </a:r>
            <a:endParaRPr lang="ru-RU" sz="1800" dirty="0" smtClean="0">
              <a:solidFill>
                <a:srgbClr val="00B050"/>
              </a:solidFill>
            </a:endParaRPr>
          </a:p>
        </p:txBody>
      </p:sp>
      <p:sp>
        <p:nvSpPr>
          <p:cNvPr id="8" name="Прямоугольник 7"/>
          <p:cNvSpPr/>
          <p:nvPr/>
        </p:nvSpPr>
        <p:spPr>
          <a:xfrm>
            <a:off x="352128" y="624136"/>
            <a:ext cx="3226394" cy="2031325"/>
          </a:xfrm>
          <a:prstGeom prst="rect">
            <a:avLst/>
          </a:prstGeom>
        </p:spPr>
        <p:txBody>
          <a:bodyPr wrap="square">
            <a:spAutoFit/>
          </a:bodyPr>
          <a:lstStyle/>
          <a:p>
            <a:pPr lvl="0" algn="ctr">
              <a:spcBef>
                <a:spcPct val="0"/>
              </a:spcBef>
              <a:buFont typeface="Wingdings" pitchFamily="2" charset="2"/>
              <a:buChar char="§"/>
            </a:pPr>
            <a:r>
              <a:rPr lang="es-ES" sz="1800" dirty="0">
                <a:solidFill>
                  <a:srgbClr val="00B050"/>
                </a:solidFill>
                <a:latin typeface="Times New Roman" pitchFamily="18" charset="0"/>
                <a:ea typeface="+mj-ea"/>
                <a:cs typeface="Times New Roman" pitchFamily="18" charset="0"/>
              </a:rPr>
              <a:t>¿Cuántos chicos juegan con </a:t>
            </a:r>
            <a:r>
              <a:rPr lang="es-ES" sz="1800" dirty="0" smtClean="0">
                <a:solidFill>
                  <a:srgbClr val="00B050"/>
                </a:solidFill>
                <a:latin typeface="Times New Roman" pitchFamily="18" charset="0"/>
                <a:ea typeface="+mj-ea"/>
                <a:cs typeface="Times New Roman" pitchFamily="18" charset="0"/>
              </a:rPr>
              <a:t> la </a:t>
            </a:r>
            <a:r>
              <a:rPr lang="es-ES" sz="1800" dirty="0">
                <a:solidFill>
                  <a:srgbClr val="00B050"/>
                </a:solidFill>
                <a:latin typeface="Times New Roman" pitchFamily="18" charset="0"/>
                <a:ea typeface="+mj-ea"/>
                <a:cs typeface="Times New Roman" pitchFamily="18" charset="0"/>
              </a:rPr>
              <a:t>nieve?</a:t>
            </a:r>
          </a:p>
          <a:p>
            <a:pPr lvl="0" algn="ctr">
              <a:spcBef>
                <a:spcPct val="0"/>
              </a:spcBef>
              <a:buFont typeface="Wingdings" pitchFamily="2" charset="2"/>
              <a:buChar char="§"/>
            </a:pPr>
            <a:r>
              <a:rPr lang="es-ES" sz="1800" dirty="0">
                <a:solidFill>
                  <a:srgbClr val="00B050"/>
                </a:solidFill>
                <a:latin typeface="Times New Roman" pitchFamily="18" charset="0"/>
                <a:ea typeface="+mj-ea"/>
                <a:cs typeface="Times New Roman" pitchFamily="18" charset="0"/>
              </a:rPr>
              <a:t/>
            </a:r>
            <a:br>
              <a:rPr lang="es-ES" sz="1800" dirty="0">
                <a:solidFill>
                  <a:srgbClr val="00B050"/>
                </a:solidFill>
                <a:latin typeface="Times New Roman" pitchFamily="18" charset="0"/>
                <a:ea typeface="+mj-ea"/>
                <a:cs typeface="Times New Roman" pitchFamily="18" charset="0"/>
              </a:rPr>
            </a:br>
            <a:r>
              <a:rPr lang="es-ES" sz="1800" dirty="0">
                <a:solidFill>
                  <a:srgbClr val="00B050"/>
                </a:solidFill>
                <a:latin typeface="Times New Roman" pitchFamily="18" charset="0"/>
                <a:ea typeface="+mj-ea"/>
                <a:cs typeface="Times New Roman" pitchFamily="18" charset="0"/>
              </a:rPr>
              <a:t>¿Qué podemos hacer en invierno?</a:t>
            </a:r>
          </a:p>
          <a:p>
            <a:pPr lvl="0" algn="ctr">
              <a:spcBef>
                <a:spcPct val="0"/>
              </a:spcBef>
              <a:buFont typeface="Wingdings" pitchFamily="2" charset="2"/>
              <a:buChar char="§"/>
            </a:pPr>
            <a:r>
              <a:rPr lang="es-ES" sz="1800" dirty="0">
                <a:solidFill>
                  <a:srgbClr val="00B050"/>
                </a:solidFill>
                <a:latin typeface="Times New Roman" pitchFamily="18" charset="0"/>
                <a:ea typeface="+mj-ea"/>
                <a:cs typeface="Times New Roman" pitchFamily="18" charset="0"/>
              </a:rPr>
              <a:t/>
            </a:r>
            <a:br>
              <a:rPr lang="es-ES" sz="1800" dirty="0">
                <a:solidFill>
                  <a:srgbClr val="00B050"/>
                </a:solidFill>
                <a:latin typeface="Times New Roman" pitchFamily="18" charset="0"/>
                <a:ea typeface="+mj-ea"/>
                <a:cs typeface="Times New Roman" pitchFamily="18" charset="0"/>
              </a:rPr>
            </a:br>
            <a:r>
              <a:rPr lang="es-ES" sz="1800" dirty="0">
                <a:solidFill>
                  <a:srgbClr val="00B050"/>
                </a:solidFill>
                <a:latin typeface="Times New Roman" pitchFamily="18" charset="0"/>
                <a:ea typeface="+mj-ea"/>
                <a:cs typeface="Times New Roman" pitchFamily="18" charset="0"/>
              </a:rPr>
              <a:t>¿Qué te gusta hacer en invierno?</a:t>
            </a:r>
          </a:p>
        </p:txBody>
      </p:sp>
      <p:sp>
        <p:nvSpPr>
          <p:cNvPr id="11" name="Заголовок 1"/>
          <p:cNvSpPr txBox="1">
            <a:spLocks/>
          </p:cNvSpPr>
          <p:nvPr/>
        </p:nvSpPr>
        <p:spPr>
          <a:xfrm>
            <a:off x="3232448" y="7896944"/>
            <a:ext cx="9224871" cy="3550143"/>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r>
              <a:rPr lang="es-ES" sz="1800" dirty="0" smtClean="0"/>
              <a:t>¿</a:t>
            </a:r>
            <a:r>
              <a:rPr lang="es-ES" sz="1800" dirty="0" smtClean="0">
                <a:solidFill>
                  <a:srgbClr val="FF0000"/>
                </a:solidFill>
              </a:rPr>
              <a:t>Cuando fue la ultima vez que tu recibiste un regalo? De quien?</a:t>
            </a:r>
          </a:p>
          <a:p>
            <a:r>
              <a:rPr lang="es-ES" sz="1800" baseline="0" dirty="0" smtClean="0">
                <a:solidFill>
                  <a:srgbClr val="FF0000"/>
                </a:solidFill>
              </a:rPr>
              <a:t>¿Que nunca regalarias a nadie?</a:t>
            </a:r>
            <a:r>
              <a:rPr lang="es-ES" sz="1800" dirty="0" smtClean="0">
                <a:solidFill>
                  <a:srgbClr val="FF0000"/>
                </a:solidFill>
              </a:rPr>
              <a:t/>
            </a:r>
            <a:br>
              <a:rPr lang="es-ES" sz="1800" dirty="0" smtClean="0">
                <a:solidFill>
                  <a:srgbClr val="FF0000"/>
                </a:solidFill>
              </a:rPr>
            </a:br>
            <a:r>
              <a:rPr lang="ru-RU" sz="1800" dirty="0" smtClean="0"/>
              <a:t/>
            </a:r>
            <a:br>
              <a:rPr lang="ru-RU" sz="1800" dirty="0" smtClean="0"/>
            </a:br>
            <a:r>
              <a:rPr lang="es-ES" sz="1800" dirty="0" smtClean="0"/>
              <a:t/>
            </a:r>
            <a:br>
              <a:rPr lang="es-ES" sz="1800" dirty="0" smtClean="0"/>
            </a:br>
            <a:r>
              <a:rPr lang="es-ES" sz="1800" dirty="0" smtClean="0"/>
              <a:t/>
            </a:r>
            <a:br>
              <a:rPr lang="es-ES" sz="1800" dirty="0" smtClean="0"/>
            </a:br>
            <a:r>
              <a:rPr lang="es-ES" sz="1800" dirty="0" smtClean="0"/>
              <a:t/>
            </a:r>
            <a:br>
              <a:rPr lang="es-ES" sz="1800" dirty="0" smtClean="0"/>
            </a:br>
            <a:endParaRPr lang="ru-RU" sz="1800" dirty="0" smtClean="0"/>
          </a:p>
        </p:txBody>
      </p:sp>
      <p:sp>
        <p:nvSpPr>
          <p:cNvPr id="12" name="Прямоугольник 11"/>
          <p:cNvSpPr/>
          <p:nvPr/>
        </p:nvSpPr>
        <p:spPr>
          <a:xfrm>
            <a:off x="9137104" y="8685897"/>
            <a:ext cx="366449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Si tu fuera Papa Noel que regalarias a todos los ninos</a:t>
            </a:r>
            <a:r>
              <a:rPr kumimoji="0" lang="es-ES" sz="1800" b="0" i="0" u="none" strike="noStrike" kern="1200" cap="none" spc="0" normalizeH="0" baseline="0" noProof="0" dirty="0" smtClean="0">
                <a:ln>
                  <a:noFill/>
                </a:ln>
                <a:solidFill>
                  <a:srgbClr val="FF0000"/>
                </a:solidFill>
                <a:effectLst/>
                <a:uLnTx/>
                <a:uFillTx/>
                <a:latin typeface="+mn-lt"/>
                <a:ea typeface="+mn-ea"/>
                <a:cs typeface="+mn-cs"/>
              </a:rPr>
              <a:t>?</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24136" y="1776264"/>
            <a:ext cx="2808312" cy="84249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tabLst/>
              <a:defRPr/>
            </a:pPr>
            <a:endParaRPr kumimoji="0" lang="ru-RU" sz="1800" b="0" i="0" u="none" strike="noStrike" kern="1200" cap="none" spc="0" normalizeH="0" baseline="0" noProof="0" dirty="0">
              <a:ln>
                <a:noFill/>
              </a:ln>
              <a:solidFill>
                <a:srgbClr val="00B050"/>
              </a:solidFill>
              <a:effectLst/>
              <a:uLnTx/>
              <a:uFillTx/>
              <a:latin typeface="Times New Roman" pitchFamily="18" charset="0"/>
              <a:ea typeface="+mj-ea"/>
              <a:cs typeface="Times New Roman" pitchFamily="18" charset="0"/>
            </a:endParaRPr>
          </a:p>
        </p:txBody>
      </p:sp>
      <p:sp>
        <p:nvSpPr>
          <p:cNvPr id="6" name="Заголовок 1"/>
          <p:cNvSpPr txBox="1">
            <a:spLocks noGrp="1"/>
          </p:cNvSpPr>
          <p:nvPr>
            <p:ph type="title"/>
          </p:nvPr>
        </p:nvSpPr>
        <p:spPr>
          <a:xfrm>
            <a:off x="2728392" y="840160"/>
            <a:ext cx="3600400" cy="1944216"/>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1800" dirty="0" smtClean="0">
                <a:solidFill>
                  <a:prstClr val="black"/>
                </a:solidFill>
              </a:rPr>
              <a:t>¿</a:t>
            </a:r>
            <a:r>
              <a:rPr lang="en-US" sz="1800" dirty="0" err="1" smtClean="0">
                <a:solidFill>
                  <a:srgbClr val="0070C0"/>
                </a:solidFill>
              </a:rPr>
              <a:t>Qué</a:t>
            </a:r>
            <a:r>
              <a:rPr lang="en-US" sz="1800" dirty="0" smtClean="0">
                <a:solidFill>
                  <a:srgbClr val="0070C0"/>
                </a:solidFill>
              </a:rPr>
              <a:t> ha </a:t>
            </a:r>
            <a:r>
              <a:rPr lang="en-US" sz="1800" dirty="0" err="1" smtClean="0">
                <a:solidFill>
                  <a:srgbClr val="0070C0"/>
                </a:solidFill>
              </a:rPr>
              <a:t>comido</a:t>
            </a:r>
            <a:r>
              <a:rPr lang="en-US" sz="1800" dirty="0" smtClean="0">
                <a:solidFill>
                  <a:srgbClr val="0070C0"/>
                </a:solidFill>
              </a:rPr>
              <a:t> la </a:t>
            </a:r>
            <a:r>
              <a:rPr lang="en-US" sz="1800" dirty="0" err="1" smtClean="0">
                <a:solidFill>
                  <a:srgbClr val="0070C0"/>
                </a:solidFill>
              </a:rPr>
              <a:t>mujer</a:t>
            </a:r>
            <a:r>
              <a:rPr lang="en-US" sz="1800" dirty="0" smtClean="0">
                <a:solidFill>
                  <a:srgbClr val="0070C0"/>
                </a:solidFill>
              </a:rPr>
              <a:t> del </a:t>
            </a:r>
            <a:r>
              <a:rPr lang="en-US" sz="1800" dirty="0" err="1" smtClean="0">
                <a:solidFill>
                  <a:srgbClr val="0070C0"/>
                </a:solidFill>
              </a:rPr>
              <a:t>abrigo</a:t>
            </a:r>
            <a:r>
              <a:rPr lang="en-US" sz="1800" dirty="0" smtClean="0">
                <a:solidFill>
                  <a:srgbClr val="0070C0"/>
                </a:solidFill>
              </a:rPr>
              <a:t> </a:t>
            </a:r>
            <a:r>
              <a:rPr lang="en-US" sz="1800" dirty="0" err="1" smtClean="0">
                <a:solidFill>
                  <a:srgbClr val="0070C0"/>
                </a:solidFill>
              </a:rPr>
              <a:t>rosa</a:t>
            </a:r>
            <a:r>
              <a:rPr lang="en-US" sz="1800" dirty="0" smtClean="0">
                <a:solidFill>
                  <a:srgbClr val="0070C0"/>
                </a:solidFill>
              </a:rPr>
              <a:t>?</a:t>
            </a:r>
            <a:br>
              <a:rPr lang="en-US" sz="1800" dirty="0" smtClean="0">
                <a:solidFill>
                  <a:srgbClr val="0070C0"/>
                </a:solidFill>
              </a:rPr>
            </a:br>
            <a:r>
              <a:rPr lang="en-US" sz="1800" dirty="0" smtClean="0">
                <a:solidFill>
                  <a:srgbClr val="0070C0"/>
                </a:solidFill>
              </a:rPr>
              <a:t/>
            </a:r>
            <a:br>
              <a:rPr lang="en-US" sz="1800" dirty="0" smtClean="0">
                <a:solidFill>
                  <a:srgbClr val="0070C0"/>
                </a:solidFill>
              </a:rPr>
            </a:br>
            <a:r>
              <a:rPr lang="en-US" sz="1800" dirty="0" smtClean="0">
                <a:solidFill>
                  <a:srgbClr val="0070C0"/>
                </a:solidFill>
              </a:rPr>
              <a:t> ¿Hay </a:t>
            </a:r>
            <a:r>
              <a:rPr lang="en-US" sz="1800" dirty="0" err="1" smtClean="0">
                <a:solidFill>
                  <a:srgbClr val="0070C0"/>
                </a:solidFill>
              </a:rPr>
              <a:t>murciélagos</a:t>
            </a:r>
            <a:r>
              <a:rPr lang="en-US" sz="1800" dirty="0" smtClean="0">
                <a:solidFill>
                  <a:srgbClr val="0070C0"/>
                </a:solidFill>
              </a:rPr>
              <a:t> en el </a:t>
            </a:r>
            <a:r>
              <a:rPr lang="en-US" sz="1800" dirty="0" err="1" smtClean="0">
                <a:solidFill>
                  <a:srgbClr val="0070C0"/>
                </a:solidFill>
              </a:rPr>
              <a:t>dibujo</a:t>
            </a:r>
            <a:r>
              <a:rPr lang="en-US" sz="1800" dirty="0" smtClean="0">
                <a:solidFill>
                  <a:srgbClr val="0070C0"/>
                </a:solidFill>
              </a:rPr>
              <a:t>? </a:t>
            </a:r>
            <a:r>
              <a:rPr lang="ru-RU" sz="1800" dirty="0" smtClean="0">
                <a:solidFill>
                  <a:srgbClr val="0070C0"/>
                </a:solidFill>
              </a:rPr>
              <a:t/>
            </a:r>
            <a:br>
              <a:rPr lang="ru-RU" sz="1800" dirty="0" smtClean="0">
                <a:solidFill>
                  <a:srgbClr val="0070C0"/>
                </a:solidFill>
              </a:rPr>
            </a:br>
            <a:r>
              <a:rPr lang="es-ES" sz="1800" dirty="0" smtClean="0"/>
              <a:t/>
            </a:r>
            <a:br>
              <a:rPr lang="es-ES" sz="1800" dirty="0" smtClean="0"/>
            </a:br>
            <a:r>
              <a:rPr lang="es-ES" sz="1800" dirty="0" smtClean="0"/>
              <a:t>¿</a:t>
            </a:r>
            <a:r>
              <a:rPr lang="en-US" sz="1800" dirty="0" err="1" smtClean="0">
                <a:solidFill>
                  <a:srgbClr val="FF0000"/>
                </a:solidFill>
              </a:rPr>
              <a:t>Cuándo</a:t>
            </a:r>
            <a:r>
              <a:rPr lang="en-US" sz="1800" dirty="0" smtClean="0">
                <a:solidFill>
                  <a:srgbClr val="FF0000"/>
                </a:solidFill>
              </a:rPr>
              <a:t> </a:t>
            </a:r>
            <a:r>
              <a:rPr lang="en-US" sz="1800" dirty="0" err="1" smtClean="0">
                <a:solidFill>
                  <a:srgbClr val="FF0000"/>
                </a:solidFill>
              </a:rPr>
              <a:t>fue</a:t>
            </a:r>
            <a:r>
              <a:rPr lang="en-US" sz="1800" dirty="0" smtClean="0">
                <a:solidFill>
                  <a:srgbClr val="FF0000"/>
                </a:solidFill>
              </a:rPr>
              <a:t> la </a:t>
            </a:r>
            <a:r>
              <a:rPr lang="en-US" sz="1800" dirty="0" err="1" smtClean="0">
                <a:solidFill>
                  <a:srgbClr val="FF0000"/>
                </a:solidFill>
              </a:rPr>
              <a:t>ultima</a:t>
            </a:r>
            <a:r>
              <a:rPr lang="en-US" sz="1800" dirty="0" smtClean="0">
                <a:solidFill>
                  <a:srgbClr val="FF0000"/>
                </a:solidFill>
              </a:rPr>
              <a:t> </a:t>
            </a:r>
            <a:r>
              <a:rPr lang="en-US" sz="1800" dirty="0" err="1" smtClean="0">
                <a:solidFill>
                  <a:srgbClr val="FF0000"/>
                </a:solidFill>
              </a:rPr>
              <a:t>vez</a:t>
            </a:r>
            <a:r>
              <a:rPr lang="en-US" sz="1800" dirty="0" smtClean="0">
                <a:solidFill>
                  <a:srgbClr val="FF0000"/>
                </a:solidFill>
              </a:rPr>
              <a:t> </a:t>
            </a:r>
            <a:r>
              <a:rPr lang="en-US" sz="1800" dirty="0" err="1" smtClean="0">
                <a:solidFill>
                  <a:srgbClr val="FF0000"/>
                </a:solidFill>
              </a:rPr>
              <a:t>que</a:t>
            </a:r>
            <a:r>
              <a:rPr lang="en-US" sz="1800" dirty="0" smtClean="0">
                <a:solidFill>
                  <a:srgbClr val="FF0000"/>
                </a:solidFill>
              </a:rPr>
              <a:t> </a:t>
            </a:r>
            <a:r>
              <a:rPr lang="en-US" sz="1800" dirty="0" err="1" smtClean="0">
                <a:solidFill>
                  <a:srgbClr val="FF0000"/>
                </a:solidFill>
              </a:rPr>
              <a:t>tu</a:t>
            </a:r>
            <a:r>
              <a:rPr lang="en-US" sz="1800" dirty="0" smtClean="0">
                <a:solidFill>
                  <a:srgbClr val="FF0000"/>
                </a:solidFill>
              </a:rPr>
              <a:t> </a:t>
            </a:r>
            <a:r>
              <a:rPr lang="en-US" sz="1800" dirty="0" err="1" smtClean="0">
                <a:solidFill>
                  <a:srgbClr val="FF0000"/>
                </a:solidFill>
              </a:rPr>
              <a:t>fuiste</a:t>
            </a:r>
            <a:r>
              <a:rPr lang="en-US" sz="1800" dirty="0" smtClean="0">
                <a:solidFill>
                  <a:srgbClr val="FF0000"/>
                </a:solidFill>
              </a:rPr>
              <a:t> al zoo? </a:t>
            </a:r>
            <a:r>
              <a:rPr lang="en-US" sz="1800" dirty="0" err="1" smtClean="0">
                <a:solidFill>
                  <a:srgbClr val="FF0000"/>
                </a:solidFill>
              </a:rPr>
              <a:t>Qué</a:t>
            </a:r>
            <a:r>
              <a:rPr lang="en-US" sz="1800" dirty="0" smtClean="0">
                <a:solidFill>
                  <a:srgbClr val="FF0000"/>
                </a:solidFill>
              </a:rPr>
              <a:t> </a:t>
            </a:r>
            <a:r>
              <a:rPr lang="en-US" sz="1800" dirty="0" err="1" smtClean="0">
                <a:solidFill>
                  <a:srgbClr val="FF0000"/>
                </a:solidFill>
              </a:rPr>
              <a:t>mas</a:t>
            </a:r>
            <a:r>
              <a:rPr lang="en-US" sz="1800" dirty="0" smtClean="0">
                <a:solidFill>
                  <a:srgbClr val="FF0000"/>
                </a:solidFill>
              </a:rPr>
              <a:t>  </a:t>
            </a:r>
            <a:r>
              <a:rPr lang="en-US" sz="1800" dirty="0" err="1" smtClean="0">
                <a:solidFill>
                  <a:srgbClr val="FF0000"/>
                </a:solidFill>
              </a:rPr>
              <a:t>te</a:t>
            </a:r>
            <a:r>
              <a:rPr lang="en-US" sz="1800" dirty="0" smtClean="0">
                <a:solidFill>
                  <a:srgbClr val="FF0000"/>
                </a:solidFill>
              </a:rPr>
              <a:t>  </a:t>
            </a:r>
            <a:r>
              <a:rPr lang="en-US" sz="1800" dirty="0" err="1" smtClean="0">
                <a:solidFill>
                  <a:srgbClr val="FF0000"/>
                </a:solidFill>
              </a:rPr>
              <a:t>impresionó</a:t>
            </a:r>
            <a:r>
              <a:rPr lang="en-US" sz="1800" dirty="0" smtClean="0">
                <a:solidFill>
                  <a:srgbClr val="FF0000"/>
                </a:solidFill>
              </a:rPr>
              <a:t>? </a:t>
            </a:r>
            <a:r>
              <a:rPr lang="en-US" sz="1800" dirty="0" err="1" smtClean="0">
                <a:solidFill>
                  <a:srgbClr val="FF0000"/>
                </a:solidFill>
              </a:rPr>
              <a:t>Que</a:t>
            </a:r>
            <a:r>
              <a:rPr lang="en-US" sz="1800" dirty="0" smtClean="0">
                <a:solidFill>
                  <a:srgbClr val="FF0000"/>
                </a:solidFill>
              </a:rPr>
              <a:t> </a:t>
            </a:r>
            <a:r>
              <a:rPr lang="en-US" sz="1800" dirty="0" err="1" smtClean="0">
                <a:solidFill>
                  <a:srgbClr val="FF0000"/>
                </a:solidFill>
              </a:rPr>
              <a:t>reglas</a:t>
            </a:r>
            <a:r>
              <a:rPr lang="en-US" sz="1800" dirty="0" smtClean="0">
                <a:solidFill>
                  <a:srgbClr val="FF0000"/>
                </a:solidFill>
              </a:rPr>
              <a:t> </a:t>
            </a:r>
            <a:r>
              <a:rPr lang="en-US" sz="1800" dirty="0" err="1" smtClean="0">
                <a:solidFill>
                  <a:srgbClr val="FF0000"/>
                </a:solidFill>
              </a:rPr>
              <a:t>debemos</a:t>
            </a:r>
            <a:r>
              <a:rPr lang="en-US" sz="1800" dirty="0" smtClean="0">
                <a:solidFill>
                  <a:srgbClr val="FF0000"/>
                </a:solidFill>
              </a:rPr>
              <a:t> </a:t>
            </a:r>
            <a:r>
              <a:rPr lang="en-US" sz="1800" dirty="0" err="1" smtClean="0">
                <a:solidFill>
                  <a:srgbClr val="FF0000"/>
                </a:solidFill>
              </a:rPr>
              <a:t>seguir</a:t>
            </a:r>
            <a:r>
              <a:rPr lang="en-US" sz="1800" dirty="0" smtClean="0">
                <a:solidFill>
                  <a:srgbClr val="FF0000"/>
                </a:solidFill>
              </a:rPr>
              <a:t>  en el zoo?</a:t>
            </a:r>
            <a:r>
              <a:rPr lang="ru-RU" sz="1800" dirty="0" smtClean="0">
                <a:solidFill>
                  <a:srgbClr val="FF0000"/>
                </a:solidFill>
              </a:rPr>
              <a:t/>
            </a:r>
            <a:br>
              <a:rPr lang="ru-RU" sz="1800" dirty="0" smtClean="0">
                <a:solidFill>
                  <a:srgbClr val="FF0000"/>
                </a:solidFill>
              </a:rPr>
            </a:br>
            <a:r>
              <a:rPr lang="es-ES" sz="1800" dirty="0" smtClean="0"/>
              <a:t/>
            </a:r>
            <a:br>
              <a:rPr lang="es-ES" sz="1800" dirty="0" smtClean="0"/>
            </a:br>
            <a:r>
              <a:rPr lang="es-ES" sz="1800" dirty="0" smtClean="0"/>
              <a:t/>
            </a:r>
            <a:br>
              <a:rPr lang="es-ES" sz="1800" dirty="0" smtClean="0"/>
            </a:br>
            <a:r>
              <a:rPr lang="es-ES" sz="1800" dirty="0" smtClean="0"/>
              <a:t/>
            </a:r>
            <a:br>
              <a:rPr lang="es-ES" sz="1800" dirty="0" smtClean="0"/>
            </a:br>
            <a:endParaRPr lang="ru-RU" sz="1800" dirty="0" smtClean="0"/>
          </a:p>
        </p:txBody>
      </p:sp>
      <p:sp>
        <p:nvSpPr>
          <p:cNvPr id="7" name="Заголовок 1"/>
          <p:cNvSpPr txBox="1">
            <a:spLocks/>
          </p:cNvSpPr>
          <p:nvPr/>
        </p:nvSpPr>
        <p:spPr>
          <a:xfrm>
            <a:off x="6544815" y="0"/>
            <a:ext cx="6164187" cy="2361235"/>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endParaRPr lang="ru-RU" sz="1800" dirty="0" smtClean="0">
              <a:solidFill>
                <a:srgbClr val="00B050"/>
              </a:solidFill>
            </a:endParaRPr>
          </a:p>
        </p:txBody>
      </p:sp>
      <p:sp>
        <p:nvSpPr>
          <p:cNvPr id="8" name="Прямоугольник 7"/>
          <p:cNvSpPr/>
          <p:nvPr/>
        </p:nvSpPr>
        <p:spPr>
          <a:xfrm>
            <a:off x="352128" y="624136"/>
            <a:ext cx="3226394" cy="369332"/>
          </a:xfrm>
          <a:prstGeom prst="rect">
            <a:avLst/>
          </a:prstGeom>
        </p:spPr>
        <p:txBody>
          <a:bodyPr wrap="square">
            <a:spAutoFit/>
          </a:bodyPr>
          <a:lstStyle/>
          <a:p>
            <a:pPr lvl="0" algn="ctr">
              <a:spcBef>
                <a:spcPct val="0"/>
              </a:spcBef>
              <a:buFont typeface="Wingdings" pitchFamily="2" charset="2"/>
              <a:buChar char="§"/>
            </a:pPr>
            <a:endParaRPr lang="es-ES" sz="1800" dirty="0">
              <a:solidFill>
                <a:srgbClr val="00B050"/>
              </a:solidFill>
              <a:latin typeface="Times New Roman" pitchFamily="18" charset="0"/>
              <a:ea typeface="+mj-ea"/>
              <a:cs typeface="Times New Roman" pitchFamily="18" charset="0"/>
            </a:endParaRPr>
          </a:p>
        </p:txBody>
      </p:sp>
      <p:sp>
        <p:nvSpPr>
          <p:cNvPr id="11" name="Заголовок 1"/>
          <p:cNvSpPr txBox="1">
            <a:spLocks/>
          </p:cNvSpPr>
          <p:nvPr/>
        </p:nvSpPr>
        <p:spPr>
          <a:xfrm>
            <a:off x="2872408" y="7755312"/>
            <a:ext cx="9584911" cy="3691775"/>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r>
              <a:rPr lang="es-ES" sz="1800" dirty="0" smtClean="0">
                <a:solidFill>
                  <a:srgbClr val="FF0000"/>
                </a:solidFill>
              </a:rPr>
              <a:t/>
            </a:r>
            <a:br>
              <a:rPr lang="es-ES" sz="1800" dirty="0" smtClean="0">
                <a:solidFill>
                  <a:srgbClr val="FF0000"/>
                </a:solidFill>
              </a:rPr>
            </a:br>
            <a:r>
              <a:rPr lang="ru-RU" sz="1800" dirty="0" smtClean="0"/>
              <a:t/>
            </a:r>
            <a:br>
              <a:rPr lang="ru-RU" sz="1800" dirty="0" smtClean="0"/>
            </a:br>
            <a:r>
              <a:rPr lang="es-ES" sz="1800" dirty="0" smtClean="0"/>
              <a:t/>
            </a:r>
            <a:br>
              <a:rPr lang="es-ES" sz="1800" dirty="0" smtClean="0"/>
            </a:br>
            <a:r>
              <a:rPr lang="es-ES" sz="1800" dirty="0" smtClean="0"/>
              <a:t/>
            </a:r>
            <a:br>
              <a:rPr lang="es-ES" sz="1800" dirty="0" smtClean="0"/>
            </a:br>
            <a:r>
              <a:rPr lang="es-ES" sz="1800" dirty="0" smtClean="0"/>
              <a:t/>
            </a:r>
            <a:br>
              <a:rPr lang="es-ES" sz="1800" dirty="0" smtClean="0"/>
            </a:br>
            <a:endParaRPr lang="ru-RU" sz="1800" dirty="0" smtClean="0"/>
          </a:p>
        </p:txBody>
      </p:sp>
      <p:sp>
        <p:nvSpPr>
          <p:cNvPr id="12" name="Прямоугольник 11"/>
          <p:cNvSpPr/>
          <p:nvPr/>
        </p:nvSpPr>
        <p:spPr>
          <a:xfrm>
            <a:off x="8921080" y="8685897"/>
            <a:ext cx="3528391"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10" name="Содержимое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2368" y="2640360"/>
            <a:ext cx="10009112" cy="6696744"/>
          </a:xfrm>
          <a:prstGeom prst="rect">
            <a:avLst/>
          </a:prstGeom>
        </p:spPr>
      </p:pic>
      <p:sp>
        <p:nvSpPr>
          <p:cNvPr id="13" name="Заголовок 1"/>
          <p:cNvSpPr txBox="1">
            <a:spLocks/>
          </p:cNvSpPr>
          <p:nvPr/>
        </p:nvSpPr>
        <p:spPr>
          <a:xfrm>
            <a:off x="798452" y="-239960"/>
            <a:ext cx="1690104" cy="9841160"/>
          </a:xfrm>
          <a:prstGeom prst="rect">
            <a:avLst/>
          </a:prstGeom>
        </p:spPr>
        <p:txBody>
          <a:bodyPr vert="horz" lIns="91440" tIns="45720" rIns="91440" bIns="45720" rtlCol="0" anchor="ctr">
            <a:normAutofit fontScale="55000" lnSpcReduction="20000"/>
          </a:bodyPr>
          <a:lstStyle/>
          <a:p>
            <a:pPr lvl="0" algn="ctr" defTabSz="914400">
              <a:lnSpc>
                <a:spcPct val="90000"/>
              </a:lnSpc>
              <a:spcBef>
                <a:spcPct val="0"/>
              </a:spcBef>
              <a:defRPr/>
            </a:pPr>
            <a:r>
              <a:rPr lang="en-US" sz="3300" dirty="0" err="1" smtClean="0">
                <a:solidFill>
                  <a:srgbClr val="00B050"/>
                </a:solidFill>
                <a:latin typeface="Times New Roman" pitchFamily="18" charset="0"/>
                <a:ea typeface="+mj-ea"/>
                <a:cs typeface="Times New Roman" pitchFamily="18" charset="0"/>
              </a:rPr>
              <a:t>Qué</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podemos</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comprar</a:t>
            </a:r>
            <a:r>
              <a:rPr lang="en-US" sz="3300" dirty="0" smtClean="0">
                <a:solidFill>
                  <a:srgbClr val="00B050"/>
                </a:solidFill>
                <a:latin typeface="Times New Roman" pitchFamily="18" charset="0"/>
                <a:ea typeface="+mj-ea"/>
                <a:cs typeface="Times New Roman" pitchFamily="18" charset="0"/>
              </a:rPr>
              <a:t> en el zoo?  </a:t>
            </a:r>
            <a:br>
              <a:rPr lang="en-US" sz="3300" dirty="0" smtClean="0">
                <a:solidFill>
                  <a:srgbClr val="00B050"/>
                </a:solidFill>
                <a:latin typeface="Times New Roman" pitchFamily="18" charset="0"/>
                <a:ea typeface="+mj-ea"/>
                <a:cs typeface="Times New Roman" pitchFamily="18" charset="0"/>
              </a:rPr>
            </a:br>
            <a:r>
              <a:rPr lang="en-US" sz="3300" dirty="0" smtClean="0">
                <a:solidFill>
                  <a:srgbClr val="00B050"/>
                </a:solidFill>
                <a:latin typeface="Times New Roman" pitchFamily="18" charset="0"/>
                <a:ea typeface="+mj-ea"/>
                <a:cs typeface="Times New Roman" pitchFamily="18" charset="0"/>
              </a:rPr>
              <a:t/>
            </a:r>
            <a:br>
              <a:rPr lang="en-US" sz="3300" dirty="0" smtClean="0">
                <a:solidFill>
                  <a:srgbClr val="00B050"/>
                </a:solidFill>
                <a:latin typeface="Times New Roman" pitchFamily="18" charset="0"/>
                <a:ea typeface="+mj-ea"/>
                <a:cs typeface="Times New Roman" pitchFamily="18" charset="0"/>
              </a:rPr>
            </a:br>
            <a:r>
              <a:rPr lang="en-US" sz="3300" dirty="0" smtClean="0">
                <a:solidFill>
                  <a:srgbClr val="00B050"/>
                </a:solidFill>
                <a:latin typeface="Times New Roman" pitchFamily="18" charset="0"/>
                <a:ea typeface="+mj-ea"/>
                <a:cs typeface="Times New Roman" pitchFamily="18" charset="0"/>
              </a:rPr>
              <a:t>¿Te </a:t>
            </a:r>
            <a:r>
              <a:rPr lang="en-US" sz="3300" dirty="0" err="1" smtClean="0">
                <a:solidFill>
                  <a:srgbClr val="00B050"/>
                </a:solidFill>
                <a:latin typeface="Times New Roman" pitchFamily="18" charset="0"/>
                <a:ea typeface="+mj-ea"/>
                <a:cs typeface="Times New Roman" pitchFamily="18" charset="0"/>
              </a:rPr>
              <a:t>gusta</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ir</a:t>
            </a:r>
            <a:r>
              <a:rPr lang="en-US" sz="3300" dirty="0" smtClean="0">
                <a:solidFill>
                  <a:srgbClr val="00B050"/>
                </a:solidFill>
                <a:latin typeface="Times New Roman" pitchFamily="18" charset="0"/>
                <a:ea typeface="+mj-ea"/>
                <a:cs typeface="Times New Roman" pitchFamily="18" charset="0"/>
              </a:rPr>
              <a:t> al zoo? ¿</a:t>
            </a:r>
            <a:r>
              <a:rPr lang="en-US" sz="3300" dirty="0" err="1" smtClean="0">
                <a:solidFill>
                  <a:srgbClr val="00B050"/>
                </a:solidFill>
                <a:latin typeface="Times New Roman" pitchFamily="18" charset="0"/>
                <a:ea typeface="+mj-ea"/>
                <a:cs typeface="Times New Roman" pitchFamily="18" charset="0"/>
              </a:rPr>
              <a:t>Por</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qué</a:t>
            </a:r>
            <a:r>
              <a:rPr lang="en-US" sz="3300" dirty="0" smtClean="0">
                <a:solidFill>
                  <a:srgbClr val="00B050"/>
                </a:solidFill>
                <a:latin typeface="Times New Roman" pitchFamily="18" charset="0"/>
                <a:ea typeface="+mj-ea"/>
                <a:cs typeface="Times New Roman" pitchFamily="18" charset="0"/>
              </a:rPr>
              <a:t>?</a:t>
            </a:r>
            <a:br>
              <a:rPr lang="en-US" sz="3300" dirty="0" smtClean="0">
                <a:solidFill>
                  <a:srgbClr val="00B050"/>
                </a:solidFill>
                <a:latin typeface="Times New Roman" pitchFamily="18" charset="0"/>
                <a:ea typeface="+mj-ea"/>
                <a:cs typeface="Times New Roman" pitchFamily="18" charset="0"/>
              </a:rPr>
            </a:br>
            <a:r>
              <a:rPr lang="en-US" sz="3300" dirty="0" smtClean="0">
                <a:solidFill>
                  <a:srgbClr val="00B050"/>
                </a:solidFill>
                <a:latin typeface="Times New Roman" pitchFamily="18" charset="0"/>
                <a:ea typeface="+mj-ea"/>
                <a:cs typeface="Times New Roman" pitchFamily="18" charset="0"/>
              </a:rPr>
              <a:t/>
            </a:r>
            <a:br>
              <a:rPr lang="en-US" sz="3300" dirty="0" smtClean="0">
                <a:solidFill>
                  <a:srgbClr val="00B050"/>
                </a:solidFill>
                <a:latin typeface="Times New Roman" pitchFamily="18" charset="0"/>
                <a:ea typeface="+mj-ea"/>
                <a:cs typeface="Times New Roman" pitchFamily="18" charset="0"/>
              </a:rPr>
            </a:b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Cuál</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es</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tu</a:t>
            </a:r>
            <a:r>
              <a:rPr lang="en-US" sz="3300" dirty="0" smtClean="0">
                <a:solidFill>
                  <a:srgbClr val="00B050"/>
                </a:solidFill>
                <a:latin typeface="Times New Roman" pitchFamily="18" charset="0"/>
                <a:ea typeface="+mj-ea"/>
                <a:cs typeface="Times New Roman" pitchFamily="18" charset="0"/>
              </a:rPr>
              <a:t> zoo </a:t>
            </a:r>
            <a:r>
              <a:rPr lang="en-US" sz="3300" dirty="0" err="1" smtClean="0">
                <a:solidFill>
                  <a:srgbClr val="00B050"/>
                </a:solidFill>
                <a:latin typeface="Times New Roman" pitchFamily="18" charset="0"/>
                <a:ea typeface="+mj-ea"/>
                <a:cs typeface="Times New Roman" pitchFamily="18" charset="0"/>
              </a:rPr>
              <a:t>favorito</a:t>
            </a:r>
            <a:r>
              <a:rPr lang="en-US" sz="3300" dirty="0" smtClean="0">
                <a:solidFill>
                  <a:srgbClr val="00B050"/>
                </a:solidFill>
                <a:latin typeface="Times New Roman" pitchFamily="18" charset="0"/>
                <a:ea typeface="+mj-ea"/>
                <a:cs typeface="Times New Roman" pitchFamily="18" charset="0"/>
              </a:rPr>
              <a:t>?</a:t>
            </a:r>
          </a:p>
          <a:p>
            <a:pPr lvl="0" algn="ctr" defTabSz="914400">
              <a:lnSpc>
                <a:spcPct val="90000"/>
              </a:lnSpc>
              <a:spcBef>
                <a:spcPct val="0"/>
              </a:spcBef>
              <a:defRPr/>
            </a:pPr>
            <a:endParaRPr lang="en-US" sz="3300" dirty="0" smtClean="0">
              <a:solidFill>
                <a:srgbClr val="00B050"/>
              </a:solidFill>
              <a:latin typeface="Times New Roman" pitchFamily="18" charset="0"/>
              <a:ea typeface="+mj-ea"/>
              <a:cs typeface="Times New Roman" pitchFamily="18" charset="0"/>
            </a:endParaRPr>
          </a:p>
          <a:p>
            <a:pPr lvl="0" algn="ctr" defTabSz="914400">
              <a:lnSpc>
                <a:spcPct val="90000"/>
              </a:lnSpc>
              <a:spcBef>
                <a:spcPct val="0"/>
              </a:spcBef>
              <a:defRPr/>
            </a:pP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Qué</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están</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haciendo</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las</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focas</a:t>
            </a:r>
            <a:r>
              <a:rPr lang="en-US" sz="3300" dirty="0" smtClean="0">
                <a:solidFill>
                  <a:srgbClr val="00B050"/>
                </a:solidFill>
                <a:latin typeface="Times New Roman" pitchFamily="18" charset="0"/>
                <a:ea typeface="+mj-ea"/>
                <a:cs typeface="Times New Roman" pitchFamily="18" charset="0"/>
              </a:rPr>
              <a:t>?</a:t>
            </a:r>
          </a:p>
          <a:p>
            <a:pPr lvl="0" algn="ctr" defTabSz="914400">
              <a:lnSpc>
                <a:spcPct val="90000"/>
              </a:lnSpc>
              <a:spcBef>
                <a:spcPct val="0"/>
              </a:spcBef>
              <a:defRPr/>
            </a:pPr>
            <a:r>
              <a:rPr lang="en-US" sz="3300" dirty="0" smtClean="0">
                <a:solidFill>
                  <a:srgbClr val="00B050"/>
                </a:solidFill>
                <a:latin typeface="Times New Roman" pitchFamily="18" charset="0"/>
                <a:ea typeface="+mj-ea"/>
                <a:cs typeface="Times New Roman" pitchFamily="18" charset="0"/>
              </a:rPr>
              <a:t/>
            </a:r>
            <a:br>
              <a:rPr lang="en-US" sz="3300" dirty="0" smtClean="0">
                <a:solidFill>
                  <a:srgbClr val="00B050"/>
                </a:solidFill>
                <a:latin typeface="Times New Roman" pitchFamily="18" charset="0"/>
                <a:ea typeface="+mj-ea"/>
                <a:cs typeface="Times New Roman" pitchFamily="18" charset="0"/>
              </a:rPr>
            </a:b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Qué</a:t>
            </a:r>
            <a:r>
              <a:rPr lang="en-US" sz="3300" dirty="0" smtClean="0">
                <a:solidFill>
                  <a:srgbClr val="00B050"/>
                </a:solidFill>
                <a:latin typeface="Times New Roman" pitchFamily="18" charset="0"/>
                <a:ea typeface="+mj-ea"/>
                <a:cs typeface="Times New Roman" pitchFamily="18" charset="0"/>
              </a:rPr>
              <a:t> animal </a:t>
            </a:r>
            <a:r>
              <a:rPr lang="en-US" sz="3300" dirty="0" err="1" smtClean="0">
                <a:solidFill>
                  <a:srgbClr val="00B050"/>
                </a:solidFill>
                <a:latin typeface="Times New Roman" pitchFamily="18" charset="0"/>
                <a:ea typeface="+mj-ea"/>
                <a:cs typeface="Times New Roman" pitchFamily="18" charset="0"/>
              </a:rPr>
              <a:t>te</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gusta</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más</a:t>
            </a:r>
            <a:r>
              <a:rPr lang="en-US" sz="3300" dirty="0" smtClean="0">
                <a:solidFill>
                  <a:srgbClr val="00B050"/>
                </a:solidFill>
                <a:latin typeface="Times New Roman" pitchFamily="18" charset="0"/>
                <a:ea typeface="+mj-ea"/>
                <a:cs typeface="Times New Roman" pitchFamily="18" charset="0"/>
              </a:rPr>
              <a:t>? </a:t>
            </a:r>
          </a:p>
          <a:p>
            <a:pPr lvl="0" algn="ctr" defTabSz="914400">
              <a:lnSpc>
                <a:spcPct val="90000"/>
              </a:lnSpc>
              <a:spcBef>
                <a:spcPct val="0"/>
              </a:spcBef>
              <a:defRPr/>
            </a:pPr>
            <a:r>
              <a:rPr lang="en-US" sz="3300" dirty="0" smtClean="0">
                <a:solidFill>
                  <a:srgbClr val="00B050"/>
                </a:solidFill>
                <a:latin typeface="Times New Roman" pitchFamily="18" charset="0"/>
                <a:ea typeface="+mj-ea"/>
                <a:cs typeface="Times New Roman" pitchFamily="18" charset="0"/>
              </a:rPr>
              <a:t/>
            </a:r>
            <a:br>
              <a:rPr lang="en-US" sz="3300" dirty="0" smtClean="0">
                <a:solidFill>
                  <a:srgbClr val="00B050"/>
                </a:solidFill>
                <a:latin typeface="Times New Roman" pitchFamily="18" charset="0"/>
                <a:ea typeface="+mj-ea"/>
                <a:cs typeface="Times New Roman" pitchFamily="18" charset="0"/>
              </a:rPr>
            </a:br>
            <a:r>
              <a:rPr lang="en-US" sz="3300" dirty="0" smtClean="0">
                <a:solidFill>
                  <a:srgbClr val="00B050"/>
                </a:solidFill>
                <a:latin typeface="Times New Roman" pitchFamily="18" charset="0"/>
                <a:ea typeface="+mj-ea"/>
                <a:cs typeface="Times New Roman" pitchFamily="18" charset="0"/>
              </a:rPr>
              <a:t>¿</a:t>
            </a:r>
            <a:r>
              <a:rPr lang="en-US" sz="3300" dirty="0" err="1" smtClean="0">
                <a:solidFill>
                  <a:srgbClr val="00B050"/>
                </a:solidFill>
                <a:latin typeface="Times New Roman" pitchFamily="18" charset="0"/>
                <a:ea typeface="+mj-ea"/>
                <a:cs typeface="Times New Roman" pitchFamily="18" charset="0"/>
              </a:rPr>
              <a:t>Cuántas</a:t>
            </a:r>
            <a:r>
              <a:rPr lang="en-US" sz="3300" dirty="0" smtClean="0">
                <a:solidFill>
                  <a:srgbClr val="00B050"/>
                </a:solidFill>
                <a:latin typeface="Times New Roman" pitchFamily="18" charset="0"/>
                <a:ea typeface="+mj-ea"/>
                <a:cs typeface="Times New Roman" pitchFamily="18" charset="0"/>
              </a:rPr>
              <a:t> personas </a:t>
            </a:r>
            <a:r>
              <a:rPr lang="en-US" sz="3300" dirty="0" err="1" smtClean="0">
                <a:solidFill>
                  <a:srgbClr val="00B050"/>
                </a:solidFill>
                <a:latin typeface="Times New Roman" pitchFamily="18" charset="0"/>
                <a:ea typeface="+mj-ea"/>
                <a:cs typeface="Times New Roman" pitchFamily="18" charset="0"/>
              </a:rPr>
              <a:t>comen</a:t>
            </a:r>
            <a:r>
              <a:rPr lang="en-US" sz="3300" dirty="0" smtClean="0">
                <a:solidFill>
                  <a:srgbClr val="00B050"/>
                </a:solidFill>
                <a:latin typeface="Times New Roman" pitchFamily="18" charset="0"/>
                <a:ea typeface="+mj-ea"/>
                <a:cs typeface="Times New Roman" pitchFamily="18" charset="0"/>
              </a:rPr>
              <a:t> en el </a:t>
            </a:r>
            <a:r>
              <a:rPr lang="en-US" sz="3300" dirty="0" err="1" smtClean="0">
                <a:solidFill>
                  <a:srgbClr val="00B050"/>
                </a:solidFill>
                <a:latin typeface="Times New Roman" pitchFamily="18" charset="0"/>
                <a:ea typeface="+mj-ea"/>
                <a:cs typeface="Times New Roman" pitchFamily="18" charset="0"/>
              </a:rPr>
              <a:t>dibujo</a:t>
            </a:r>
            <a:r>
              <a:rPr lang="en-US" sz="3300" dirty="0" smtClean="0">
                <a:solidFill>
                  <a:srgbClr val="00B050"/>
                </a:solidFill>
                <a:latin typeface="Times New Roman" pitchFamily="18" charset="0"/>
                <a:ea typeface="+mj-ea"/>
                <a:cs typeface="Times New Roman" pitchFamily="18" charset="0"/>
              </a:rPr>
              <a:t>?</a:t>
            </a:r>
            <a:br>
              <a:rPr lang="en-US" sz="3300" dirty="0" smtClean="0">
                <a:solidFill>
                  <a:srgbClr val="00B050"/>
                </a:solidFill>
                <a:latin typeface="Times New Roman" pitchFamily="18" charset="0"/>
                <a:ea typeface="+mj-ea"/>
                <a:cs typeface="Times New Roman" pitchFamily="18" charset="0"/>
              </a:rPr>
            </a:br>
            <a:r>
              <a:rPr lang="en-US" sz="3300" dirty="0" smtClean="0">
                <a:solidFill>
                  <a:srgbClr val="00B050"/>
                </a:solidFill>
                <a:latin typeface="Times New Roman" pitchFamily="18" charset="0"/>
                <a:ea typeface="+mj-ea"/>
                <a:cs typeface="Times New Roman" pitchFamily="18" charset="0"/>
              </a:rPr>
              <a:t/>
            </a:r>
            <a:br>
              <a:rPr lang="en-US" sz="3300" dirty="0" smtClean="0">
                <a:solidFill>
                  <a:srgbClr val="00B050"/>
                </a:solidFill>
                <a:latin typeface="Times New Roman" pitchFamily="18" charset="0"/>
                <a:ea typeface="+mj-ea"/>
                <a:cs typeface="Times New Roman" pitchFamily="18" charset="0"/>
              </a:rPr>
            </a:b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Qué</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tiene</a:t>
            </a:r>
            <a:r>
              <a:rPr lang="en-US" sz="3300" dirty="0" smtClean="0">
                <a:solidFill>
                  <a:srgbClr val="00B050"/>
                </a:solidFill>
                <a:latin typeface="Times New Roman" pitchFamily="18" charset="0"/>
                <a:ea typeface="+mj-ea"/>
                <a:cs typeface="Times New Roman" pitchFamily="18" charset="0"/>
              </a:rPr>
              <a:t> el hombre de la </a:t>
            </a:r>
            <a:r>
              <a:rPr lang="en-US" sz="3300" dirty="0" err="1" smtClean="0">
                <a:solidFill>
                  <a:srgbClr val="00B050"/>
                </a:solidFill>
                <a:latin typeface="Times New Roman" pitchFamily="18" charset="0"/>
                <a:ea typeface="+mj-ea"/>
                <a:cs typeface="Times New Roman" pitchFamily="18" charset="0"/>
              </a:rPr>
              <a:t>chaqueta</a:t>
            </a:r>
            <a:r>
              <a:rPr lang="en-US" sz="3300" dirty="0" smtClean="0">
                <a:solidFill>
                  <a:srgbClr val="00B050"/>
                </a:solidFill>
                <a:latin typeface="Times New Roman" pitchFamily="18" charset="0"/>
                <a:ea typeface="+mj-ea"/>
                <a:cs typeface="Times New Roman" pitchFamily="18" charset="0"/>
              </a:rPr>
              <a:t> </a:t>
            </a:r>
            <a:r>
              <a:rPr lang="en-US" sz="3300" dirty="0" err="1" smtClean="0">
                <a:solidFill>
                  <a:srgbClr val="00B050"/>
                </a:solidFill>
                <a:latin typeface="Times New Roman" pitchFamily="18" charset="0"/>
                <a:ea typeface="+mj-ea"/>
                <a:cs typeface="Times New Roman" pitchFamily="18" charset="0"/>
              </a:rPr>
              <a:t>verde</a:t>
            </a:r>
            <a:r>
              <a:rPr lang="en-US" sz="3300" dirty="0" smtClean="0">
                <a:solidFill>
                  <a:srgbClr val="00B050"/>
                </a:solidFill>
                <a:latin typeface="Times New Roman" pitchFamily="18" charset="0"/>
                <a:ea typeface="+mj-ea"/>
                <a:cs typeface="Times New Roman" pitchFamily="18" charset="0"/>
              </a:rPr>
              <a:t>? \</a:t>
            </a:r>
            <a:r>
              <a:rPr lang="en-US" sz="3800" dirty="0" smtClean="0">
                <a:solidFill>
                  <a:srgbClr val="00B050"/>
                </a:solidFill>
                <a:latin typeface="Times New Roman" pitchFamily="18" charset="0"/>
                <a:ea typeface="+mj-ea"/>
                <a:cs typeface="Times New Roman" pitchFamily="18" charset="0"/>
              </a:rPr>
              <a:t>¿</a:t>
            </a:r>
            <a: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Cuenta</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y </a:t>
            </a: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escribe</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el </a:t>
            </a: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número</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de </a:t>
            </a:r>
          </a:p>
          <a:p>
            <a:pPr lvl="0" algn="ctr" defTabSz="914400">
              <a:lnSpc>
                <a:spcPct val="90000"/>
              </a:lnSpc>
              <a:spcBef>
                <a:spcPct val="0"/>
              </a:spcBef>
              <a:defRPr/>
            </a:pP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Conejos___</a:t>
            </a:r>
            <a:r>
              <a:rPr kumimoji="0" lang="ru-RU"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ru-RU"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Nutrias ____</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Pavasos</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____</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Erizos</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____</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Buhos</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____</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Cebras</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___</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Pájaros</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___</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Ardillas</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___</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Avestruces</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__</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Ciervos</a:t>
            </a: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___</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endParaRPr kumimoji="0" lang="ru-RU" sz="3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5" name="Прямоугольник 14"/>
          <p:cNvSpPr/>
          <p:nvPr/>
        </p:nvSpPr>
        <p:spPr>
          <a:xfrm>
            <a:off x="6112768" y="264097"/>
            <a:ext cx="6688832" cy="2308324"/>
          </a:xfrm>
          <a:prstGeom prst="rect">
            <a:avLst/>
          </a:prstGeom>
        </p:spPr>
        <p:txBody>
          <a:bodyPr wrap="square">
            <a:spAutoFit/>
          </a:bodyPr>
          <a:lstStyle/>
          <a:p>
            <a:pPr algn="ctr" defTabSz="457200">
              <a:defRPr/>
            </a:pPr>
            <a:r>
              <a:rPr lang="en-US" sz="1800" dirty="0" smtClean="0">
                <a:solidFill>
                  <a:srgbClr val="00B050"/>
                </a:solidFill>
                <a:latin typeface="Times New Roman" pitchFamily="18" charset="0"/>
                <a:cs typeface="Times New Roman" pitchFamily="18" charset="0"/>
              </a:rPr>
              <a:t>¿</a:t>
            </a:r>
            <a:r>
              <a:rPr lang="en-US" sz="1800" dirty="0" err="1" smtClean="0">
                <a:solidFill>
                  <a:srgbClr val="00B050"/>
                </a:solidFill>
                <a:latin typeface="Times New Roman" pitchFamily="18" charset="0"/>
                <a:cs typeface="Times New Roman" pitchFamily="18" charset="0"/>
              </a:rPr>
              <a:t>Qué</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hacen</a:t>
            </a:r>
            <a:r>
              <a:rPr lang="en-US" sz="1800" dirty="0" smtClean="0">
                <a:solidFill>
                  <a:srgbClr val="00B050"/>
                </a:solidFill>
                <a:latin typeface="Times New Roman" pitchFamily="18" charset="0"/>
                <a:cs typeface="Times New Roman" pitchFamily="18" charset="0"/>
              </a:rPr>
              <a:t> los </a:t>
            </a:r>
            <a:r>
              <a:rPr lang="en-US" sz="1800" dirty="0" err="1" smtClean="0">
                <a:solidFill>
                  <a:srgbClr val="00B050"/>
                </a:solidFill>
                <a:latin typeface="Times New Roman" pitchFamily="18" charset="0"/>
                <a:cs typeface="Times New Roman" pitchFamily="18" charset="0"/>
              </a:rPr>
              <a:t>leones</a:t>
            </a:r>
            <a:r>
              <a:rPr lang="en-US" sz="1800" dirty="0" smtClean="0">
                <a:solidFill>
                  <a:srgbClr val="00B050"/>
                </a:solidFill>
                <a:latin typeface="Times New Roman" pitchFamily="18" charset="0"/>
                <a:cs typeface="Times New Roman" pitchFamily="18" charset="0"/>
              </a:rPr>
              <a:t>? ¿Es </a:t>
            </a:r>
            <a:r>
              <a:rPr lang="en-US" sz="1800" dirty="0" err="1" smtClean="0">
                <a:solidFill>
                  <a:srgbClr val="00B050"/>
                </a:solidFill>
                <a:latin typeface="Times New Roman" pitchFamily="18" charset="0"/>
                <a:cs typeface="Times New Roman" pitchFamily="18" charset="0"/>
              </a:rPr>
              <a:t>invierno</a:t>
            </a:r>
            <a:r>
              <a:rPr lang="en-US" sz="1800" dirty="0" smtClean="0">
                <a:solidFill>
                  <a:srgbClr val="00B050"/>
                </a:solidFill>
                <a:latin typeface="Times New Roman" pitchFamily="18" charset="0"/>
                <a:cs typeface="Times New Roman" pitchFamily="18" charset="0"/>
              </a:rPr>
              <a:t> o </a:t>
            </a:r>
            <a:r>
              <a:rPr lang="en-US" sz="1800" dirty="0" err="1" smtClean="0">
                <a:solidFill>
                  <a:srgbClr val="00B050"/>
                </a:solidFill>
                <a:latin typeface="Times New Roman" pitchFamily="18" charset="0"/>
                <a:cs typeface="Times New Roman" pitchFamily="18" charset="0"/>
              </a:rPr>
              <a:t>verano</a:t>
            </a:r>
            <a:r>
              <a:rPr lang="en-US" sz="1800" dirty="0" smtClean="0">
                <a:solidFill>
                  <a:srgbClr val="00B050"/>
                </a:solidFill>
                <a:latin typeface="Times New Roman" pitchFamily="18" charset="0"/>
                <a:cs typeface="Times New Roman" pitchFamily="18" charset="0"/>
              </a:rPr>
              <a:t>?</a:t>
            </a:r>
          </a:p>
          <a:p>
            <a:pPr algn="ctr"/>
            <a:endParaRPr lang="en-US" sz="1800" dirty="0" smtClean="0">
              <a:solidFill>
                <a:srgbClr val="00B050"/>
              </a:solidFill>
              <a:latin typeface="Times New Roman" pitchFamily="18" charset="0"/>
              <a:cs typeface="Times New Roman" pitchFamily="18" charset="0"/>
            </a:endParaRPr>
          </a:p>
          <a:p>
            <a:pPr algn="ctr"/>
            <a:r>
              <a:rPr lang="en-US" sz="1800" dirty="0" smtClean="0">
                <a:solidFill>
                  <a:srgbClr val="00B050"/>
                </a:solidFill>
                <a:latin typeface="Times New Roman" pitchFamily="18" charset="0"/>
                <a:cs typeface="Times New Roman" pitchFamily="18" charset="0"/>
              </a:rPr>
              <a:t>¿</a:t>
            </a:r>
            <a:r>
              <a:rPr lang="en-US" sz="1800" dirty="0" err="1" smtClean="0">
                <a:solidFill>
                  <a:srgbClr val="00B050"/>
                </a:solidFill>
                <a:latin typeface="Times New Roman" pitchFamily="18" charset="0"/>
                <a:cs typeface="Times New Roman" pitchFamily="18" charset="0"/>
              </a:rPr>
              <a:t>Cuántos</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niños</a:t>
            </a:r>
            <a:r>
              <a:rPr lang="en-US" sz="1800" dirty="0" smtClean="0">
                <a:solidFill>
                  <a:srgbClr val="00B050"/>
                </a:solidFill>
                <a:latin typeface="Times New Roman" pitchFamily="18" charset="0"/>
                <a:cs typeface="Times New Roman" pitchFamily="18" charset="0"/>
              </a:rPr>
              <a:t> hay </a:t>
            </a:r>
            <a:r>
              <a:rPr lang="en-US" sz="1800" dirty="0" err="1" smtClean="0">
                <a:solidFill>
                  <a:srgbClr val="00B050"/>
                </a:solidFill>
                <a:latin typeface="Times New Roman" pitchFamily="18" charset="0"/>
                <a:cs typeface="Times New Roman" pitchFamily="18" charset="0"/>
              </a:rPr>
              <a:t>aquí</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Qué</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está</a:t>
            </a:r>
            <a:r>
              <a:rPr lang="en-US" sz="1800" dirty="0" smtClean="0">
                <a:solidFill>
                  <a:srgbClr val="00B050"/>
                </a:solidFill>
                <a:latin typeface="Times New Roman" pitchFamily="18" charset="0"/>
                <a:cs typeface="Times New Roman" pitchFamily="18" charset="0"/>
              </a:rPr>
              <a:t> en la </a:t>
            </a:r>
            <a:r>
              <a:rPr lang="en-US" sz="1800" dirty="0" err="1" smtClean="0">
                <a:solidFill>
                  <a:srgbClr val="00B050"/>
                </a:solidFill>
                <a:latin typeface="Times New Roman" pitchFamily="18" charset="0"/>
                <a:cs typeface="Times New Roman" pitchFamily="18" charset="0"/>
              </a:rPr>
              <a:t>escalera</a:t>
            </a:r>
            <a:r>
              <a:rPr lang="en-US" sz="1800" dirty="0" smtClean="0">
                <a:solidFill>
                  <a:srgbClr val="00B050"/>
                </a:solidFill>
                <a:latin typeface="Times New Roman" pitchFamily="18" charset="0"/>
                <a:cs typeface="Times New Roman" pitchFamily="18" charset="0"/>
              </a:rPr>
              <a:t>?</a:t>
            </a:r>
          </a:p>
          <a:p>
            <a:pPr algn="ctr"/>
            <a:r>
              <a:rPr lang="en-US" sz="1800" dirty="0" smtClean="0">
                <a:solidFill>
                  <a:srgbClr val="00B050"/>
                </a:solidFill>
                <a:latin typeface="Times New Roman" pitchFamily="18" charset="0"/>
                <a:cs typeface="Times New Roman" pitchFamily="18" charset="0"/>
              </a:rPr>
              <a:t>  </a:t>
            </a:r>
          </a:p>
          <a:p>
            <a:pPr algn="ctr" defTabSz="457200">
              <a:defRPr/>
            </a:pPr>
            <a:r>
              <a:rPr lang="en-US" sz="1800" dirty="0" smtClean="0">
                <a:solidFill>
                  <a:srgbClr val="00B050"/>
                </a:solidFill>
                <a:latin typeface="Times New Roman" pitchFamily="18" charset="0"/>
                <a:cs typeface="Times New Roman" pitchFamily="18" charset="0"/>
              </a:rPr>
              <a:t>¿</a:t>
            </a:r>
            <a:r>
              <a:rPr lang="en-US" sz="1800" dirty="0" err="1" smtClean="0">
                <a:solidFill>
                  <a:srgbClr val="00B050"/>
                </a:solidFill>
                <a:latin typeface="Times New Roman" pitchFamily="18" charset="0"/>
                <a:cs typeface="Times New Roman" pitchFamily="18" charset="0"/>
              </a:rPr>
              <a:t>Cuántos</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pingúinos</a:t>
            </a:r>
            <a:r>
              <a:rPr lang="en-US" sz="1800" dirty="0" smtClean="0">
                <a:solidFill>
                  <a:srgbClr val="00B050"/>
                </a:solidFill>
                <a:latin typeface="Times New Roman" pitchFamily="18" charset="0"/>
                <a:cs typeface="Times New Roman" pitchFamily="18" charset="0"/>
              </a:rPr>
              <a:t> van a la </a:t>
            </a:r>
            <a:r>
              <a:rPr lang="en-US" sz="1800" dirty="0" err="1" smtClean="0">
                <a:solidFill>
                  <a:srgbClr val="00B050"/>
                </a:solidFill>
                <a:latin typeface="Times New Roman" pitchFamily="18" charset="0"/>
                <a:cs typeface="Times New Roman" pitchFamily="18" charset="0"/>
              </a:rPr>
              <a:t>derecha</a:t>
            </a:r>
            <a:r>
              <a:rPr lang="en-US" sz="1800" dirty="0" smtClean="0">
                <a:solidFill>
                  <a:srgbClr val="00B050"/>
                </a:solidFill>
                <a:latin typeface="Times New Roman" pitchFamily="18" charset="0"/>
                <a:cs typeface="Times New Roman" pitchFamily="18" charset="0"/>
              </a:rPr>
              <a:t> y </a:t>
            </a:r>
            <a:r>
              <a:rPr lang="en-US" sz="1800" dirty="0" err="1" smtClean="0">
                <a:solidFill>
                  <a:srgbClr val="00B050"/>
                </a:solidFill>
                <a:latin typeface="Times New Roman" pitchFamily="18" charset="0"/>
                <a:cs typeface="Times New Roman" pitchFamily="18" charset="0"/>
              </a:rPr>
              <a:t>cuántos</a:t>
            </a:r>
            <a:r>
              <a:rPr lang="en-US" sz="1800" dirty="0" smtClean="0">
                <a:solidFill>
                  <a:srgbClr val="00B050"/>
                </a:solidFill>
                <a:latin typeface="Times New Roman" pitchFamily="18" charset="0"/>
                <a:cs typeface="Times New Roman" pitchFamily="18" charset="0"/>
              </a:rPr>
              <a:t> a la </a:t>
            </a:r>
            <a:r>
              <a:rPr lang="en-US" sz="1800" dirty="0" err="1" smtClean="0">
                <a:solidFill>
                  <a:srgbClr val="00B050"/>
                </a:solidFill>
                <a:latin typeface="Times New Roman" pitchFamily="18" charset="0"/>
                <a:cs typeface="Times New Roman" pitchFamily="18" charset="0"/>
              </a:rPr>
              <a:t>izquierda</a:t>
            </a:r>
            <a:r>
              <a:rPr lang="en-US" sz="1800" dirty="0" smtClean="0">
                <a:solidFill>
                  <a:srgbClr val="00B050"/>
                </a:solidFill>
                <a:latin typeface="Times New Roman" pitchFamily="18" charset="0"/>
                <a:cs typeface="Times New Roman" pitchFamily="18" charset="0"/>
              </a:rPr>
              <a:t>? </a:t>
            </a:r>
          </a:p>
          <a:p>
            <a:pPr algn="ctr" defTabSz="457200">
              <a:defRPr/>
            </a:pPr>
            <a:r>
              <a:rPr lang="en-US" sz="1800" dirty="0" smtClean="0">
                <a:solidFill>
                  <a:srgbClr val="00B050"/>
                </a:solidFill>
                <a:latin typeface="Times New Roman" pitchFamily="18" charset="0"/>
                <a:cs typeface="Times New Roman" pitchFamily="18" charset="0"/>
              </a:rPr>
              <a:t/>
            </a:r>
            <a:br>
              <a:rPr lang="en-US" sz="1800" dirty="0" smtClean="0">
                <a:solidFill>
                  <a:srgbClr val="00B050"/>
                </a:solidFill>
                <a:latin typeface="Times New Roman" pitchFamily="18" charset="0"/>
                <a:cs typeface="Times New Roman" pitchFamily="18" charset="0"/>
              </a:rPr>
            </a:br>
            <a:r>
              <a:rPr lang="en-US" sz="1800" dirty="0" smtClean="0">
                <a:solidFill>
                  <a:srgbClr val="00B050"/>
                </a:solidFill>
                <a:latin typeface="Times New Roman" pitchFamily="18" charset="0"/>
                <a:cs typeface="Times New Roman" pitchFamily="18" charset="0"/>
              </a:rPr>
              <a:t>¿De </a:t>
            </a:r>
            <a:r>
              <a:rPr lang="en-US" sz="1800" dirty="0" err="1" smtClean="0">
                <a:solidFill>
                  <a:srgbClr val="00B050"/>
                </a:solidFill>
                <a:latin typeface="Times New Roman" pitchFamily="18" charset="0"/>
                <a:cs typeface="Times New Roman" pitchFamily="18" charset="0"/>
              </a:rPr>
              <a:t>qué</a:t>
            </a:r>
            <a:r>
              <a:rPr lang="en-US" sz="1800" dirty="0" smtClean="0">
                <a:solidFill>
                  <a:srgbClr val="00B050"/>
                </a:solidFill>
                <a:latin typeface="Times New Roman" pitchFamily="18" charset="0"/>
                <a:cs typeface="Times New Roman" pitchFamily="18" charset="0"/>
              </a:rPr>
              <a:t> color </a:t>
            </a:r>
            <a:r>
              <a:rPr lang="en-US" sz="1800" dirty="0" err="1" smtClean="0">
                <a:solidFill>
                  <a:srgbClr val="00B050"/>
                </a:solidFill>
                <a:latin typeface="Times New Roman" pitchFamily="18" charset="0"/>
                <a:cs typeface="Times New Roman" pitchFamily="18" charset="0"/>
              </a:rPr>
              <a:t>es</a:t>
            </a:r>
            <a:r>
              <a:rPr lang="en-US" sz="1800" dirty="0" smtClean="0">
                <a:solidFill>
                  <a:srgbClr val="00B050"/>
                </a:solidFill>
                <a:latin typeface="Times New Roman" pitchFamily="18" charset="0"/>
                <a:cs typeface="Times New Roman" pitchFamily="18" charset="0"/>
              </a:rPr>
              <a:t> la </a:t>
            </a:r>
            <a:r>
              <a:rPr lang="en-US" sz="1800" dirty="0" err="1" smtClean="0">
                <a:solidFill>
                  <a:srgbClr val="00B050"/>
                </a:solidFill>
                <a:latin typeface="Times New Roman" pitchFamily="18" charset="0"/>
                <a:cs typeface="Times New Roman" pitchFamily="18" charset="0"/>
              </a:rPr>
              <a:t>mochila</a:t>
            </a:r>
            <a:r>
              <a:rPr lang="en-US" sz="1800" dirty="0" smtClean="0">
                <a:solidFill>
                  <a:srgbClr val="00B050"/>
                </a:solidFill>
                <a:latin typeface="Times New Roman" pitchFamily="18" charset="0"/>
                <a:cs typeface="Times New Roman" pitchFamily="18" charset="0"/>
              </a:rPr>
              <a:t> del </a:t>
            </a:r>
            <a:r>
              <a:rPr lang="en-US" sz="1800" dirty="0" err="1" smtClean="0">
                <a:solidFill>
                  <a:srgbClr val="00B050"/>
                </a:solidFill>
                <a:latin typeface="Times New Roman" pitchFamily="18" charset="0"/>
                <a:cs typeface="Times New Roman" pitchFamily="18" charset="0"/>
              </a:rPr>
              <a:t>chico</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que</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está</a:t>
            </a:r>
            <a:r>
              <a:rPr lang="en-US" sz="1800" dirty="0" smtClean="0">
                <a:solidFill>
                  <a:srgbClr val="00B050"/>
                </a:solidFill>
                <a:latin typeface="Times New Roman" pitchFamily="18" charset="0"/>
                <a:cs typeface="Times New Roman" pitchFamily="18" charset="0"/>
              </a:rPr>
              <a:t> en la </a:t>
            </a:r>
            <a:r>
              <a:rPr lang="en-US" sz="1800" dirty="0" err="1" smtClean="0">
                <a:solidFill>
                  <a:srgbClr val="00B050"/>
                </a:solidFill>
                <a:latin typeface="Times New Roman" pitchFamily="18" charset="0"/>
                <a:cs typeface="Times New Roman" pitchFamily="18" charset="0"/>
              </a:rPr>
              <a:t>escalera</a:t>
            </a:r>
            <a:r>
              <a:rPr lang="en-US" sz="1800" dirty="0" smtClean="0">
                <a:solidFill>
                  <a:srgbClr val="00B050"/>
                </a:solidFill>
                <a:latin typeface="Times New Roman" pitchFamily="18" charset="0"/>
                <a:cs typeface="Times New Roman" pitchFamily="18" charset="0"/>
              </a:rPr>
              <a:t>?</a:t>
            </a:r>
          </a:p>
          <a:p>
            <a:r>
              <a:rPr lang="en-US" sz="1800" dirty="0" smtClean="0">
                <a:solidFill>
                  <a:srgbClr val="00B050"/>
                </a:solidFill>
                <a:latin typeface="Times New Roman" pitchFamily="18" charset="0"/>
                <a:cs typeface="Times New Roman" pitchFamily="18" charset="0"/>
              </a:rPr>
              <a:t>  </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24136" y="1776264"/>
            <a:ext cx="2808312" cy="84249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tabLst/>
              <a:defRPr/>
            </a:pPr>
            <a:endParaRPr kumimoji="0" lang="ru-RU" sz="1800" b="0" i="0" u="none" strike="noStrike" kern="1200" cap="none" spc="0" normalizeH="0" baseline="0" noProof="0" dirty="0">
              <a:ln>
                <a:noFill/>
              </a:ln>
              <a:solidFill>
                <a:srgbClr val="00B050"/>
              </a:solidFill>
              <a:effectLst/>
              <a:uLnTx/>
              <a:uFillTx/>
              <a:latin typeface="Times New Roman" pitchFamily="18" charset="0"/>
              <a:ea typeface="+mj-ea"/>
              <a:cs typeface="Times New Roman" pitchFamily="18" charset="0"/>
            </a:endParaRPr>
          </a:p>
        </p:txBody>
      </p:sp>
      <p:sp>
        <p:nvSpPr>
          <p:cNvPr id="7" name="Заголовок 1"/>
          <p:cNvSpPr txBox="1">
            <a:spLocks/>
          </p:cNvSpPr>
          <p:nvPr/>
        </p:nvSpPr>
        <p:spPr>
          <a:xfrm>
            <a:off x="6544815" y="0"/>
            <a:ext cx="6164187" cy="2361235"/>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endParaRPr lang="ru-RU" sz="1800" dirty="0" smtClean="0">
              <a:solidFill>
                <a:srgbClr val="00B050"/>
              </a:solidFill>
            </a:endParaRPr>
          </a:p>
        </p:txBody>
      </p:sp>
      <p:sp>
        <p:nvSpPr>
          <p:cNvPr id="8" name="Прямоугольник 7"/>
          <p:cNvSpPr/>
          <p:nvPr/>
        </p:nvSpPr>
        <p:spPr>
          <a:xfrm>
            <a:off x="352128" y="624136"/>
            <a:ext cx="3226394" cy="369332"/>
          </a:xfrm>
          <a:prstGeom prst="rect">
            <a:avLst/>
          </a:prstGeom>
        </p:spPr>
        <p:txBody>
          <a:bodyPr wrap="square">
            <a:spAutoFit/>
          </a:bodyPr>
          <a:lstStyle/>
          <a:p>
            <a:pPr lvl="0" algn="ctr">
              <a:spcBef>
                <a:spcPct val="0"/>
              </a:spcBef>
              <a:buFont typeface="Wingdings" pitchFamily="2" charset="2"/>
              <a:buChar char="§"/>
            </a:pPr>
            <a:endParaRPr lang="es-ES" sz="1800" dirty="0">
              <a:solidFill>
                <a:srgbClr val="00B050"/>
              </a:solidFill>
              <a:latin typeface="Times New Roman" pitchFamily="18" charset="0"/>
              <a:ea typeface="+mj-ea"/>
              <a:cs typeface="Times New Roman" pitchFamily="18" charset="0"/>
            </a:endParaRPr>
          </a:p>
        </p:txBody>
      </p:sp>
      <p:sp>
        <p:nvSpPr>
          <p:cNvPr id="11" name="Заголовок 1"/>
          <p:cNvSpPr txBox="1">
            <a:spLocks/>
          </p:cNvSpPr>
          <p:nvPr/>
        </p:nvSpPr>
        <p:spPr>
          <a:xfrm>
            <a:off x="2872408" y="7755312"/>
            <a:ext cx="9584911" cy="3691775"/>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r>
              <a:rPr lang="es-ES" sz="1800" dirty="0" smtClean="0">
                <a:solidFill>
                  <a:srgbClr val="FF0000"/>
                </a:solidFill>
              </a:rPr>
              <a:t/>
            </a:r>
            <a:br>
              <a:rPr lang="es-ES" sz="1800" dirty="0" smtClean="0">
                <a:solidFill>
                  <a:srgbClr val="FF0000"/>
                </a:solidFill>
              </a:rPr>
            </a:br>
            <a:r>
              <a:rPr lang="ru-RU" sz="1800" dirty="0" smtClean="0"/>
              <a:t/>
            </a:r>
            <a:br>
              <a:rPr lang="ru-RU" sz="1800" dirty="0" smtClean="0"/>
            </a:br>
            <a:r>
              <a:rPr lang="es-ES" sz="1800" dirty="0" smtClean="0"/>
              <a:t/>
            </a:r>
            <a:br>
              <a:rPr lang="es-ES" sz="1800" dirty="0" smtClean="0"/>
            </a:br>
            <a:r>
              <a:rPr lang="es-ES" sz="1800" dirty="0" smtClean="0"/>
              <a:t/>
            </a:r>
            <a:br>
              <a:rPr lang="es-ES" sz="1800" dirty="0" smtClean="0"/>
            </a:br>
            <a:r>
              <a:rPr lang="es-ES" sz="1800" dirty="0" smtClean="0"/>
              <a:t/>
            </a:r>
            <a:br>
              <a:rPr lang="es-ES" sz="1800" dirty="0" smtClean="0"/>
            </a:br>
            <a:endParaRPr lang="ru-RU" sz="1800" dirty="0" smtClean="0"/>
          </a:p>
        </p:txBody>
      </p:sp>
      <p:sp>
        <p:nvSpPr>
          <p:cNvPr id="12" name="Прямоугольник 11"/>
          <p:cNvSpPr/>
          <p:nvPr/>
        </p:nvSpPr>
        <p:spPr>
          <a:xfrm>
            <a:off x="8921080" y="8685897"/>
            <a:ext cx="3528391"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3" name="Заголовок 1"/>
          <p:cNvSpPr txBox="1">
            <a:spLocks/>
          </p:cNvSpPr>
          <p:nvPr/>
        </p:nvSpPr>
        <p:spPr>
          <a:xfrm>
            <a:off x="798452" y="-239960"/>
            <a:ext cx="1690104" cy="98411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endParaRPr kumimoji="0" lang="ru-RU" sz="3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5" name="Прямоугольник 14"/>
          <p:cNvSpPr/>
          <p:nvPr/>
        </p:nvSpPr>
        <p:spPr>
          <a:xfrm>
            <a:off x="6112768" y="264096"/>
            <a:ext cx="6688832" cy="369332"/>
          </a:xfrm>
          <a:prstGeom prst="rect">
            <a:avLst/>
          </a:prstGeom>
        </p:spPr>
        <p:txBody>
          <a:bodyPr wrap="square">
            <a:spAutoFit/>
          </a:bodyPr>
          <a:lstStyle/>
          <a:p>
            <a:pPr defTabSz="457200">
              <a:defRPr/>
            </a:pPr>
            <a:endParaRPr lang="en-US" sz="1800" dirty="0" smtClean="0">
              <a:solidFill>
                <a:srgbClr val="00B050"/>
              </a:solidFill>
              <a:latin typeface="Times New Roman" pitchFamily="18" charset="0"/>
              <a:cs typeface="Times New Roman" pitchFamily="18" charset="0"/>
            </a:endParaRPr>
          </a:p>
        </p:txBody>
      </p:sp>
      <p:pic>
        <p:nvPicPr>
          <p:cNvPr id="16" name="Содержимое 1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76464" y="264096"/>
            <a:ext cx="9425136" cy="8568952"/>
          </a:xfrm>
          <a:prstGeom prst="rect">
            <a:avLst/>
          </a:prstGeom>
        </p:spPr>
      </p:pic>
      <p:sp>
        <p:nvSpPr>
          <p:cNvPr id="17" name="Заголовок 1"/>
          <p:cNvSpPr txBox="1">
            <a:spLocks/>
          </p:cNvSpPr>
          <p:nvPr/>
        </p:nvSpPr>
        <p:spPr>
          <a:xfrm>
            <a:off x="712168" y="1"/>
            <a:ext cx="3080900" cy="6240760"/>
          </a:xfrm>
          <a:prstGeom prst="rect">
            <a:avLst/>
          </a:prstGeom>
        </p:spPr>
        <p:txBody>
          <a:bodyPr vert="horz" lIns="91440" tIns="45720" rIns="91440" bIns="45720" rtlCol="0" anchor="ctr">
            <a:normAutofit fontScale="32500" lnSpcReduction="20000"/>
          </a:bodyPr>
          <a:lstStyle/>
          <a:p>
            <a:pPr marL="0" marR="0" lvl="0" indent="0" algn="ctr" defTabSz="1280160" rtl="0" eaLnBrk="1" fontAlgn="auto" latinLnBrk="0" hangingPunct="1">
              <a:lnSpc>
                <a:spcPct val="100000"/>
              </a:lnSpc>
              <a:spcBef>
                <a:spcPct val="0"/>
              </a:spcBef>
              <a:spcAft>
                <a:spcPts val="0"/>
              </a:spcAft>
              <a:buClrTx/>
              <a:buSzTx/>
              <a:tabLst/>
              <a:defRPr/>
            </a:pP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Cuántas</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bicis</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hay en el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dibujo</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tiempo</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hace</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animales</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tu</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ves</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en el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dibujo</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banderas</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hay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aquí</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Cuántas</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personas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estan</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pescando</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¿Hay un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mapa</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disfraz</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tiene</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el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chico</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que</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esta</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al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lado</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del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mapa</a:t>
            </a:r>
            <a:r>
              <a:rPr lang="en-US" sz="5500" noProof="0" dirty="0" smtClean="0">
                <a:solidFill>
                  <a:srgbClr val="00B050"/>
                </a:solidFill>
                <a:latin typeface="Times New Roman" pitchFamily="18" charset="0"/>
                <a:ea typeface="+mj-ea"/>
                <a:cs typeface="Times New Roman" pitchFamily="18" charset="0"/>
              </a:rPr>
              <a:t>?</a:t>
            </a:r>
          </a:p>
          <a:p>
            <a:pPr marL="0" marR="0" lvl="0" indent="0" algn="ctr" defTabSz="1280160" rtl="0" eaLnBrk="1" fontAlgn="auto" latinLnBrk="0" hangingPunct="1">
              <a:lnSpc>
                <a:spcPct val="100000"/>
              </a:lnSpc>
              <a:spcBef>
                <a:spcPct val="0"/>
              </a:spcBef>
              <a:spcAft>
                <a:spcPts val="0"/>
              </a:spcAft>
              <a:buClrTx/>
              <a:buSzTx/>
              <a:tabLst/>
              <a:defRPr/>
            </a:pP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color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el faro?</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¿Te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gusta</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este</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lugar</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Por</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Descibe</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la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mujer</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que</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esta</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abajo</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 la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izquierda</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color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el </a:t>
            </a:r>
            <a:r>
              <a:rPr kumimoji="0" lang="en-US" sz="55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pulpo</a:t>
            </a:r>
            <a:r>
              <a:rPr kumimoji="0" lang="en-US" sz="55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Текст 2"/>
          <p:cNvSpPr txBox="1">
            <a:spLocks/>
          </p:cNvSpPr>
          <p:nvPr/>
        </p:nvSpPr>
        <p:spPr>
          <a:xfrm>
            <a:off x="-727992" y="5808712"/>
            <a:ext cx="4608512" cy="4290761"/>
          </a:xfrm>
          <a:prstGeom prst="rect">
            <a:avLst/>
          </a:prstGeom>
        </p:spPr>
        <p:txBody>
          <a:bodyPr vert="horz" lIns="91440" tIns="45720" rIns="91440" bIns="45720" rtlCol="0">
            <a:normAutofit/>
          </a:bodyPr>
          <a:lstStyle/>
          <a:p>
            <a:pPr marL="1600200" marR="0" lvl="3" indent="-228600" algn="ctr" defTabSz="914400" rtl="0" eaLnBrk="1" fontAlgn="auto" latinLnBrk="0" hangingPunct="1">
              <a:lnSpc>
                <a:spcPct val="90000"/>
              </a:lnSpc>
              <a:spcBef>
                <a:spcPts val="500"/>
              </a:spcBef>
              <a:spcAft>
                <a:spcPts val="0"/>
              </a:spcAft>
              <a:buClrTx/>
              <a:buSzTx/>
              <a:tabLst/>
              <a:defRPr/>
            </a:pP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Que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tiene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el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chico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que</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lleva</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un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gorro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amariillo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Qué</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número</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tu</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ves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en la vela ?   </a:t>
            </a:r>
          </a:p>
          <a:p>
            <a:pPr marL="1600200" marR="0" lvl="3" indent="-228600" algn="ct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Cuántas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sombrillas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hay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aqui</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a:t>
            </a:r>
          </a:p>
          <a:p>
            <a:pPr marL="1600200" marR="0" lvl="3" indent="-228600" algn="ct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¿Hay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barcos</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aqui</a:t>
            </a: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br>
            <a:endParaRPr kumimoji="0" lang="ru-RU" sz="1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
        <p:nvSpPr>
          <p:cNvPr id="19" name="Текст 2"/>
          <p:cNvSpPr txBox="1">
            <a:spLocks/>
          </p:cNvSpPr>
          <p:nvPr/>
        </p:nvSpPr>
        <p:spPr>
          <a:xfrm>
            <a:off x="5474677" y="8602133"/>
            <a:ext cx="7326923" cy="999067"/>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a:t>
            </a:r>
            <a:r>
              <a:rPr kumimoji="0" lang="en-US" sz="1800" b="0"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n-ea"/>
                <a:cs typeface="Times New Roman" pitchFamily="18" charset="0"/>
              </a:rPr>
              <a:t>Qué</a:t>
            </a:r>
            <a:r>
              <a:rPr kumimoji="0" lang="en-US" sz="18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n-ea"/>
                <a:cs typeface="Times New Roman" pitchFamily="18" charset="0"/>
              </a:rPr>
              <a:t>medios</a:t>
            </a:r>
            <a:r>
              <a:rPr kumimoji="0" lang="en-US" sz="18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 de </a:t>
            </a:r>
            <a:r>
              <a:rPr kumimoji="0" lang="en-US" sz="1800" b="0"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n-ea"/>
                <a:cs typeface="Times New Roman" pitchFamily="18" charset="0"/>
              </a:rPr>
              <a:t>transporte</a:t>
            </a:r>
            <a:r>
              <a:rPr kumimoji="0" lang="en-US" sz="18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n-ea"/>
                <a:cs typeface="Times New Roman" pitchFamily="18" charset="0"/>
              </a:rPr>
              <a:t>usamos</a:t>
            </a:r>
            <a:r>
              <a:rPr kumimoji="0" lang="en-US" sz="18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n-ea"/>
                <a:cs typeface="Times New Roman" pitchFamily="18" charset="0"/>
              </a:rPr>
              <a:t>para</a:t>
            </a:r>
            <a:r>
              <a:rPr kumimoji="0" lang="en-US" sz="18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n-ea"/>
                <a:cs typeface="Times New Roman" pitchFamily="18" charset="0"/>
              </a:rPr>
              <a:t>viajar</a:t>
            </a:r>
            <a:r>
              <a:rPr kumimoji="0" lang="en-US" sz="18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a:t>
            </a:r>
            <a:r>
              <a:rPr lang="en-US" sz="1800" dirty="0" smtClean="0">
                <a:solidFill>
                  <a:schemeClr val="accent1">
                    <a:lumMod val="75000"/>
                  </a:schemeClr>
                </a:solidFill>
                <a:latin typeface="Times New Roman" pitchFamily="18" charset="0"/>
                <a:cs typeface="Times New Roman" pitchFamily="18" charset="0"/>
              </a:rPr>
              <a:t> </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800" dirty="0" smtClean="0">
                <a:solidFill>
                  <a:schemeClr val="accent1">
                    <a:lumMod val="75000"/>
                  </a:schemeClr>
                </a:solidFill>
                <a:latin typeface="Times New Roman" pitchFamily="18" charset="0"/>
                <a:cs typeface="Times New Roman" pitchFamily="18" charset="0"/>
              </a:rPr>
              <a:t>¿Has </a:t>
            </a:r>
            <a:r>
              <a:rPr lang="en-US" sz="1800" dirty="0" err="1" smtClean="0">
                <a:solidFill>
                  <a:schemeClr val="accent1">
                    <a:lumMod val="75000"/>
                  </a:schemeClr>
                </a:solidFill>
                <a:latin typeface="Times New Roman" pitchFamily="18" charset="0"/>
                <a:cs typeface="Times New Roman" pitchFamily="18" charset="0"/>
              </a:rPr>
              <a:t>comido</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pulpos</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alguna</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vez</a:t>
            </a:r>
            <a:r>
              <a:rPr lang="en-US" sz="1800" dirty="0" smtClean="0">
                <a:solidFill>
                  <a:schemeClr val="accent1">
                    <a:lumMod val="75000"/>
                  </a:schemeClr>
                </a:solidFill>
                <a:latin typeface="Times New Roman" pitchFamily="18" charset="0"/>
                <a:cs typeface="Times New Roman" pitchFamily="18" charset="0"/>
              </a:rPr>
              <a:t>?</a:t>
            </a:r>
            <a:endParaRPr lang="ru-RU" sz="1800" dirty="0" smtClean="0">
              <a:solidFill>
                <a:schemeClr val="accent1">
                  <a:lumMod val="75000"/>
                </a:schemeClr>
              </a:solidFill>
              <a:latin typeface="Times New Roman" pitchFamily="18" charset="0"/>
              <a:cs typeface="Times New Roman" pitchFamily="18" charset="0"/>
            </a:endParaRPr>
          </a:p>
        </p:txBody>
      </p:sp>
      <p:sp>
        <p:nvSpPr>
          <p:cNvPr id="20" name="Текст 2"/>
          <p:cNvSpPr txBox="1">
            <a:spLocks/>
          </p:cNvSpPr>
          <p:nvPr/>
        </p:nvSpPr>
        <p:spPr>
          <a:xfrm>
            <a:off x="-1160039" y="7608913"/>
            <a:ext cx="5184575" cy="2235378"/>
          </a:xfrm>
          <a:prstGeom prst="rect">
            <a:avLst/>
          </a:prstGeom>
        </p:spPr>
        <p:txBody>
          <a:bodyPr vert="horz" lIns="91440" tIns="45720" rIns="91440" bIns="45720" rtlCol="0">
            <a:normAutofit/>
          </a:bodyPr>
          <a:lstStyle/>
          <a:p>
            <a:pPr marL="1600200" marR="0" lvl="3" indent="-228600" algn="ct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900" dirty="0" smtClean="0">
                <a:solidFill>
                  <a:srgbClr val="FF0000"/>
                </a:solidFill>
                <a:latin typeface="Times New Roman" pitchFamily="18" charset="0"/>
                <a:cs typeface="Times New Roman" pitchFamily="18" charset="0"/>
              </a:rPr>
              <a:t>¿</a:t>
            </a:r>
            <a:r>
              <a:rPr lang="en-US" sz="1900" dirty="0" err="1" smtClean="0">
                <a:solidFill>
                  <a:srgbClr val="FF0000"/>
                </a:solidFill>
                <a:latin typeface="Times New Roman" pitchFamily="18" charset="0"/>
                <a:cs typeface="Times New Roman" pitchFamily="18" charset="0"/>
              </a:rPr>
              <a:t>Cuándo</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fue</a:t>
            </a:r>
            <a:r>
              <a:rPr lang="en-US" sz="1900" dirty="0" smtClean="0">
                <a:solidFill>
                  <a:srgbClr val="FF0000"/>
                </a:solidFill>
                <a:latin typeface="Times New Roman" pitchFamily="18" charset="0"/>
                <a:cs typeface="Times New Roman" pitchFamily="18" charset="0"/>
              </a:rPr>
              <a:t> la </a:t>
            </a:r>
            <a:r>
              <a:rPr lang="en-US" sz="1900" dirty="0" err="1" smtClean="0">
                <a:solidFill>
                  <a:srgbClr val="FF0000"/>
                </a:solidFill>
                <a:latin typeface="Times New Roman" pitchFamily="18" charset="0"/>
                <a:cs typeface="Times New Roman" pitchFamily="18" charset="0"/>
              </a:rPr>
              <a:t>ultima</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vez</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que</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tu</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viajaste</a:t>
            </a:r>
            <a:r>
              <a:rPr lang="en-US" sz="1900" dirty="0" smtClean="0">
                <a:solidFill>
                  <a:srgbClr val="FF0000"/>
                </a:solidFill>
                <a:latin typeface="Times New Roman" pitchFamily="18" charset="0"/>
                <a:cs typeface="Times New Roman" pitchFamily="18" charset="0"/>
              </a:rPr>
              <a:t> en el </a:t>
            </a:r>
            <a:r>
              <a:rPr lang="en-US" sz="1900" dirty="0" err="1" smtClean="0">
                <a:solidFill>
                  <a:srgbClr val="FF0000"/>
                </a:solidFill>
                <a:latin typeface="Times New Roman" pitchFamily="18" charset="0"/>
                <a:cs typeface="Times New Roman" pitchFamily="18" charset="0"/>
              </a:rPr>
              <a:t>barco</a:t>
            </a:r>
            <a:r>
              <a:rPr lang="en-US" sz="1900" dirty="0" smtClean="0">
                <a:solidFill>
                  <a:srgbClr val="FF0000"/>
                </a:solidFill>
                <a:latin typeface="Times New Roman" pitchFamily="18" charset="0"/>
                <a:cs typeface="Times New Roman" pitchFamily="18" charset="0"/>
              </a:rPr>
              <a:t>?</a:t>
            </a:r>
          </a:p>
          <a:p>
            <a:pPr marL="1600200" lvl="3" indent="-228600" algn="ctr" defTabSz="914400">
              <a:lnSpc>
                <a:spcPct val="90000"/>
              </a:lnSpc>
              <a:spcBef>
                <a:spcPts val="500"/>
              </a:spcBef>
              <a:buFont typeface="Arial" panose="020B0604020202020204" pitchFamily="34" charset="0"/>
              <a:buChar char="•"/>
              <a:defRPr/>
            </a:pPr>
            <a:r>
              <a:rPr lang="en-US" sz="1900" dirty="0" smtClean="0">
                <a:solidFill>
                  <a:srgbClr val="FF0000"/>
                </a:solidFill>
                <a:latin typeface="Times New Roman" pitchFamily="18" charset="0"/>
                <a:cs typeface="Times New Roman" pitchFamily="18" charset="0"/>
              </a:rPr>
              <a:t>¿A </a:t>
            </a:r>
            <a:r>
              <a:rPr lang="en-US" sz="1900" dirty="0" err="1" smtClean="0">
                <a:solidFill>
                  <a:srgbClr val="FF0000"/>
                </a:solidFill>
                <a:latin typeface="Times New Roman" pitchFamily="18" charset="0"/>
                <a:cs typeface="Times New Roman" pitchFamily="18" charset="0"/>
              </a:rPr>
              <a:t>dónde</a:t>
            </a:r>
            <a:r>
              <a:rPr lang="en-US" sz="1900" dirty="0" smtClean="0">
                <a:solidFill>
                  <a:srgbClr val="FF0000"/>
                </a:solidFill>
                <a:latin typeface="Times New Roman" pitchFamily="18" charset="0"/>
                <a:cs typeface="Times New Roman" pitchFamily="18" charset="0"/>
              </a:rPr>
              <a:t>? Con </a:t>
            </a:r>
            <a:r>
              <a:rPr lang="en-US" sz="1900" dirty="0" err="1" smtClean="0">
                <a:solidFill>
                  <a:srgbClr val="FF0000"/>
                </a:solidFill>
                <a:latin typeface="Times New Roman" pitchFamily="18" charset="0"/>
                <a:cs typeface="Times New Roman" pitchFamily="18" charset="0"/>
              </a:rPr>
              <a:t>quién</a:t>
            </a:r>
            <a:r>
              <a:rPr lang="en-US" sz="1900" dirty="0" smtClean="0">
                <a:solidFill>
                  <a:srgbClr val="FF0000"/>
                </a:solidFill>
                <a:latin typeface="Times New Roman" pitchFamily="18" charset="0"/>
                <a:cs typeface="Times New Roman" pitchFamily="18" charset="0"/>
              </a:rPr>
              <a:t>?  Es </a:t>
            </a:r>
            <a:r>
              <a:rPr lang="en-US" sz="1900" dirty="0" err="1" smtClean="0">
                <a:solidFill>
                  <a:srgbClr val="FF0000"/>
                </a:solidFill>
                <a:latin typeface="Times New Roman" pitchFamily="18" charset="0"/>
                <a:cs typeface="Times New Roman" pitchFamily="18" charset="0"/>
              </a:rPr>
              <a:t>peligroso</a:t>
            </a:r>
            <a:r>
              <a:rPr lang="en-US" sz="1900" dirty="0" smtClean="0">
                <a:solidFill>
                  <a:srgbClr val="FF0000"/>
                </a:solidFill>
                <a:latin typeface="Times New Roman" pitchFamily="18" charset="0"/>
                <a:cs typeface="Times New Roman" pitchFamily="18" charset="0"/>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24136" y="1776264"/>
            <a:ext cx="2808312" cy="84249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tabLst/>
              <a:defRPr/>
            </a:pPr>
            <a:endParaRPr kumimoji="0" lang="ru-RU" sz="1800" b="0" i="0" u="none" strike="noStrike" kern="1200" cap="none" spc="0" normalizeH="0" baseline="0" noProof="0" dirty="0">
              <a:ln>
                <a:noFill/>
              </a:ln>
              <a:solidFill>
                <a:srgbClr val="00B050"/>
              </a:solidFill>
              <a:effectLst/>
              <a:uLnTx/>
              <a:uFillTx/>
              <a:latin typeface="Times New Roman" pitchFamily="18" charset="0"/>
              <a:ea typeface="+mj-ea"/>
              <a:cs typeface="Times New Roman" pitchFamily="18" charset="0"/>
            </a:endParaRPr>
          </a:p>
        </p:txBody>
      </p:sp>
      <p:sp>
        <p:nvSpPr>
          <p:cNvPr id="7" name="Заголовок 1"/>
          <p:cNvSpPr txBox="1">
            <a:spLocks/>
          </p:cNvSpPr>
          <p:nvPr/>
        </p:nvSpPr>
        <p:spPr>
          <a:xfrm>
            <a:off x="6544815" y="0"/>
            <a:ext cx="6164187" cy="2361235"/>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endParaRPr lang="ru-RU" sz="1800" dirty="0" smtClean="0">
              <a:solidFill>
                <a:srgbClr val="00B050"/>
              </a:solidFill>
            </a:endParaRPr>
          </a:p>
        </p:txBody>
      </p:sp>
      <p:sp>
        <p:nvSpPr>
          <p:cNvPr id="8" name="Прямоугольник 7"/>
          <p:cNvSpPr/>
          <p:nvPr/>
        </p:nvSpPr>
        <p:spPr>
          <a:xfrm>
            <a:off x="352128" y="624136"/>
            <a:ext cx="3226394" cy="369332"/>
          </a:xfrm>
          <a:prstGeom prst="rect">
            <a:avLst/>
          </a:prstGeom>
        </p:spPr>
        <p:txBody>
          <a:bodyPr wrap="square">
            <a:spAutoFit/>
          </a:bodyPr>
          <a:lstStyle/>
          <a:p>
            <a:pPr lvl="0" algn="ctr">
              <a:spcBef>
                <a:spcPct val="0"/>
              </a:spcBef>
              <a:buFont typeface="Wingdings" pitchFamily="2" charset="2"/>
              <a:buChar char="§"/>
            </a:pPr>
            <a:endParaRPr lang="es-ES" sz="1800" dirty="0">
              <a:solidFill>
                <a:srgbClr val="00B050"/>
              </a:solidFill>
              <a:latin typeface="Times New Roman" pitchFamily="18" charset="0"/>
              <a:ea typeface="+mj-ea"/>
              <a:cs typeface="Times New Roman" pitchFamily="18" charset="0"/>
            </a:endParaRPr>
          </a:p>
        </p:txBody>
      </p:sp>
      <p:sp>
        <p:nvSpPr>
          <p:cNvPr id="11" name="Заголовок 1"/>
          <p:cNvSpPr txBox="1">
            <a:spLocks/>
          </p:cNvSpPr>
          <p:nvPr/>
        </p:nvSpPr>
        <p:spPr>
          <a:xfrm>
            <a:off x="2872408" y="7755312"/>
            <a:ext cx="9584911" cy="3691775"/>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r>
              <a:rPr lang="es-ES" sz="1800" dirty="0" smtClean="0">
                <a:solidFill>
                  <a:srgbClr val="FF0000"/>
                </a:solidFill>
              </a:rPr>
              <a:t/>
            </a:r>
            <a:br>
              <a:rPr lang="es-ES" sz="1800" dirty="0" smtClean="0">
                <a:solidFill>
                  <a:srgbClr val="FF0000"/>
                </a:solidFill>
              </a:rPr>
            </a:br>
            <a:r>
              <a:rPr lang="ru-RU" sz="1800" dirty="0" smtClean="0"/>
              <a:t/>
            </a:r>
            <a:br>
              <a:rPr lang="ru-RU" sz="1800" dirty="0" smtClean="0"/>
            </a:br>
            <a:r>
              <a:rPr lang="es-ES" sz="1800" dirty="0" smtClean="0"/>
              <a:t/>
            </a:r>
            <a:br>
              <a:rPr lang="es-ES" sz="1800" dirty="0" smtClean="0"/>
            </a:br>
            <a:r>
              <a:rPr lang="es-ES" sz="1800" dirty="0" smtClean="0"/>
              <a:t/>
            </a:r>
            <a:br>
              <a:rPr lang="es-ES" sz="1800" dirty="0" smtClean="0"/>
            </a:br>
            <a:r>
              <a:rPr lang="es-ES" sz="1800" dirty="0" smtClean="0"/>
              <a:t/>
            </a:r>
            <a:br>
              <a:rPr lang="es-ES" sz="1800" dirty="0" smtClean="0"/>
            </a:br>
            <a:endParaRPr lang="ru-RU" sz="1800" dirty="0" smtClean="0"/>
          </a:p>
        </p:txBody>
      </p:sp>
      <p:sp>
        <p:nvSpPr>
          <p:cNvPr id="12" name="Прямоугольник 11"/>
          <p:cNvSpPr/>
          <p:nvPr/>
        </p:nvSpPr>
        <p:spPr>
          <a:xfrm>
            <a:off x="8921080" y="8685897"/>
            <a:ext cx="3528391"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3" name="Заголовок 1"/>
          <p:cNvSpPr txBox="1">
            <a:spLocks/>
          </p:cNvSpPr>
          <p:nvPr/>
        </p:nvSpPr>
        <p:spPr>
          <a:xfrm>
            <a:off x="798452" y="-239960"/>
            <a:ext cx="1690104" cy="98411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endParaRPr kumimoji="0" lang="ru-RU" sz="3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5" name="Прямоугольник 14"/>
          <p:cNvSpPr/>
          <p:nvPr/>
        </p:nvSpPr>
        <p:spPr>
          <a:xfrm>
            <a:off x="6112768" y="264096"/>
            <a:ext cx="6688832" cy="369332"/>
          </a:xfrm>
          <a:prstGeom prst="rect">
            <a:avLst/>
          </a:prstGeom>
        </p:spPr>
        <p:txBody>
          <a:bodyPr wrap="square">
            <a:spAutoFit/>
          </a:bodyPr>
          <a:lstStyle/>
          <a:p>
            <a:pPr defTabSz="457200">
              <a:defRPr/>
            </a:pPr>
            <a:endParaRPr lang="en-US" sz="1800" dirty="0" smtClean="0">
              <a:solidFill>
                <a:srgbClr val="00B050"/>
              </a:solidFill>
              <a:latin typeface="Times New Roman" pitchFamily="18" charset="0"/>
              <a:cs typeface="Times New Roman" pitchFamily="18" charset="0"/>
            </a:endParaRPr>
          </a:p>
        </p:txBody>
      </p:sp>
      <p:sp>
        <p:nvSpPr>
          <p:cNvPr id="17" name="Заголовок 1"/>
          <p:cNvSpPr txBox="1">
            <a:spLocks/>
          </p:cNvSpPr>
          <p:nvPr/>
        </p:nvSpPr>
        <p:spPr>
          <a:xfrm>
            <a:off x="712168" y="1"/>
            <a:ext cx="3080900" cy="6240760"/>
          </a:xfrm>
          <a:prstGeom prst="rect">
            <a:avLst/>
          </a:prstGeom>
        </p:spPr>
        <p:txBody>
          <a:bodyPr vert="horz" lIns="91440" tIns="45720" rIns="91440" bIns="45720" rtlCol="0" anchor="ctr">
            <a:normAutofit/>
          </a:bodyPr>
          <a:lstStyle/>
          <a:p>
            <a:pPr marL="0" marR="0" lvl="0" indent="0" defTabSz="1280160" rtl="0" eaLnBrk="1" fontAlgn="auto" latinLnBrk="0" hangingPunct="1">
              <a:lnSpc>
                <a:spcPct val="100000"/>
              </a:lnSpc>
              <a:spcBef>
                <a:spcPct val="0"/>
              </a:spcBef>
              <a:spcAft>
                <a:spcPts val="0"/>
              </a:spcAft>
              <a:buClrTx/>
              <a:buSzTx/>
              <a:buFont typeface="Arial" pitchFamily="34" charset="0"/>
              <a:buChar char="•"/>
              <a:tabLst/>
              <a:defRPr/>
            </a:pP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Текст 2"/>
          <p:cNvSpPr txBox="1">
            <a:spLocks/>
          </p:cNvSpPr>
          <p:nvPr/>
        </p:nvSpPr>
        <p:spPr>
          <a:xfrm>
            <a:off x="-727992" y="5808712"/>
            <a:ext cx="4608512" cy="4290761"/>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br>
            <a:endParaRPr kumimoji="0" lang="ru-RU" sz="1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
        <p:nvSpPr>
          <p:cNvPr id="19" name="Текст 2"/>
          <p:cNvSpPr txBox="1">
            <a:spLocks/>
          </p:cNvSpPr>
          <p:nvPr/>
        </p:nvSpPr>
        <p:spPr>
          <a:xfrm>
            <a:off x="5474677" y="8602133"/>
            <a:ext cx="7326923" cy="999067"/>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ru-RU" sz="1800" dirty="0" smtClean="0">
              <a:solidFill>
                <a:schemeClr val="accent1">
                  <a:lumMod val="75000"/>
                </a:schemeClr>
              </a:solidFill>
              <a:latin typeface="Times New Roman" pitchFamily="18" charset="0"/>
              <a:cs typeface="Times New Roman" pitchFamily="18" charset="0"/>
            </a:endParaRPr>
          </a:p>
        </p:txBody>
      </p:sp>
      <p:sp>
        <p:nvSpPr>
          <p:cNvPr id="20" name="Текст 2"/>
          <p:cNvSpPr txBox="1">
            <a:spLocks/>
          </p:cNvSpPr>
          <p:nvPr/>
        </p:nvSpPr>
        <p:spPr>
          <a:xfrm>
            <a:off x="-1160039" y="7608913"/>
            <a:ext cx="5184575" cy="2235378"/>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Прямоугольник 24"/>
          <p:cNvSpPr/>
          <p:nvPr/>
        </p:nvSpPr>
        <p:spPr>
          <a:xfrm>
            <a:off x="3860800" y="7896944"/>
            <a:ext cx="8348133" cy="1477328"/>
          </a:xfrm>
          <a:prstGeom prst="rect">
            <a:avLst/>
          </a:prstGeom>
        </p:spPr>
        <p:txBody>
          <a:bodyPr wrap="square">
            <a:spAutoFit/>
          </a:bodyPr>
          <a:lstStyle/>
          <a:p>
            <a:r>
              <a:rPr lang="en-US" sz="1800" dirty="0" smtClean="0">
                <a:solidFill>
                  <a:srgbClr val="FF0000"/>
                </a:solidFill>
                <a:latin typeface="Times New Roman" pitchFamily="18" charset="0"/>
                <a:cs typeface="Times New Roman" pitchFamily="18" charset="0"/>
              </a:rPr>
              <a:t>A </a:t>
            </a:r>
            <a:r>
              <a:rPr lang="en-US" sz="1800" dirty="0" err="1" smtClean="0">
                <a:solidFill>
                  <a:srgbClr val="FF0000"/>
                </a:solidFill>
                <a:latin typeface="Times New Roman" pitchFamily="18" charset="0"/>
                <a:cs typeface="Times New Roman" pitchFamily="18" charset="0"/>
              </a:rPr>
              <a:t>donde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irias</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si</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gusta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viajar</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Cuandi</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ultinma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vez</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tu</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fieste</a:t>
            </a:r>
            <a:r>
              <a:rPr lang="en-US" sz="1800" dirty="0" smtClean="0">
                <a:solidFill>
                  <a:srgbClr val="FF0000"/>
                </a:solidFill>
                <a:latin typeface="Times New Roman" pitchFamily="18" charset="0"/>
                <a:cs typeface="Times New Roman" pitchFamily="18" charset="0"/>
              </a:rPr>
              <a:t> de </a:t>
            </a:r>
            <a:r>
              <a:rPr lang="en-US" sz="1800" dirty="0" err="1" smtClean="0">
                <a:solidFill>
                  <a:srgbClr val="FF0000"/>
                </a:solidFill>
                <a:latin typeface="Times New Roman" pitchFamily="18" charset="0"/>
                <a:cs typeface="Times New Roman" pitchFamily="18" charset="0"/>
              </a:rPr>
              <a:t>compras</a:t>
            </a:r>
            <a:r>
              <a:rPr lang="en-US" sz="1800" dirty="0" smtClean="0">
                <a:solidFill>
                  <a:srgbClr val="FF0000"/>
                </a:solidFill>
                <a:latin typeface="Times New Roman" pitchFamily="18" charset="0"/>
                <a:cs typeface="Times New Roman" pitchFamily="18" charset="0"/>
              </a:rPr>
              <a:t>?</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r>
              <a:rPr lang="en-US" sz="1800" dirty="0" smtClean="0">
                <a:solidFill>
                  <a:schemeClr val="accent1">
                    <a:lumMod val="75000"/>
                  </a:schemeClr>
                </a:solidFill>
                <a:latin typeface="Times New Roman" pitchFamily="18" charset="0"/>
                <a:cs typeface="Times New Roman" pitchFamily="18" charset="0"/>
              </a:rPr>
              <a:t>Con </a:t>
            </a:r>
            <a:r>
              <a:rPr lang="en-US" sz="1800" dirty="0" err="1" smtClean="0">
                <a:solidFill>
                  <a:schemeClr val="accent1">
                    <a:lumMod val="75000"/>
                  </a:schemeClr>
                </a:solidFill>
                <a:latin typeface="Times New Roman" pitchFamily="18" charset="0"/>
                <a:cs typeface="Times New Roman" pitchFamily="18" charset="0"/>
              </a:rPr>
              <a:t>que</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frecuencia</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tu</a:t>
            </a:r>
            <a:r>
              <a:rPr lang="en-US" sz="1800" dirty="0" smtClean="0">
                <a:solidFill>
                  <a:schemeClr val="accent1">
                    <a:lumMod val="75000"/>
                  </a:schemeClr>
                </a:solidFill>
                <a:latin typeface="Times New Roman" pitchFamily="18" charset="0"/>
                <a:cs typeface="Times New Roman" pitchFamily="18" charset="0"/>
              </a:rPr>
              <a:t> vas de </a:t>
            </a:r>
            <a:r>
              <a:rPr lang="en-US" sz="1800" dirty="0" err="1" smtClean="0">
                <a:solidFill>
                  <a:schemeClr val="accent1">
                    <a:lumMod val="75000"/>
                  </a:schemeClr>
                </a:solidFill>
                <a:latin typeface="Times New Roman" pitchFamily="18" charset="0"/>
                <a:cs typeface="Times New Roman" pitchFamily="18" charset="0"/>
              </a:rPr>
              <a:t>compras</a:t>
            </a:r>
            <a:r>
              <a:rPr lang="en-US" sz="1800" dirty="0" smtClean="0">
                <a:solidFill>
                  <a:schemeClr val="accent1">
                    <a:lumMod val="75000"/>
                  </a:schemeClr>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Te </a:t>
            </a:r>
            <a:r>
              <a:rPr lang="en-US" sz="1800" dirty="0" err="1" smtClean="0">
                <a:solidFill>
                  <a:srgbClr val="FF0000"/>
                </a:solidFill>
                <a:latin typeface="Times New Roman" pitchFamily="18" charset="0"/>
                <a:cs typeface="Times New Roman" pitchFamily="18" charset="0"/>
              </a:rPr>
              <a:t>gusta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comprar</a:t>
            </a:r>
            <a:r>
              <a:rPr lang="en-US" sz="1800" dirty="0" smtClean="0">
                <a:solidFill>
                  <a:srgbClr val="FF0000"/>
                </a:solidFill>
                <a:latin typeface="Times New Roman" pitchFamily="18" charset="0"/>
                <a:cs typeface="Times New Roman" pitchFamily="18" charset="0"/>
              </a:rPr>
              <a:t> on line?</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r>
              <a:rPr lang="en-US" sz="1800" dirty="0" err="1" smtClean="0">
                <a:solidFill>
                  <a:schemeClr val="accent1">
                    <a:lumMod val="75000"/>
                  </a:schemeClr>
                </a:solidFill>
                <a:latin typeface="Times New Roman" pitchFamily="18" charset="0"/>
                <a:cs typeface="Times New Roman" pitchFamily="18" charset="0"/>
              </a:rPr>
              <a:t>Cual</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es</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tu</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supermercado</a:t>
            </a:r>
            <a:r>
              <a:rPr lang="en-US" sz="1800" dirty="0" smtClean="0">
                <a:solidFill>
                  <a:schemeClr val="accent1">
                    <a:lumMod val="75000"/>
                  </a:schemeClr>
                </a:solidFill>
                <a:latin typeface="Times New Roman" pitchFamily="18" charset="0"/>
                <a:cs typeface="Times New Roman" pitchFamily="18" charset="0"/>
              </a:rPr>
              <a:t> </a:t>
            </a:r>
            <a:r>
              <a:rPr lang="en-US" sz="1800" dirty="0" err="1" smtClean="0">
                <a:solidFill>
                  <a:schemeClr val="accent1">
                    <a:lumMod val="75000"/>
                  </a:schemeClr>
                </a:solidFill>
                <a:latin typeface="Times New Roman" pitchFamily="18" charset="0"/>
                <a:cs typeface="Times New Roman" pitchFamily="18" charset="0"/>
              </a:rPr>
              <a:t>favorito</a:t>
            </a:r>
            <a:r>
              <a:rPr lang="en-US" sz="1800" dirty="0" smtClean="0">
                <a:solidFill>
                  <a:schemeClr val="accent1">
                    <a:lumMod val="75000"/>
                  </a:schemeClr>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Te </a:t>
            </a:r>
            <a:r>
              <a:rPr lang="en-US" sz="1800" dirty="0" err="1" smtClean="0">
                <a:solidFill>
                  <a:srgbClr val="FF0000"/>
                </a:solidFill>
                <a:latin typeface="Times New Roman" pitchFamily="18" charset="0"/>
                <a:cs typeface="Times New Roman" pitchFamily="18" charset="0"/>
              </a:rPr>
              <a:t>gustaria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trabajar</a:t>
            </a:r>
            <a:r>
              <a:rPr lang="en-US" sz="1800" dirty="0" smtClean="0">
                <a:solidFill>
                  <a:srgbClr val="FF0000"/>
                </a:solidFill>
                <a:latin typeface="Times New Roman" pitchFamily="18" charset="0"/>
                <a:cs typeface="Times New Roman" pitchFamily="18" charset="0"/>
              </a:rPr>
              <a:t> en el </a:t>
            </a:r>
            <a:r>
              <a:rPr lang="en-US" sz="1800" dirty="0" err="1" smtClean="0">
                <a:solidFill>
                  <a:srgbClr val="FF0000"/>
                </a:solidFill>
                <a:latin typeface="Times New Roman" pitchFamily="18" charset="0"/>
                <a:cs typeface="Times New Roman" pitchFamily="18" charset="0"/>
              </a:rPr>
              <a:t>supermercado</a:t>
            </a:r>
            <a:r>
              <a:rPr lang="en-US" sz="1800" dirty="0" smtClean="0">
                <a:solidFill>
                  <a:srgbClr val="FF0000"/>
                </a:solidFill>
                <a:latin typeface="Times New Roman" pitchFamily="18" charset="0"/>
                <a:cs typeface="Times New Roman" pitchFamily="18" charset="0"/>
              </a:rPr>
              <a:t>?</a:t>
            </a:r>
            <a:endParaRPr lang="ru-RU" sz="1800" dirty="0">
              <a:solidFill>
                <a:srgbClr val="FF0000"/>
              </a:solidFill>
              <a:latin typeface="Times New Roman" pitchFamily="18" charset="0"/>
              <a:cs typeface="Times New Roman" pitchFamily="18" charset="0"/>
            </a:endParaRPr>
          </a:p>
        </p:txBody>
      </p:sp>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0"/>
            <a:ext cx="9906000" cy="9601200"/>
          </a:xfrm>
          <a:prstGeom prst="rect">
            <a:avLst/>
          </a:prstGeom>
        </p:spPr>
      </p:pic>
      <p:sp>
        <p:nvSpPr>
          <p:cNvPr id="27" name="Заголовок 1"/>
          <p:cNvSpPr txBox="1">
            <a:spLocks/>
          </p:cNvSpPr>
          <p:nvPr/>
        </p:nvSpPr>
        <p:spPr>
          <a:xfrm>
            <a:off x="254000" y="460375"/>
            <a:ext cx="2906440" cy="8751358"/>
          </a:xfrm>
          <a:prstGeom prst="rect">
            <a:avLst/>
          </a:prstGeom>
        </p:spPr>
        <p:txBody>
          <a:bodyPr vert="horz" lIns="91440" tIns="45720" rIns="91440" bIns="45720" rtlCol="0" anchor="ctr">
            <a:normAutofit fontScale="55000" lnSpcReduction="20000"/>
          </a:bodyPr>
          <a:lstStyle/>
          <a:p>
            <a:pPr marL="0" marR="0" lvl="0" indent="0" algn="ctr" defTabSz="128016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¿Es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una</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ciudad?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Por</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animales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tú</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aquí</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tiempo</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hace</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?Hay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colmenas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a:t>
            </a:r>
            <a:r>
              <a:rPr lang="en-US" sz="3800" dirty="0" smtClean="0">
                <a:solidFill>
                  <a:srgbClr val="00B050"/>
                </a:solidFill>
                <a:latin typeface="Times New Roman" pitchFamily="18" charset="0"/>
                <a:ea typeface="+mj-ea"/>
                <a:cs typeface="Times New Roman" pitchFamily="18" charset="0"/>
              </a:rPr>
              <a:t>é</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animales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viven</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en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las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colmenas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nos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dan</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estos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animales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Dónde</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están</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los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gansos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arboles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hay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aquí</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frutas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y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legumbres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podemos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recoger</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en la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granja</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alimentos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nos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dan</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los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animales</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 la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granja</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¿Te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gusta</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ir</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 la </a:t>
            </a:r>
            <a:r>
              <a:rPr kumimoji="0" lang="en-US" sz="38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granja</a:t>
            </a:r>
            <a:r>
              <a:rPr kumimoji="0" lang="en-US" sz="38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Заголовок 1"/>
          <p:cNvSpPr txBox="1">
            <a:spLocks/>
          </p:cNvSpPr>
          <p:nvPr/>
        </p:nvSpPr>
        <p:spPr>
          <a:xfrm>
            <a:off x="3622675" y="7690908"/>
            <a:ext cx="8552392" cy="312949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¿Has </a:t>
            </a:r>
            <a:r>
              <a:rPr kumimoji="0" lang="en-US" sz="20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trabajado</a:t>
            </a:r>
            <a:r>
              <a:rPr kumimoji="0" lang="en-US" sz="20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alguna</a:t>
            </a:r>
            <a:r>
              <a:rPr kumimoji="0" lang="en-US" sz="20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vez</a:t>
            </a:r>
            <a:r>
              <a:rPr kumimoji="0" lang="en-US" sz="20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en la </a:t>
            </a:r>
            <a:r>
              <a:rPr kumimoji="0" lang="en-US" sz="20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huerta</a:t>
            </a:r>
            <a:r>
              <a:rPr kumimoji="0" lang="en-US" sz="20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Te </a:t>
            </a:r>
            <a:r>
              <a:rPr kumimoji="0" lang="en-US" sz="20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gusta</a:t>
            </a:r>
            <a:r>
              <a:rPr kumimoji="0" lang="en-US" sz="20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ir</a:t>
            </a:r>
            <a:r>
              <a:rPr kumimoji="0" lang="en-US" sz="20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 </a:t>
            </a:r>
            <a:r>
              <a:rPr kumimoji="0" lang="en-US" sz="20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caballo</a:t>
            </a:r>
            <a:r>
              <a:rPr kumimoji="0" lang="en-US" sz="20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Por</a:t>
            </a:r>
            <a:r>
              <a:rPr kumimoji="0" lang="en-US" sz="20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j-ea"/>
                <a:cs typeface="Times New Roman" pitchFamily="18" charset="0"/>
              </a:rPr>
              <a:t>¿Te </a:t>
            </a:r>
            <a:r>
              <a:rPr kumimoji="0" lang="en-US" sz="2000" b="0"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j-ea"/>
                <a:cs typeface="Times New Roman" pitchFamily="18" charset="0"/>
              </a:rPr>
              <a:t>gustaría</a:t>
            </a:r>
            <a:r>
              <a:rPr kumimoji="0" lang="en-US" sz="20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j-ea"/>
                <a:cs typeface="Times New Roman" pitchFamily="18" charset="0"/>
              </a:rPr>
              <a:t>vivir</a:t>
            </a:r>
            <a:r>
              <a:rPr kumimoji="0" lang="en-US" sz="2000" b="0" i="0" u="none" strike="noStrike" kern="1200" cap="none" spc="0" normalizeH="0" baseline="0" noProof="0" dirty="0" smtClean="0">
                <a:ln>
                  <a:noFill/>
                </a:ln>
                <a:solidFill>
                  <a:schemeClr val="accent1">
                    <a:lumMod val="75000"/>
                  </a:schemeClr>
                </a:solidFill>
                <a:effectLst/>
                <a:uLnTx/>
                <a:uFillTx/>
                <a:latin typeface="Times New Roman" pitchFamily="18" charset="0"/>
                <a:ea typeface="+mj-ea"/>
                <a:cs typeface="Times New Roman" pitchFamily="18" charset="0"/>
              </a:rPr>
              <a:t> en la </a:t>
            </a:r>
            <a:r>
              <a:rPr kumimoji="0" lang="en-US" sz="2000" b="0"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j-ea"/>
                <a:cs typeface="Times New Roman" pitchFamily="18" charset="0"/>
              </a:rPr>
              <a:t>granja</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Cuándo</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fue</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la </a:t>
            </a:r>
            <a:r>
              <a:rPr lang="en-US" sz="2000" dirty="0" err="1" smtClean="0">
                <a:solidFill>
                  <a:srgbClr val="FF0000"/>
                </a:solidFill>
                <a:latin typeface="Times New Roman" pitchFamily="18" charset="0"/>
                <a:ea typeface="+mj-ea"/>
                <a:cs typeface="Times New Roman" pitchFamily="18" charset="0"/>
              </a:rPr>
              <a:t>ú</a:t>
            </a:r>
            <a:r>
              <a:rPr kumimoji="0" lang="en-US" sz="20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ltima</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vez</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que</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tú</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fuiste</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 la </a:t>
            </a:r>
            <a:r>
              <a:rPr kumimoji="0" lang="en-US" sz="20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granja</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r>
              <a:rPr kumimoji="0" lang="en-US" sz="18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1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24136" y="1776264"/>
            <a:ext cx="2808312" cy="84249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tabLst/>
              <a:defRPr/>
            </a:pPr>
            <a:endParaRPr kumimoji="0" lang="ru-RU" sz="1800" b="0" i="0" u="none" strike="noStrike" kern="1200" cap="none" spc="0" normalizeH="0" baseline="0" noProof="0" dirty="0">
              <a:ln>
                <a:noFill/>
              </a:ln>
              <a:solidFill>
                <a:srgbClr val="00B050"/>
              </a:solidFill>
              <a:effectLst/>
              <a:uLnTx/>
              <a:uFillTx/>
              <a:latin typeface="Times New Roman" pitchFamily="18" charset="0"/>
              <a:ea typeface="+mj-ea"/>
              <a:cs typeface="Times New Roman" pitchFamily="18" charset="0"/>
            </a:endParaRPr>
          </a:p>
        </p:txBody>
      </p:sp>
      <p:sp>
        <p:nvSpPr>
          <p:cNvPr id="7" name="Заголовок 1"/>
          <p:cNvSpPr txBox="1">
            <a:spLocks/>
          </p:cNvSpPr>
          <p:nvPr/>
        </p:nvSpPr>
        <p:spPr>
          <a:xfrm>
            <a:off x="6544815" y="0"/>
            <a:ext cx="6164187" cy="2361235"/>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endParaRPr lang="ru-RU" sz="1800" dirty="0" smtClean="0">
              <a:solidFill>
                <a:srgbClr val="00B050"/>
              </a:solidFill>
            </a:endParaRPr>
          </a:p>
        </p:txBody>
      </p:sp>
      <p:sp>
        <p:nvSpPr>
          <p:cNvPr id="8" name="Прямоугольник 7"/>
          <p:cNvSpPr/>
          <p:nvPr/>
        </p:nvSpPr>
        <p:spPr>
          <a:xfrm>
            <a:off x="352128" y="624136"/>
            <a:ext cx="3226394" cy="369332"/>
          </a:xfrm>
          <a:prstGeom prst="rect">
            <a:avLst/>
          </a:prstGeom>
        </p:spPr>
        <p:txBody>
          <a:bodyPr wrap="square">
            <a:spAutoFit/>
          </a:bodyPr>
          <a:lstStyle/>
          <a:p>
            <a:pPr lvl="0" algn="ctr">
              <a:spcBef>
                <a:spcPct val="0"/>
              </a:spcBef>
              <a:buFont typeface="Wingdings" pitchFamily="2" charset="2"/>
              <a:buChar char="§"/>
            </a:pPr>
            <a:endParaRPr lang="es-ES" sz="1800" dirty="0">
              <a:solidFill>
                <a:srgbClr val="00B050"/>
              </a:solidFill>
              <a:latin typeface="Times New Roman" pitchFamily="18" charset="0"/>
              <a:ea typeface="+mj-ea"/>
              <a:cs typeface="Times New Roman" pitchFamily="18" charset="0"/>
            </a:endParaRPr>
          </a:p>
        </p:txBody>
      </p:sp>
      <p:sp>
        <p:nvSpPr>
          <p:cNvPr id="11" name="Заголовок 1"/>
          <p:cNvSpPr txBox="1">
            <a:spLocks/>
          </p:cNvSpPr>
          <p:nvPr/>
        </p:nvSpPr>
        <p:spPr>
          <a:xfrm>
            <a:off x="2872408" y="7755312"/>
            <a:ext cx="9584911" cy="3691775"/>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r>
              <a:rPr lang="es-ES" sz="1800" dirty="0" smtClean="0">
                <a:solidFill>
                  <a:srgbClr val="FF0000"/>
                </a:solidFill>
              </a:rPr>
              <a:t/>
            </a:r>
            <a:br>
              <a:rPr lang="es-ES" sz="1800" dirty="0" smtClean="0">
                <a:solidFill>
                  <a:srgbClr val="FF0000"/>
                </a:solidFill>
              </a:rPr>
            </a:br>
            <a:r>
              <a:rPr lang="ru-RU" sz="1800" dirty="0" smtClean="0"/>
              <a:t/>
            </a:r>
            <a:br>
              <a:rPr lang="ru-RU" sz="1800" dirty="0" smtClean="0"/>
            </a:br>
            <a:r>
              <a:rPr lang="es-ES" sz="1800" dirty="0" smtClean="0"/>
              <a:t/>
            </a:r>
            <a:br>
              <a:rPr lang="es-ES" sz="1800" dirty="0" smtClean="0"/>
            </a:br>
            <a:r>
              <a:rPr lang="es-ES" sz="1800" dirty="0" smtClean="0"/>
              <a:t/>
            </a:r>
            <a:br>
              <a:rPr lang="es-ES" sz="1800" dirty="0" smtClean="0"/>
            </a:br>
            <a:r>
              <a:rPr lang="es-ES" sz="1800" dirty="0" smtClean="0"/>
              <a:t/>
            </a:r>
            <a:br>
              <a:rPr lang="es-ES" sz="1800" dirty="0" smtClean="0"/>
            </a:br>
            <a:endParaRPr lang="ru-RU" sz="1800" dirty="0" smtClean="0"/>
          </a:p>
        </p:txBody>
      </p:sp>
      <p:sp>
        <p:nvSpPr>
          <p:cNvPr id="12" name="Прямоугольник 11"/>
          <p:cNvSpPr/>
          <p:nvPr/>
        </p:nvSpPr>
        <p:spPr>
          <a:xfrm>
            <a:off x="8921080" y="8685897"/>
            <a:ext cx="3528391"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3" name="Заголовок 1"/>
          <p:cNvSpPr txBox="1">
            <a:spLocks/>
          </p:cNvSpPr>
          <p:nvPr/>
        </p:nvSpPr>
        <p:spPr>
          <a:xfrm>
            <a:off x="798452" y="-239960"/>
            <a:ext cx="1690104" cy="98411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endParaRPr kumimoji="0" lang="ru-RU" sz="3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5" name="Прямоугольник 14"/>
          <p:cNvSpPr/>
          <p:nvPr/>
        </p:nvSpPr>
        <p:spPr>
          <a:xfrm>
            <a:off x="6112768" y="264096"/>
            <a:ext cx="6688832" cy="369332"/>
          </a:xfrm>
          <a:prstGeom prst="rect">
            <a:avLst/>
          </a:prstGeom>
        </p:spPr>
        <p:txBody>
          <a:bodyPr wrap="square">
            <a:spAutoFit/>
          </a:bodyPr>
          <a:lstStyle/>
          <a:p>
            <a:pPr defTabSz="457200">
              <a:defRPr/>
            </a:pPr>
            <a:endParaRPr lang="en-US" sz="1800" dirty="0" smtClean="0">
              <a:solidFill>
                <a:srgbClr val="00B050"/>
              </a:solidFill>
              <a:latin typeface="Times New Roman" pitchFamily="18" charset="0"/>
              <a:cs typeface="Times New Roman" pitchFamily="18" charset="0"/>
            </a:endParaRPr>
          </a:p>
        </p:txBody>
      </p:sp>
      <p:sp>
        <p:nvSpPr>
          <p:cNvPr id="17" name="Заголовок 1"/>
          <p:cNvSpPr txBox="1">
            <a:spLocks/>
          </p:cNvSpPr>
          <p:nvPr/>
        </p:nvSpPr>
        <p:spPr>
          <a:xfrm>
            <a:off x="712168" y="1"/>
            <a:ext cx="3080900" cy="6240760"/>
          </a:xfrm>
          <a:prstGeom prst="rect">
            <a:avLst/>
          </a:prstGeom>
        </p:spPr>
        <p:txBody>
          <a:bodyPr vert="horz" lIns="91440" tIns="45720" rIns="91440" bIns="45720" rtlCol="0" anchor="ctr">
            <a:normAutofit/>
          </a:bodyPr>
          <a:lstStyle/>
          <a:p>
            <a:pPr marL="0" marR="0" lvl="0" indent="0" defTabSz="1280160" rtl="0" eaLnBrk="1" fontAlgn="auto" latinLnBrk="0" hangingPunct="1">
              <a:lnSpc>
                <a:spcPct val="100000"/>
              </a:lnSpc>
              <a:spcBef>
                <a:spcPct val="0"/>
              </a:spcBef>
              <a:spcAft>
                <a:spcPts val="0"/>
              </a:spcAft>
              <a:buClrTx/>
              <a:buSzTx/>
              <a:buFont typeface="Arial" pitchFamily="34" charset="0"/>
              <a:buChar char="•"/>
              <a:tabLst/>
              <a:defRPr/>
            </a:pP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Текст 2"/>
          <p:cNvSpPr txBox="1">
            <a:spLocks/>
          </p:cNvSpPr>
          <p:nvPr/>
        </p:nvSpPr>
        <p:spPr>
          <a:xfrm>
            <a:off x="-727992" y="5808712"/>
            <a:ext cx="4608512" cy="4290761"/>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br>
            <a:endParaRPr kumimoji="0" lang="ru-RU" sz="1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
        <p:nvSpPr>
          <p:cNvPr id="19" name="Текст 2"/>
          <p:cNvSpPr txBox="1">
            <a:spLocks/>
          </p:cNvSpPr>
          <p:nvPr/>
        </p:nvSpPr>
        <p:spPr>
          <a:xfrm>
            <a:off x="5474677" y="8602133"/>
            <a:ext cx="7326923" cy="999067"/>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ru-RU" sz="1800" dirty="0" smtClean="0">
              <a:solidFill>
                <a:schemeClr val="accent1">
                  <a:lumMod val="75000"/>
                </a:schemeClr>
              </a:solidFill>
              <a:latin typeface="Times New Roman" pitchFamily="18" charset="0"/>
              <a:cs typeface="Times New Roman" pitchFamily="18" charset="0"/>
            </a:endParaRPr>
          </a:p>
        </p:txBody>
      </p:sp>
      <p:sp>
        <p:nvSpPr>
          <p:cNvPr id="20" name="Текст 2"/>
          <p:cNvSpPr txBox="1">
            <a:spLocks/>
          </p:cNvSpPr>
          <p:nvPr/>
        </p:nvSpPr>
        <p:spPr>
          <a:xfrm>
            <a:off x="-1160039" y="7608913"/>
            <a:ext cx="5184575" cy="2235378"/>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21" name="Picture 2" descr="C:\Users\User1\Downloads\дом — копия.jpg"/>
          <p:cNvPicPr>
            <a:picLocks noChangeAspect="1" noChangeArrowheads="1"/>
          </p:cNvPicPr>
          <p:nvPr/>
        </p:nvPicPr>
        <p:blipFill>
          <a:blip r:embed="rId2" cstate="print"/>
          <a:srcRect/>
          <a:stretch>
            <a:fillRect/>
          </a:stretch>
        </p:blipFill>
        <p:spPr bwMode="auto">
          <a:xfrm>
            <a:off x="2656384" y="336104"/>
            <a:ext cx="9770533" cy="7789333"/>
          </a:xfrm>
          <a:prstGeom prst="rect">
            <a:avLst/>
          </a:prstGeom>
          <a:noFill/>
        </p:spPr>
      </p:pic>
      <p:sp>
        <p:nvSpPr>
          <p:cNvPr id="22" name="Заголовок 1"/>
          <p:cNvSpPr txBox="1">
            <a:spLocks/>
          </p:cNvSpPr>
          <p:nvPr/>
        </p:nvSpPr>
        <p:spPr>
          <a:xfrm>
            <a:off x="287867" y="355600"/>
            <a:ext cx="2269067" cy="8981503"/>
          </a:xfrm>
          <a:prstGeom prst="rect">
            <a:avLst/>
          </a:prstGeom>
        </p:spPr>
        <p:txBody>
          <a:bodyPr vert="horz" lIns="91440" tIns="45720" rIns="91440" bIns="45720" rtlCol="0" anchor="ctr">
            <a:normAutofit fontScale="25000" lnSpcReduction="20000"/>
          </a:bodyPr>
          <a:lstStyle/>
          <a:p>
            <a:pPr marL="0" marR="0" lvl="0" indent="0" algn="ctr" defTabSz="128016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¿Es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una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ciudad?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Por</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animales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tú</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aquí</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tiempo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hace</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color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bici</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p>
          <a:p>
            <a:pPr marL="0" marR="0" lvl="0" indent="0" algn="ctr" defTabSz="128016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pantalones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tiene</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chica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flores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o de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cuadros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dónde</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el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camión</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 a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derecha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o a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izquierda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color son los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zapatos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mujer</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que</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pasea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al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perro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¿Hay un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aspirador</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aqui</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Encuentra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alguien</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que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está</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leyendo</a:t>
            </a:r>
            <a:r>
              <a:rPr lang="en-US" sz="7200" dirty="0" smtClean="0">
                <a:solidFill>
                  <a:srgbClr val="00B050"/>
                </a:solidFill>
                <a:latin typeface="Times New Roman" pitchFamily="18" charset="0"/>
                <a:ea typeface="+mj-ea"/>
                <a:cs typeface="Times New Roman" pitchFamily="18" charset="0"/>
              </a:rPr>
              <a:t>¿</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Está</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pintando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escalera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Прямоугольник 23"/>
          <p:cNvSpPr/>
          <p:nvPr/>
        </p:nvSpPr>
        <p:spPr>
          <a:xfrm>
            <a:off x="352128" y="8328992"/>
            <a:ext cx="8496944" cy="923330"/>
          </a:xfrm>
          <a:prstGeom prst="rect">
            <a:avLst/>
          </a:prstGeom>
        </p:spPr>
        <p:txBody>
          <a:bodyPr wrap="square">
            <a:spAutoFit/>
          </a:bodyPr>
          <a:lstStyle/>
          <a:p>
            <a:r>
              <a:rPr lang="en-US" sz="1800" dirty="0" smtClean="0">
                <a:solidFill>
                  <a:srgbClr val="FF0000"/>
                </a:solidFill>
                <a:latin typeface="Times New Roman" pitchFamily="18" charset="0"/>
                <a:cs typeface="Times New Roman" pitchFamily="18" charset="0"/>
              </a:rPr>
              <a:t>¿Si </a:t>
            </a:r>
            <a:r>
              <a:rPr lang="en-US" sz="1800" dirty="0" err="1" smtClean="0">
                <a:solidFill>
                  <a:srgbClr val="FF0000"/>
                </a:solidFill>
                <a:latin typeface="Times New Roman" pitchFamily="18" charset="0"/>
                <a:cs typeface="Times New Roman" pitchFamily="18" charset="0"/>
              </a:rPr>
              <a:t>tú</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fueras</a:t>
            </a:r>
            <a:r>
              <a:rPr lang="en-US" sz="1800" dirty="0" smtClean="0">
                <a:solidFill>
                  <a:srgbClr val="FF0000"/>
                </a:solidFill>
                <a:latin typeface="Times New Roman" pitchFamily="18" charset="0"/>
                <a:cs typeface="Times New Roman" pitchFamily="18" charset="0"/>
              </a:rPr>
              <a:t> un </a:t>
            </a:r>
            <a:r>
              <a:rPr lang="en-US" sz="1800" dirty="0" err="1" smtClean="0">
                <a:solidFill>
                  <a:srgbClr val="FF0000"/>
                </a:solidFill>
                <a:latin typeface="Times New Roman" pitchFamily="18" charset="0"/>
                <a:cs typeface="Times New Roman" pitchFamily="18" charset="0"/>
              </a:rPr>
              <a:t>arquirecto</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qué</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tipo</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te</a:t>
            </a:r>
            <a:r>
              <a:rPr lang="en-US" sz="1800" dirty="0" smtClean="0">
                <a:solidFill>
                  <a:srgbClr val="FF0000"/>
                </a:solidFill>
                <a:latin typeface="Times New Roman" pitchFamily="18" charset="0"/>
                <a:cs typeface="Times New Roman" pitchFamily="18" charset="0"/>
              </a:rPr>
              <a:t> casa </a:t>
            </a:r>
            <a:r>
              <a:rPr lang="en-US" sz="1800" dirty="0" err="1" smtClean="0">
                <a:solidFill>
                  <a:srgbClr val="FF0000"/>
                </a:solidFill>
                <a:latin typeface="Times New Roman" pitchFamily="18" charset="0"/>
                <a:cs typeface="Times New Roman" pitchFamily="18" charset="0"/>
              </a:rPr>
              <a:t>tú</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construirías</a:t>
            </a:r>
            <a:r>
              <a:rPr lang="en-US" sz="1800" dirty="0" smtClean="0">
                <a:solidFill>
                  <a:srgbClr val="FF0000"/>
                </a:solidFill>
                <a:latin typeface="Times New Roman" pitchFamily="18" charset="0"/>
                <a:cs typeface="Times New Roman" pitchFamily="18" charset="0"/>
              </a:rPr>
              <a:t>?</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a:t>
            </a:r>
            <a:r>
              <a:rPr lang="en-US" sz="1800" dirty="0" err="1" smtClean="0">
                <a:solidFill>
                  <a:srgbClr val="FF0000"/>
                </a:solidFill>
                <a:latin typeface="Times New Roman" pitchFamily="18" charset="0"/>
                <a:cs typeface="Times New Roman" pitchFamily="18" charset="0"/>
              </a:rPr>
              <a:t>Cuándo</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última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vez</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tú</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montaste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bici</a:t>
            </a:r>
            <a:r>
              <a:rPr lang="en-US"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30" name="Прямоугольник 29"/>
          <p:cNvSpPr/>
          <p:nvPr/>
        </p:nvSpPr>
        <p:spPr>
          <a:xfrm>
            <a:off x="5824736" y="8112968"/>
            <a:ext cx="6400800" cy="1477328"/>
          </a:xfrm>
          <a:prstGeom prst="rect">
            <a:avLst/>
          </a:prstGeom>
        </p:spPr>
        <p:txBody>
          <a:bodyPr>
            <a:spAutoFit/>
          </a:bodyPr>
          <a:lstStyle/>
          <a:p>
            <a:pPr lvl="0" defTabSz="914400">
              <a:lnSpc>
                <a:spcPct val="90000"/>
              </a:lnSpc>
              <a:spcBef>
                <a:spcPct val="0"/>
              </a:spcBef>
              <a:defRPr/>
            </a:pPr>
            <a:r>
              <a:rPr lang="en-US" sz="1800" dirty="0" smtClean="0">
                <a:solidFill>
                  <a:srgbClr val="11E316"/>
                </a:solidFill>
                <a:latin typeface="Times New Roman" pitchFamily="18" charset="0"/>
                <a:cs typeface="Times New Roman" pitchFamily="18" charset="0"/>
              </a:rPr>
              <a:t>¿</a:t>
            </a:r>
            <a:r>
              <a:rPr lang="en-US" sz="1800" dirty="0" err="1" smtClean="0">
                <a:solidFill>
                  <a:srgbClr val="11E316"/>
                </a:solidFill>
                <a:latin typeface="Times New Roman" pitchFamily="18" charset="0"/>
                <a:cs typeface="Times New Roman" pitchFamily="18" charset="0"/>
              </a:rPr>
              <a:t>Cuántas</a:t>
            </a:r>
            <a:r>
              <a:rPr lang="en-US" sz="1800" dirty="0" smtClean="0">
                <a:solidFill>
                  <a:srgbClr val="11E316"/>
                </a:solidFill>
                <a:latin typeface="Times New Roman" pitchFamily="18" charset="0"/>
                <a:cs typeface="Times New Roman" pitchFamily="18" charset="0"/>
              </a:rPr>
              <a:t> personas hay </a:t>
            </a:r>
            <a:r>
              <a:rPr lang="en-US" sz="1800" dirty="0" err="1" smtClean="0">
                <a:solidFill>
                  <a:srgbClr val="11E316"/>
                </a:solidFill>
                <a:latin typeface="Times New Roman" pitchFamily="18" charset="0"/>
                <a:cs typeface="Times New Roman" pitchFamily="18" charset="0"/>
              </a:rPr>
              <a:t>dentro</a:t>
            </a:r>
            <a:r>
              <a:rPr lang="en-US" sz="1800" dirty="0" smtClean="0">
                <a:solidFill>
                  <a:srgbClr val="11E316"/>
                </a:solidFill>
                <a:latin typeface="Times New Roman" pitchFamily="18" charset="0"/>
                <a:cs typeface="Times New Roman" pitchFamily="18" charset="0"/>
              </a:rPr>
              <a:t> de la casa| </a:t>
            </a:r>
            <a:r>
              <a:rPr lang="en-US" sz="1800" dirty="0" err="1" smtClean="0">
                <a:solidFill>
                  <a:srgbClr val="11E316"/>
                </a:solidFill>
                <a:latin typeface="Times New Roman" pitchFamily="18" charset="0"/>
                <a:cs typeface="Times New Roman" pitchFamily="18" charset="0"/>
              </a:rPr>
              <a:t>fuera</a:t>
            </a:r>
            <a:r>
              <a:rPr lang="en-US" sz="1800" dirty="0" smtClean="0">
                <a:solidFill>
                  <a:srgbClr val="11E316"/>
                </a:solidFill>
                <a:latin typeface="Times New Roman" pitchFamily="18" charset="0"/>
                <a:cs typeface="Times New Roman" pitchFamily="18" charset="0"/>
              </a:rPr>
              <a:t> de la casa?  </a:t>
            </a:r>
            <a:r>
              <a:rPr lang="en-US" sz="1800" dirty="0" err="1" smtClean="0">
                <a:solidFill>
                  <a:srgbClr val="11E316"/>
                </a:solidFill>
                <a:latin typeface="Times New Roman" pitchFamily="18" charset="0"/>
                <a:cs typeface="Times New Roman" pitchFamily="18" charset="0"/>
              </a:rPr>
              <a:t>Cuántos</a:t>
            </a:r>
            <a:r>
              <a:rPr lang="en-US" sz="1800" dirty="0" smtClean="0">
                <a:solidFill>
                  <a:srgbClr val="11E316"/>
                </a:solidFill>
                <a:latin typeface="Times New Roman" pitchFamily="18" charset="0"/>
                <a:cs typeface="Times New Roman" pitchFamily="18" charset="0"/>
              </a:rPr>
              <a:t> </a:t>
            </a:r>
            <a:r>
              <a:rPr lang="en-US" sz="1800" dirty="0" err="1" smtClean="0">
                <a:solidFill>
                  <a:srgbClr val="11E316"/>
                </a:solidFill>
                <a:latin typeface="Times New Roman" pitchFamily="18" charset="0"/>
                <a:cs typeface="Times New Roman" pitchFamily="18" charset="0"/>
              </a:rPr>
              <a:t>pisos</a:t>
            </a:r>
            <a:r>
              <a:rPr lang="en-US" sz="1800" dirty="0" smtClean="0">
                <a:solidFill>
                  <a:srgbClr val="11E316"/>
                </a:solidFill>
                <a:latin typeface="Times New Roman" pitchFamily="18" charset="0"/>
                <a:cs typeface="Times New Roman" pitchFamily="18" charset="0"/>
              </a:rPr>
              <a:t> </a:t>
            </a:r>
            <a:r>
              <a:rPr lang="en-US" sz="1800" dirty="0" err="1" smtClean="0">
                <a:solidFill>
                  <a:srgbClr val="11E316"/>
                </a:solidFill>
                <a:latin typeface="Times New Roman" pitchFamily="18" charset="0"/>
                <a:cs typeface="Times New Roman" pitchFamily="18" charset="0"/>
              </a:rPr>
              <a:t>tiene</a:t>
            </a:r>
            <a:r>
              <a:rPr lang="en-US" sz="1800" dirty="0" smtClean="0">
                <a:solidFill>
                  <a:srgbClr val="11E316"/>
                </a:solidFill>
                <a:latin typeface="Times New Roman" pitchFamily="18" charset="0"/>
                <a:cs typeface="Times New Roman" pitchFamily="18" charset="0"/>
              </a:rPr>
              <a:t> la casa?</a:t>
            </a:r>
          </a:p>
          <a:p>
            <a:pPr lvl="0" defTabSz="914400">
              <a:lnSpc>
                <a:spcPct val="90000"/>
              </a:lnSpc>
              <a:spcBef>
                <a:spcPct val="0"/>
              </a:spcBef>
              <a:defRPr/>
            </a:pPr>
            <a:endParaRPr lang="en-US" sz="2800" dirty="0" smtClean="0">
              <a:latin typeface="Times New Roman" pitchFamily="18" charset="0"/>
              <a:cs typeface="Times New Roman" pitchFamily="18" charset="0"/>
            </a:endParaRPr>
          </a:p>
          <a:p>
            <a:pPr lvl="0" defTabSz="914400">
              <a:lnSpc>
                <a:spcPct val="90000"/>
              </a:lnSpc>
              <a:spcBef>
                <a:spcPct val="0"/>
              </a:spcBef>
              <a:defRPr/>
            </a:pPr>
            <a:r>
              <a:rPr lang="en-US" sz="1800" dirty="0" smtClean="0">
                <a:solidFill>
                  <a:srgbClr val="0070C0"/>
                </a:solidFill>
                <a:latin typeface="Times New Roman" pitchFamily="18" charset="0"/>
                <a:cs typeface="Times New Roman" pitchFamily="18" charset="0"/>
              </a:rPr>
              <a:t>¿</a:t>
            </a:r>
            <a:r>
              <a:rPr lang="en-US" sz="1800" dirty="0" err="1" smtClean="0">
                <a:solidFill>
                  <a:srgbClr val="0070C0"/>
                </a:solidFill>
                <a:latin typeface="Times New Roman" pitchFamily="18" charset="0"/>
                <a:cs typeface="Times New Roman" pitchFamily="18" charset="0"/>
              </a:rPr>
              <a:t>Cómo</a:t>
            </a:r>
            <a:r>
              <a:rPr lang="en-US" sz="1800" dirty="0" smtClean="0">
                <a:solidFill>
                  <a:srgbClr val="0070C0"/>
                </a:solidFill>
                <a:latin typeface="Times New Roman" pitchFamily="18" charset="0"/>
                <a:cs typeface="Times New Roman" pitchFamily="18" charset="0"/>
              </a:rPr>
              <a:t> </a:t>
            </a:r>
            <a:r>
              <a:rPr lang="en-US" sz="1800" dirty="0" err="1" smtClean="0">
                <a:solidFill>
                  <a:srgbClr val="0070C0"/>
                </a:solidFill>
                <a:latin typeface="Times New Roman" pitchFamily="18" charset="0"/>
                <a:cs typeface="Times New Roman" pitchFamily="18" charset="0"/>
              </a:rPr>
              <a:t>tu</a:t>
            </a:r>
            <a:r>
              <a:rPr lang="en-US" sz="1800" dirty="0" smtClean="0">
                <a:solidFill>
                  <a:srgbClr val="0070C0"/>
                </a:solidFill>
                <a:latin typeface="Times New Roman" pitchFamily="18" charset="0"/>
                <a:cs typeface="Times New Roman" pitchFamily="18" charset="0"/>
              </a:rPr>
              <a:t> </a:t>
            </a:r>
            <a:r>
              <a:rPr lang="en-US" sz="1800" dirty="0" err="1" smtClean="0">
                <a:solidFill>
                  <a:srgbClr val="0070C0"/>
                </a:solidFill>
                <a:latin typeface="Times New Roman" pitchFamily="18" charset="0"/>
                <a:cs typeface="Times New Roman" pitchFamily="18" charset="0"/>
              </a:rPr>
              <a:t>ayudas</a:t>
            </a:r>
            <a:r>
              <a:rPr lang="en-US" sz="1800" dirty="0" smtClean="0">
                <a:solidFill>
                  <a:srgbClr val="0070C0"/>
                </a:solidFill>
                <a:latin typeface="Times New Roman" pitchFamily="18" charset="0"/>
                <a:cs typeface="Times New Roman" pitchFamily="18" charset="0"/>
              </a:rPr>
              <a:t> en casa? ¿</a:t>
            </a:r>
            <a:r>
              <a:rPr lang="en-US" sz="1800" dirty="0" err="1" smtClean="0">
                <a:solidFill>
                  <a:srgbClr val="FF0000"/>
                </a:solidFill>
                <a:latin typeface="Times New Roman" pitchFamily="18" charset="0"/>
                <a:cs typeface="Times New Roman" pitchFamily="18" charset="0"/>
              </a:rPr>
              <a:t>Cuándo</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úlima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vez</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tú</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hiciste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cama</a:t>
            </a:r>
            <a:r>
              <a:rPr lang="en-US" sz="1800" dirty="0" smtClean="0">
                <a:solidFill>
                  <a:srgbClr val="FF0000"/>
                </a:solidFill>
                <a:latin typeface="Times New Roman" pitchFamily="18" charset="0"/>
                <a:cs typeface="Times New Roman" pitchFamily="18" charset="0"/>
              </a:rPr>
              <a:t>?</a:t>
            </a:r>
            <a:endParaRPr lang="ru-RU" sz="1800"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24136" y="1776264"/>
            <a:ext cx="2808312" cy="84249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tabLst/>
              <a:defRPr/>
            </a:pPr>
            <a:endParaRPr kumimoji="0" lang="ru-RU" sz="1800" b="0" i="0" u="none" strike="noStrike" kern="1200" cap="none" spc="0" normalizeH="0" baseline="0" noProof="0" dirty="0">
              <a:ln>
                <a:noFill/>
              </a:ln>
              <a:solidFill>
                <a:srgbClr val="00B050"/>
              </a:solidFill>
              <a:effectLst/>
              <a:uLnTx/>
              <a:uFillTx/>
              <a:latin typeface="Times New Roman" pitchFamily="18" charset="0"/>
              <a:ea typeface="+mj-ea"/>
              <a:cs typeface="Times New Roman" pitchFamily="18" charset="0"/>
            </a:endParaRPr>
          </a:p>
        </p:txBody>
      </p:sp>
      <p:sp>
        <p:nvSpPr>
          <p:cNvPr id="7" name="Заголовок 1"/>
          <p:cNvSpPr txBox="1">
            <a:spLocks/>
          </p:cNvSpPr>
          <p:nvPr/>
        </p:nvSpPr>
        <p:spPr>
          <a:xfrm>
            <a:off x="6544815" y="0"/>
            <a:ext cx="6164187" cy="2361235"/>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endParaRPr lang="ru-RU" sz="1800" dirty="0" smtClean="0">
              <a:solidFill>
                <a:srgbClr val="00B050"/>
              </a:solidFill>
            </a:endParaRPr>
          </a:p>
        </p:txBody>
      </p:sp>
      <p:sp>
        <p:nvSpPr>
          <p:cNvPr id="8" name="Прямоугольник 7"/>
          <p:cNvSpPr/>
          <p:nvPr/>
        </p:nvSpPr>
        <p:spPr>
          <a:xfrm>
            <a:off x="352128" y="624136"/>
            <a:ext cx="3226394" cy="369332"/>
          </a:xfrm>
          <a:prstGeom prst="rect">
            <a:avLst/>
          </a:prstGeom>
        </p:spPr>
        <p:txBody>
          <a:bodyPr wrap="square">
            <a:spAutoFit/>
          </a:bodyPr>
          <a:lstStyle/>
          <a:p>
            <a:pPr lvl="0" algn="ctr">
              <a:spcBef>
                <a:spcPct val="0"/>
              </a:spcBef>
              <a:buFont typeface="Wingdings" pitchFamily="2" charset="2"/>
              <a:buChar char="§"/>
            </a:pPr>
            <a:endParaRPr lang="es-ES" sz="1800" dirty="0">
              <a:solidFill>
                <a:srgbClr val="00B050"/>
              </a:solidFill>
              <a:latin typeface="Times New Roman" pitchFamily="18" charset="0"/>
              <a:ea typeface="+mj-ea"/>
              <a:cs typeface="Times New Roman" pitchFamily="18" charset="0"/>
            </a:endParaRPr>
          </a:p>
        </p:txBody>
      </p:sp>
      <p:sp>
        <p:nvSpPr>
          <p:cNvPr id="11" name="Заголовок 1"/>
          <p:cNvSpPr txBox="1">
            <a:spLocks/>
          </p:cNvSpPr>
          <p:nvPr/>
        </p:nvSpPr>
        <p:spPr>
          <a:xfrm>
            <a:off x="2872408" y="7755312"/>
            <a:ext cx="9584911" cy="3691775"/>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1200" kern="1200" baseline="0">
                <a:solidFill>
                  <a:schemeClr val="tx1"/>
                </a:solidFill>
                <a:latin typeface="Times New Roman" panose="02020603050405020304" pitchFamily="18" charset="0"/>
                <a:ea typeface="+mj-ea"/>
                <a:cs typeface="Times New Roman" panose="02020603050405020304" pitchFamily="18" charset="0"/>
              </a:defRPr>
            </a:lvl1pPr>
          </a:lstStyle>
          <a:p>
            <a:r>
              <a:rPr lang="es-ES" sz="1800" dirty="0" smtClean="0"/>
              <a:t/>
            </a:r>
            <a:br>
              <a:rPr lang="es-ES" sz="1800" dirty="0" smtClean="0"/>
            </a:br>
            <a:r>
              <a:rPr lang="es-ES" sz="1800" dirty="0" smtClean="0">
                <a:solidFill>
                  <a:srgbClr val="FF0000"/>
                </a:solidFill>
              </a:rPr>
              <a:t/>
            </a:r>
            <a:br>
              <a:rPr lang="es-ES" sz="1800" dirty="0" smtClean="0">
                <a:solidFill>
                  <a:srgbClr val="FF0000"/>
                </a:solidFill>
              </a:rPr>
            </a:br>
            <a:r>
              <a:rPr lang="ru-RU" sz="1800" dirty="0" smtClean="0"/>
              <a:t/>
            </a:r>
            <a:br>
              <a:rPr lang="ru-RU" sz="1800" dirty="0" smtClean="0"/>
            </a:br>
            <a:r>
              <a:rPr lang="es-ES" sz="1800" dirty="0" smtClean="0"/>
              <a:t/>
            </a:r>
            <a:br>
              <a:rPr lang="es-ES" sz="1800" dirty="0" smtClean="0"/>
            </a:br>
            <a:r>
              <a:rPr lang="es-ES" sz="1800" dirty="0" smtClean="0"/>
              <a:t/>
            </a:r>
            <a:br>
              <a:rPr lang="es-ES" sz="1800" dirty="0" smtClean="0"/>
            </a:br>
            <a:r>
              <a:rPr lang="es-ES" sz="1800" dirty="0" smtClean="0"/>
              <a:t/>
            </a:r>
            <a:br>
              <a:rPr lang="es-ES" sz="1800" dirty="0" smtClean="0"/>
            </a:br>
            <a:endParaRPr lang="ru-RU" sz="1800" dirty="0" smtClean="0"/>
          </a:p>
        </p:txBody>
      </p:sp>
      <p:sp>
        <p:nvSpPr>
          <p:cNvPr id="12" name="Прямоугольник 11"/>
          <p:cNvSpPr/>
          <p:nvPr/>
        </p:nvSpPr>
        <p:spPr>
          <a:xfrm>
            <a:off x="8921080" y="8685897"/>
            <a:ext cx="3528391"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3" name="Заголовок 1"/>
          <p:cNvSpPr txBox="1">
            <a:spLocks/>
          </p:cNvSpPr>
          <p:nvPr/>
        </p:nvSpPr>
        <p:spPr>
          <a:xfrm>
            <a:off x="798452" y="-239960"/>
            <a:ext cx="1690104" cy="98411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en-US" sz="3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endParaRPr kumimoji="0" lang="ru-RU" sz="3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5" name="Прямоугольник 14"/>
          <p:cNvSpPr/>
          <p:nvPr/>
        </p:nvSpPr>
        <p:spPr>
          <a:xfrm>
            <a:off x="6112768" y="264096"/>
            <a:ext cx="6688832" cy="369332"/>
          </a:xfrm>
          <a:prstGeom prst="rect">
            <a:avLst/>
          </a:prstGeom>
        </p:spPr>
        <p:txBody>
          <a:bodyPr wrap="square">
            <a:spAutoFit/>
          </a:bodyPr>
          <a:lstStyle/>
          <a:p>
            <a:pPr defTabSz="457200">
              <a:defRPr/>
            </a:pPr>
            <a:endParaRPr lang="en-US" sz="1800" dirty="0" smtClean="0">
              <a:solidFill>
                <a:srgbClr val="00B050"/>
              </a:solidFill>
              <a:latin typeface="Times New Roman" pitchFamily="18" charset="0"/>
              <a:cs typeface="Times New Roman" pitchFamily="18" charset="0"/>
            </a:endParaRPr>
          </a:p>
        </p:txBody>
      </p:sp>
      <p:sp>
        <p:nvSpPr>
          <p:cNvPr id="17" name="Заголовок 1"/>
          <p:cNvSpPr txBox="1">
            <a:spLocks/>
          </p:cNvSpPr>
          <p:nvPr/>
        </p:nvSpPr>
        <p:spPr>
          <a:xfrm>
            <a:off x="712168" y="1"/>
            <a:ext cx="3080900" cy="6240760"/>
          </a:xfrm>
          <a:prstGeom prst="rect">
            <a:avLst/>
          </a:prstGeom>
        </p:spPr>
        <p:txBody>
          <a:bodyPr vert="horz" lIns="91440" tIns="45720" rIns="91440" bIns="45720" rtlCol="0" anchor="ctr">
            <a:normAutofit/>
          </a:bodyPr>
          <a:lstStyle/>
          <a:p>
            <a:pPr marL="0" marR="0" lvl="0" indent="0" defTabSz="1280160" rtl="0" eaLnBrk="1" fontAlgn="auto" latinLnBrk="0" hangingPunct="1">
              <a:lnSpc>
                <a:spcPct val="100000"/>
              </a:lnSpc>
              <a:spcBef>
                <a:spcPct val="0"/>
              </a:spcBef>
              <a:spcAft>
                <a:spcPts val="0"/>
              </a:spcAft>
              <a:buClrTx/>
              <a:buSzTx/>
              <a:buFont typeface="Arial" pitchFamily="34" charset="0"/>
              <a:buChar char="•"/>
              <a:tabLst/>
              <a:defRPr/>
            </a:pP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Текст 2"/>
          <p:cNvSpPr txBox="1">
            <a:spLocks/>
          </p:cNvSpPr>
          <p:nvPr/>
        </p:nvSpPr>
        <p:spPr>
          <a:xfrm>
            <a:off x="-727992" y="5808712"/>
            <a:ext cx="4608512" cy="4290761"/>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r>
            <a:br>
              <a:rPr kumimoji="0" lang="en-US" sz="18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br>
            <a:endParaRPr kumimoji="0" lang="ru-RU" sz="1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
        <p:nvSpPr>
          <p:cNvPr id="19" name="Текст 2"/>
          <p:cNvSpPr txBox="1">
            <a:spLocks/>
          </p:cNvSpPr>
          <p:nvPr/>
        </p:nvSpPr>
        <p:spPr>
          <a:xfrm>
            <a:off x="5474677" y="8602133"/>
            <a:ext cx="7326923" cy="999067"/>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ru-RU" sz="1800" dirty="0" smtClean="0">
              <a:solidFill>
                <a:schemeClr val="accent1">
                  <a:lumMod val="75000"/>
                </a:schemeClr>
              </a:solidFill>
              <a:latin typeface="Times New Roman" pitchFamily="18" charset="0"/>
              <a:cs typeface="Times New Roman" pitchFamily="18" charset="0"/>
            </a:endParaRPr>
          </a:p>
        </p:txBody>
      </p:sp>
      <p:sp>
        <p:nvSpPr>
          <p:cNvPr id="20" name="Текст 2"/>
          <p:cNvSpPr txBox="1">
            <a:spLocks/>
          </p:cNvSpPr>
          <p:nvPr/>
        </p:nvSpPr>
        <p:spPr>
          <a:xfrm>
            <a:off x="-1160039" y="7608913"/>
            <a:ext cx="4536503" cy="2235378"/>
          </a:xfrm>
          <a:prstGeom prst="rect">
            <a:avLst/>
          </a:prstGeom>
        </p:spPr>
        <p:txBody>
          <a:bodyPr vert="horz" lIns="91440" tIns="45720" rIns="91440" bIns="45720" rtlCol="0">
            <a:normAutofit/>
          </a:bodyPr>
          <a:lstStyle/>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Заголовок 1"/>
          <p:cNvSpPr txBox="1">
            <a:spLocks/>
          </p:cNvSpPr>
          <p:nvPr/>
        </p:nvSpPr>
        <p:spPr>
          <a:xfrm>
            <a:off x="287867" y="355600"/>
            <a:ext cx="2269067" cy="8981503"/>
          </a:xfrm>
          <a:prstGeom prst="rect">
            <a:avLst/>
          </a:prstGeom>
        </p:spPr>
        <p:txBody>
          <a:bodyPr vert="horz" lIns="91440" tIns="45720" rIns="91440" bIns="45720" rtlCol="0" anchor="ctr">
            <a:normAutofit/>
          </a:bodyPr>
          <a:lstStyle/>
          <a:p>
            <a:pPr marL="0" marR="0" lvl="0" indent="0" algn="ctr" defTabSz="1280160" rtl="0" eaLnBrk="1" fontAlgn="auto" latinLnBrk="0" hangingPunct="1">
              <a:lnSpc>
                <a:spcPct val="100000"/>
              </a:lnSpc>
              <a:spcBef>
                <a:spcPct val="0"/>
              </a:spcBef>
              <a:spcAft>
                <a:spcPts val="0"/>
              </a:spcAft>
              <a:buClrTx/>
              <a:buSzTx/>
              <a:buFontTx/>
              <a:buNone/>
              <a:tabLst/>
              <a:defRPr/>
            </a:pP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Прямоугольник 23"/>
          <p:cNvSpPr/>
          <p:nvPr/>
        </p:nvSpPr>
        <p:spPr>
          <a:xfrm>
            <a:off x="352128" y="8328992"/>
            <a:ext cx="8496944" cy="369332"/>
          </a:xfrm>
          <a:prstGeom prst="rect">
            <a:avLst/>
          </a:prstGeom>
        </p:spPr>
        <p:txBody>
          <a:bodyPr wrap="square">
            <a:spAutoFit/>
          </a:bodyPr>
          <a:lstStyle/>
          <a:p>
            <a:endParaRPr lang="ru-RU" sz="1800" dirty="0">
              <a:latin typeface="Times New Roman" pitchFamily="18" charset="0"/>
              <a:cs typeface="Times New Roman" pitchFamily="18" charset="0"/>
            </a:endParaRPr>
          </a:p>
        </p:txBody>
      </p:sp>
      <p:sp>
        <p:nvSpPr>
          <p:cNvPr id="30" name="Прямоугольник 29"/>
          <p:cNvSpPr/>
          <p:nvPr/>
        </p:nvSpPr>
        <p:spPr>
          <a:xfrm>
            <a:off x="5824736" y="8112968"/>
            <a:ext cx="6400800" cy="480131"/>
          </a:xfrm>
          <a:prstGeom prst="rect">
            <a:avLst/>
          </a:prstGeom>
        </p:spPr>
        <p:txBody>
          <a:bodyPr>
            <a:spAutoFit/>
          </a:bodyPr>
          <a:lstStyle/>
          <a:p>
            <a:pPr lvl="0" defTabSz="914400">
              <a:lnSpc>
                <a:spcPct val="90000"/>
              </a:lnSpc>
              <a:spcBef>
                <a:spcPct val="0"/>
              </a:spcBef>
              <a:defRPr/>
            </a:pPr>
            <a:endParaRPr lang="en-US" sz="2800" dirty="0" smtClean="0">
              <a:latin typeface="Times New Roman" pitchFamily="18" charset="0"/>
              <a:cs typeface="Times New Roman" pitchFamily="18" charset="0"/>
            </a:endParaRPr>
          </a:p>
        </p:txBody>
      </p:sp>
      <p:pic>
        <p:nvPicPr>
          <p:cNvPr id="23" name="Picture 3" descr="C:\Users\User1\Downloads\город.jpg"/>
          <p:cNvPicPr>
            <a:picLocks noChangeAspect="1" noChangeArrowheads="1"/>
          </p:cNvPicPr>
          <p:nvPr/>
        </p:nvPicPr>
        <p:blipFill>
          <a:blip r:embed="rId2" cstate="print"/>
          <a:srcRect/>
          <a:stretch>
            <a:fillRect/>
          </a:stretch>
        </p:blipFill>
        <p:spPr bwMode="auto">
          <a:xfrm>
            <a:off x="3016424" y="336104"/>
            <a:ext cx="9440086" cy="7776864"/>
          </a:xfrm>
          <a:prstGeom prst="rect">
            <a:avLst/>
          </a:prstGeom>
          <a:noFill/>
        </p:spPr>
      </p:pic>
      <p:sp>
        <p:nvSpPr>
          <p:cNvPr id="25" name="Заголовок 1"/>
          <p:cNvSpPr txBox="1">
            <a:spLocks/>
          </p:cNvSpPr>
          <p:nvPr/>
        </p:nvSpPr>
        <p:spPr>
          <a:xfrm>
            <a:off x="287867" y="1456267"/>
            <a:ext cx="2269067" cy="4368798"/>
          </a:xfrm>
          <a:prstGeom prst="rect">
            <a:avLst/>
          </a:prstGeom>
        </p:spPr>
        <p:txBody>
          <a:bodyPr vert="horz" lIns="91440" tIns="45720" rIns="91440" bIns="45720" rtlCol="0" anchor="ctr">
            <a:normAutofit fontScale="25000" lnSpcReduction="20000"/>
          </a:bodyPr>
          <a:lstStyle/>
          <a:p>
            <a:pPr marL="0" marR="0" lvl="0" indent="0" algn="ctr" defTabSz="128016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tiendas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tú</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¿Es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verano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o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invierno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Cuántas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bicis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hay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aqui</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ropa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lleva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chica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en la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bici</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¿De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color son los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cascos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 los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obreros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instrumentos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musicales hay en el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dibujo</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¿Hay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una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parada</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de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autobús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aquí</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Qué</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números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tienen</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las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 </a:t>
            </a:r>
            <a:r>
              <a:rPr kumimoji="0" lang="en-US" sz="7200" b="0" i="0" u="none" strike="noStrike" kern="1200" cap="none" spc="0" normalizeH="0" baseline="0" noProof="0" dirty="0" err="1" smtClean="0">
                <a:ln>
                  <a:noFill/>
                </a:ln>
                <a:solidFill>
                  <a:srgbClr val="00B050"/>
                </a:solidFill>
                <a:effectLst/>
                <a:uLnTx/>
                <a:uFillTx/>
                <a:latin typeface="Times New Roman" pitchFamily="18" charset="0"/>
                <a:ea typeface="+mj-ea"/>
                <a:cs typeface="Times New Roman" pitchFamily="18" charset="0"/>
              </a:rPr>
              <a:t>casas</a:t>
            </a:r>
            <a:r>
              <a:rPr kumimoji="0" lang="en-US" sz="7200" b="0" i="0" u="none" strike="noStrike" kern="120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r>
              <a:rPr kumimoji="0" lang="en-US" sz="6200" b="0" i="0" u="none" strike="noStrike" kern="1200" cap="none" spc="0" normalizeH="0" baseline="0" noProof="0" dirty="0" smtClean="0">
                <a:ln>
                  <a:noFill/>
                </a:ln>
                <a:solidFill>
                  <a:schemeClr val="tx1"/>
                </a:solidFill>
                <a:effectLst/>
                <a:uLnTx/>
                <a:uFillTx/>
                <a:latin typeface="+mj-lt"/>
                <a:ea typeface="+mj-ea"/>
                <a:cs typeface="+mj-cs"/>
              </a:rPr>
              <a:t/>
            </a:r>
            <a:br>
              <a:rPr kumimoji="0" lang="en-US" sz="6200" b="0" i="0" u="none" strike="noStrike" kern="1200" cap="none" spc="0" normalizeH="0" baseline="0" noProof="0" dirty="0" smtClean="0">
                <a:ln>
                  <a:noFill/>
                </a:ln>
                <a:solidFill>
                  <a:schemeClr val="tx1"/>
                </a:solidFill>
                <a:effectLst/>
                <a:uLnTx/>
                <a:uFillTx/>
                <a:latin typeface="+mj-lt"/>
                <a:ea typeface="+mj-ea"/>
                <a:cs typeface="+mj-cs"/>
              </a:rPr>
            </a:br>
            <a:endParaRPr kumimoji="0" lang="ru-RU" sz="6200" b="0" i="0" u="none" strike="noStrike" kern="1200" cap="none" spc="0" normalizeH="0" baseline="0" noProof="0" dirty="0">
              <a:ln>
                <a:noFill/>
              </a:ln>
              <a:solidFill>
                <a:schemeClr val="tx1"/>
              </a:solidFill>
              <a:effectLst/>
              <a:uLnTx/>
              <a:uFillTx/>
              <a:latin typeface="+mj-lt"/>
              <a:ea typeface="+mj-ea"/>
              <a:cs typeface="+mj-cs"/>
            </a:endParaRPr>
          </a:p>
        </p:txBody>
      </p:sp>
      <p:sp>
        <p:nvSpPr>
          <p:cNvPr id="26" name="Прямоугольник 25"/>
          <p:cNvSpPr/>
          <p:nvPr/>
        </p:nvSpPr>
        <p:spPr>
          <a:xfrm>
            <a:off x="304801" y="5842000"/>
            <a:ext cx="2472266" cy="2139047"/>
          </a:xfrm>
          <a:prstGeom prst="rect">
            <a:avLst/>
          </a:prstGeom>
        </p:spPr>
        <p:txBody>
          <a:bodyPr wrap="square">
            <a:spAutoFit/>
          </a:bodyPr>
          <a:lstStyle/>
          <a:p>
            <a:pPr algn="ctr"/>
            <a:r>
              <a:rPr lang="en-US" sz="1800" dirty="0" smtClean="0">
                <a:solidFill>
                  <a:srgbClr val="0070C0"/>
                </a:solidFill>
                <a:latin typeface="Times New Roman" pitchFamily="18" charset="0"/>
                <a:cs typeface="Times New Roman" pitchFamily="18" charset="0"/>
              </a:rPr>
              <a:t>¿Es </a:t>
            </a:r>
            <a:r>
              <a:rPr lang="en-US" sz="1800" dirty="0" err="1" smtClean="0">
                <a:solidFill>
                  <a:srgbClr val="0070C0"/>
                </a:solidFill>
                <a:latin typeface="Times New Roman" pitchFamily="18" charset="0"/>
                <a:cs typeface="Times New Roman" pitchFamily="18" charset="0"/>
              </a:rPr>
              <a:t>una</a:t>
            </a:r>
            <a:r>
              <a:rPr lang="en-US" sz="1800" dirty="0" smtClean="0">
                <a:solidFill>
                  <a:srgbClr val="0070C0"/>
                </a:solidFill>
                <a:latin typeface="Times New Roman" pitchFamily="18" charset="0"/>
                <a:cs typeface="Times New Roman" pitchFamily="18" charset="0"/>
              </a:rPr>
              <a:t> ciudad </a:t>
            </a:r>
            <a:r>
              <a:rPr lang="en-US" sz="1800" dirty="0" err="1" smtClean="0">
                <a:solidFill>
                  <a:srgbClr val="0070C0"/>
                </a:solidFill>
                <a:latin typeface="Times New Roman" pitchFamily="18" charset="0"/>
                <a:cs typeface="Times New Roman" pitchFamily="18" charset="0"/>
              </a:rPr>
              <a:t>vieja</a:t>
            </a:r>
            <a:r>
              <a:rPr lang="en-US" sz="1800" dirty="0" smtClean="0">
                <a:solidFill>
                  <a:srgbClr val="0070C0"/>
                </a:solidFill>
                <a:latin typeface="Times New Roman" pitchFamily="18" charset="0"/>
                <a:cs typeface="Times New Roman" pitchFamily="18" charset="0"/>
              </a:rPr>
              <a:t> o </a:t>
            </a:r>
            <a:r>
              <a:rPr lang="en-US" sz="1800" dirty="0" err="1" smtClean="0">
                <a:solidFill>
                  <a:srgbClr val="0070C0"/>
                </a:solidFill>
                <a:latin typeface="Times New Roman" pitchFamily="18" charset="0"/>
                <a:cs typeface="Times New Roman" pitchFamily="18" charset="0"/>
              </a:rPr>
              <a:t>moderna</a:t>
            </a:r>
            <a:r>
              <a:rPr lang="en-US" sz="1800" dirty="0" smtClean="0">
                <a:solidFill>
                  <a:srgbClr val="0070C0"/>
                </a:solidFill>
                <a:latin typeface="Times New Roman" pitchFamily="18" charset="0"/>
                <a:cs typeface="Times New Roman" pitchFamily="18" charset="0"/>
              </a:rPr>
              <a:t>? </a:t>
            </a:r>
            <a:r>
              <a:rPr lang="en-US" sz="1800" dirty="0" err="1" smtClean="0">
                <a:solidFill>
                  <a:srgbClr val="0070C0"/>
                </a:solidFill>
                <a:latin typeface="Times New Roman" pitchFamily="18" charset="0"/>
                <a:cs typeface="Times New Roman" pitchFamily="18" charset="0"/>
              </a:rPr>
              <a:t>Por</a:t>
            </a:r>
            <a:r>
              <a:rPr lang="en-US" sz="1800" dirty="0" smtClean="0">
                <a:solidFill>
                  <a:srgbClr val="0070C0"/>
                </a:solidFill>
                <a:latin typeface="Times New Roman" pitchFamily="18" charset="0"/>
                <a:cs typeface="Times New Roman" pitchFamily="18" charset="0"/>
              </a:rPr>
              <a:t> </a:t>
            </a:r>
            <a:r>
              <a:rPr lang="en-US" sz="1800" dirty="0" err="1" smtClean="0">
                <a:solidFill>
                  <a:srgbClr val="0070C0"/>
                </a:solidFill>
                <a:latin typeface="Times New Roman" pitchFamily="18" charset="0"/>
                <a:cs typeface="Times New Roman" pitchFamily="18" charset="0"/>
              </a:rPr>
              <a:t>qué</a:t>
            </a:r>
            <a:r>
              <a:rPr lang="en-US" sz="1800" dirty="0" smtClean="0">
                <a:solidFill>
                  <a:srgbClr val="0070C0"/>
                </a:solidFill>
                <a:latin typeface="Times New Roman" pitchFamily="18" charset="0"/>
                <a:cs typeface="Times New Roman" pitchFamily="18" charset="0"/>
              </a:rPr>
              <a:t>?</a:t>
            </a:r>
          </a:p>
          <a:p>
            <a:pPr algn="ctr"/>
            <a:r>
              <a:rPr lang="en-US" sz="1800" dirty="0" smtClean="0">
                <a:solidFill>
                  <a:srgbClr val="0070C0"/>
                </a:solidFill>
                <a:latin typeface="Times New Roman" pitchFamily="18" charset="0"/>
                <a:cs typeface="Times New Roman" pitchFamily="18" charset="0"/>
              </a:rPr>
              <a:t>¿La</a:t>
            </a:r>
            <a:r>
              <a:rPr lang="en-US" sz="1800" baseline="0" dirty="0" smtClean="0">
                <a:solidFill>
                  <a:srgbClr val="0070C0"/>
                </a:solidFill>
                <a:latin typeface="Times New Roman" pitchFamily="18" charset="0"/>
                <a:cs typeface="Times New Roman" pitchFamily="18" charset="0"/>
              </a:rPr>
              <a:t> </a:t>
            </a:r>
            <a:r>
              <a:rPr lang="en-US" sz="1800" baseline="0" dirty="0" err="1" smtClean="0">
                <a:solidFill>
                  <a:srgbClr val="0070C0"/>
                </a:solidFill>
                <a:latin typeface="Times New Roman" pitchFamily="18" charset="0"/>
                <a:cs typeface="Times New Roman" pitchFamily="18" charset="0"/>
              </a:rPr>
              <a:t>guardería</a:t>
            </a:r>
            <a:r>
              <a:rPr lang="en-US" sz="1800" baseline="0" dirty="0" smtClean="0">
                <a:solidFill>
                  <a:srgbClr val="0070C0"/>
                </a:solidFill>
                <a:latin typeface="Times New Roman" pitchFamily="18" charset="0"/>
                <a:cs typeface="Times New Roman" pitchFamily="18" charset="0"/>
              </a:rPr>
              <a:t> </a:t>
            </a:r>
            <a:r>
              <a:rPr lang="en-US" sz="1800" baseline="0" dirty="0" err="1" smtClean="0">
                <a:solidFill>
                  <a:srgbClr val="0070C0"/>
                </a:solidFill>
                <a:latin typeface="Times New Roman" pitchFamily="18" charset="0"/>
                <a:cs typeface="Times New Roman" pitchFamily="18" charset="0"/>
              </a:rPr>
              <a:t>está</a:t>
            </a:r>
            <a:r>
              <a:rPr lang="en-US" sz="1800" baseline="0" dirty="0" smtClean="0">
                <a:solidFill>
                  <a:srgbClr val="0070C0"/>
                </a:solidFill>
                <a:latin typeface="Times New Roman" pitchFamily="18" charset="0"/>
                <a:cs typeface="Times New Roman" pitchFamily="18" charset="0"/>
              </a:rPr>
              <a:t> </a:t>
            </a:r>
            <a:r>
              <a:rPr lang="en-US" sz="1800" baseline="0" dirty="0" err="1" smtClean="0">
                <a:solidFill>
                  <a:srgbClr val="0070C0"/>
                </a:solidFill>
                <a:latin typeface="Times New Roman" pitchFamily="18" charset="0"/>
                <a:cs typeface="Times New Roman" pitchFamily="18" charset="0"/>
              </a:rPr>
              <a:t>abierta</a:t>
            </a:r>
            <a:r>
              <a:rPr lang="en-US" sz="1800" baseline="0" dirty="0" smtClean="0">
                <a:solidFill>
                  <a:srgbClr val="0070C0"/>
                </a:solidFill>
                <a:latin typeface="Times New Roman" pitchFamily="18" charset="0"/>
                <a:cs typeface="Times New Roman" pitchFamily="18" charset="0"/>
              </a:rPr>
              <a:t> o </a:t>
            </a:r>
            <a:r>
              <a:rPr lang="en-US" sz="1800" baseline="0" dirty="0" err="1" smtClean="0">
                <a:solidFill>
                  <a:srgbClr val="0070C0"/>
                </a:solidFill>
                <a:latin typeface="Times New Roman" pitchFamily="18" charset="0"/>
                <a:cs typeface="Times New Roman" pitchFamily="18" charset="0"/>
              </a:rPr>
              <a:t>cerrada</a:t>
            </a:r>
            <a:r>
              <a:rPr lang="en-US" sz="1800" baseline="0" dirty="0" smtClean="0">
                <a:solidFill>
                  <a:srgbClr val="0070C0"/>
                </a:solidFill>
                <a:latin typeface="Times New Roman" pitchFamily="18" charset="0"/>
                <a:cs typeface="Times New Roman" pitchFamily="18" charset="0"/>
              </a:rPr>
              <a:t>?</a:t>
            </a:r>
          </a:p>
          <a:p>
            <a:pPr algn="ctr"/>
            <a:r>
              <a:rPr lang="en-US" sz="1800" baseline="0" dirty="0" smtClean="0">
                <a:solidFill>
                  <a:srgbClr val="0070C0"/>
                </a:solidFill>
                <a:latin typeface="Times New Roman" pitchFamily="18" charset="0"/>
                <a:cs typeface="Times New Roman" pitchFamily="18" charset="0"/>
              </a:rPr>
              <a:t>¿</a:t>
            </a:r>
            <a:r>
              <a:rPr lang="en-US" sz="1800" baseline="0" dirty="0" err="1" smtClean="0">
                <a:solidFill>
                  <a:srgbClr val="0070C0"/>
                </a:solidFill>
                <a:latin typeface="Times New Roman" pitchFamily="18" charset="0"/>
                <a:cs typeface="Times New Roman" pitchFamily="18" charset="0"/>
              </a:rPr>
              <a:t>Por</a:t>
            </a:r>
            <a:r>
              <a:rPr lang="en-US" sz="1800" baseline="0" dirty="0" smtClean="0">
                <a:solidFill>
                  <a:srgbClr val="0070C0"/>
                </a:solidFill>
                <a:latin typeface="Times New Roman" pitchFamily="18" charset="0"/>
                <a:cs typeface="Times New Roman" pitchFamily="18" charset="0"/>
              </a:rPr>
              <a:t> </a:t>
            </a:r>
            <a:r>
              <a:rPr lang="en-US" sz="1800" baseline="0" dirty="0" err="1" smtClean="0">
                <a:solidFill>
                  <a:srgbClr val="0070C0"/>
                </a:solidFill>
                <a:latin typeface="Times New Roman" pitchFamily="18" charset="0"/>
                <a:cs typeface="Times New Roman" pitchFamily="18" charset="0"/>
              </a:rPr>
              <a:t>qué</a:t>
            </a:r>
            <a:r>
              <a:rPr lang="en-US" sz="1800" baseline="0" dirty="0" smtClean="0">
                <a:solidFill>
                  <a:srgbClr val="0070C0"/>
                </a:solidFill>
                <a:latin typeface="Times New Roman" pitchFamily="18" charset="0"/>
                <a:cs typeface="Times New Roman" pitchFamily="18" charset="0"/>
              </a:rPr>
              <a:t> ha </a:t>
            </a:r>
            <a:r>
              <a:rPr lang="en-US" sz="1800" baseline="0" dirty="0" err="1" smtClean="0">
                <a:solidFill>
                  <a:srgbClr val="0070C0"/>
                </a:solidFill>
                <a:latin typeface="Times New Roman" pitchFamily="18" charset="0"/>
                <a:cs typeface="Times New Roman" pitchFamily="18" charset="0"/>
              </a:rPr>
              <a:t>llegado</a:t>
            </a:r>
            <a:r>
              <a:rPr lang="en-US" sz="1800" baseline="0" dirty="0" smtClean="0">
                <a:solidFill>
                  <a:srgbClr val="0070C0"/>
                </a:solidFill>
                <a:latin typeface="Times New Roman" pitchFamily="18" charset="0"/>
                <a:cs typeface="Times New Roman" pitchFamily="18" charset="0"/>
              </a:rPr>
              <a:t> la </a:t>
            </a:r>
            <a:r>
              <a:rPr lang="en-US" sz="1800" baseline="0" dirty="0" err="1" smtClean="0">
                <a:solidFill>
                  <a:srgbClr val="0070C0"/>
                </a:solidFill>
                <a:latin typeface="Times New Roman" pitchFamily="18" charset="0"/>
                <a:cs typeface="Times New Roman" pitchFamily="18" charset="0"/>
              </a:rPr>
              <a:t>ambulancia</a:t>
            </a:r>
            <a:r>
              <a:rPr lang="en-US" sz="1800" baseline="0" dirty="0" smtClean="0">
                <a:solidFill>
                  <a:srgbClr val="0070C0"/>
                </a:solidFill>
                <a:latin typeface="Times New Roman" pitchFamily="18" charset="0"/>
                <a:cs typeface="Times New Roman" pitchFamily="18" charset="0"/>
              </a:rPr>
              <a:t>?</a:t>
            </a:r>
            <a:r>
              <a:rPr lang="en-US" dirty="0" smtClean="0"/>
              <a:t/>
            </a:r>
            <a:br>
              <a:rPr lang="en-US" dirty="0" smtClean="0"/>
            </a:br>
            <a:endParaRPr lang="ru-RU" dirty="0"/>
          </a:p>
        </p:txBody>
      </p:sp>
      <p:sp>
        <p:nvSpPr>
          <p:cNvPr id="27" name="Прямоугольник 26"/>
          <p:cNvSpPr/>
          <p:nvPr/>
        </p:nvSpPr>
        <p:spPr>
          <a:xfrm>
            <a:off x="496144" y="7752928"/>
            <a:ext cx="2088232" cy="2139047"/>
          </a:xfrm>
          <a:prstGeom prst="rect">
            <a:avLst/>
          </a:prstGeom>
        </p:spPr>
        <p:txBody>
          <a:bodyPr wrap="square">
            <a:spAutoFit/>
          </a:bodyPr>
          <a:lstStyle/>
          <a:p>
            <a:pPr algn="ctr"/>
            <a:r>
              <a:rPr lang="en-US" sz="1800" dirty="0" smtClean="0">
                <a:solidFill>
                  <a:srgbClr val="FF0000"/>
                </a:solidFill>
                <a:latin typeface="Times New Roman" pitchFamily="18" charset="0"/>
                <a:cs typeface="Times New Roman" pitchFamily="18" charset="0"/>
              </a:rPr>
              <a:t>¿</a:t>
            </a:r>
            <a:r>
              <a:rPr lang="en-US" sz="1800" dirty="0" err="1" smtClean="0">
                <a:solidFill>
                  <a:srgbClr val="FF0000"/>
                </a:solidFill>
                <a:latin typeface="Times New Roman" pitchFamily="18" charset="0"/>
                <a:cs typeface="Times New Roman" pitchFamily="18" charset="0"/>
              </a:rPr>
              <a:t>Qué</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podemos</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comprar</a:t>
            </a:r>
            <a:r>
              <a:rPr lang="en-US" sz="1800" dirty="0" smtClean="0">
                <a:solidFill>
                  <a:srgbClr val="FF0000"/>
                </a:solidFill>
                <a:latin typeface="Times New Roman" pitchFamily="18" charset="0"/>
                <a:cs typeface="Times New Roman" pitchFamily="18" charset="0"/>
              </a:rPr>
              <a:t> en la </a:t>
            </a:r>
            <a:r>
              <a:rPr lang="en-US" sz="1800" dirty="0" err="1" smtClean="0">
                <a:solidFill>
                  <a:srgbClr val="FF0000"/>
                </a:solidFill>
                <a:latin typeface="Times New Roman" pitchFamily="18" charset="0"/>
                <a:cs typeface="Times New Roman" pitchFamily="18" charset="0"/>
              </a:rPr>
              <a:t>farmacia</a:t>
            </a:r>
            <a:r>
              <a:rPr lang="en-US" sz="1800" dirty="0" smtClean="0">
                <a:solidFill>
                  <a:srgbClr val="FF0000"/>
                </a:solidFill>
                <a:latin typeface="Times New Roman" pitchFamily="18" charset="0"/>
                <a:cs typeface="Times New Roman" pitchFamily="18" charset="0"/>
              </a:rPr>
              <a:t>? </a:t>
            </a:r>
            <a:br>
              <a:rPr lang="en-US" sz="1800" dirty="0" smtClean="0">
                <a:solidFill>
                  <a:srgbClr val="FF0000"/>
                </a:solidFill>
                <a:latin typeface="Times New Roman" pitchFamily="18" charset="0"/>
                <a:cs typeface="Times New Roman" pitchFamily="18" charset="0"/>
              </a:rPr>
            </a:br>
            <a:r>
              <a:rPr lang="en-US" sz="1800" dirty="0" smtClean="0">
                <a:solidFill>
                  <a:srgbClr val="FF0000"/>
                </a:solidFill>
                <a:latin typeface="Times New Roman" pitchFamily="18" charset="0"/>
                <a:cs typeface="Times New Roman" pitchFamily="18" charset="0"/>
              </a:rPr>
              <a:t>¿</a:t>
            </a:r>
            <a:r>
              <a:rPr lang="en-US" sz="1800" dirty="0" err="1" smtClean="0">
                <a:solidFill>
                  <a:srgbClr val="FF0000"/>
                </a:solidFill>
                <a:latin typeface="Times New Roman" pitchFamily="18" charset="0"/>
                <a:cs typeface="Times New Roman" pitchFamily="18" charset="0"/>
              </a:rPr>
              <a:t>Cuándo</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última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vez</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tú</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fuiste</a:t>
            </a:r>
            <a:r>
              <a:rPr lang="en-US" sz="1800" dirty="0" smtClean="0">
                <a:solidFill>
                  <a:srgbClr val="FF0000"/>
                </a:solidFill>
                <a:latin typeface="Times New Roman" pitchFamily="18" charset="0"/>
                <a:cs typeface="Times New Roman" pitchFamily="18" charset="0"/>
              </a:rPr>
              <a:t> al </a:t>
            </a:r>
            <a:r>
              <a:rPr lang="en-US" sz="1800" dirty="0" err="1" smtClean="0">
                <a:solidFill>
                  <a:srgbClr val="FF0000"/>
                </a:solidFill>
                <a:latin typeface="Times New Roman" pitchFamily="18" charset="0"/>
                <a:cs typeface="Times New Roman" pitchFamily="18" charset="0"/>
              </a:rPr>
              <a:t>dentista</a:t>
            </a:r>
            <a:r>
              <a:rPr lang="en-US" sz="1800" dirty="0" smtClean="0">
                <a:solidFill>
                  <a:srgbClr val="FF0000"/>
                </a:solidFill>
                <a:latin typeface="Times New Roman" pitchFamily="18" charset="0"/>
                <a:cs typeface="Times New Roman" pitchFamily="18" charset="0"/>
              </a:rPr>
              <a:t>?</a:t>
            </a:r>
            <a:r>
              <a:rPr lang="en-US" dirty="0" smtClean="0"/>
              <a:t/>
            </a:r>
            <a:br>
              <a:rPr lang="en-US" dirty="0" smtClean="0"/>
            </a:br>
            <a:endParaRPr lang="ru-RU" dirty="0"/>
          </a:p>
        </p:txBody>
      </p:sp>
      <p:sp>
        <p:nvSpPr>
          <p:cNvPr id="28" name="Заголовок 1"/>
          <p:cNvSpPr txBox="1">
            <a:spLocks/>
          </p:cNvSpPr>
          <p:nvPr/>
        </p:nvSpPr>
        <p:spPr>
          <a:xfrm>
            <a:off x="2794000" y="7690908"/>
            <a:ext cx="9381067" cy="312949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¿De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qué</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color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es</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el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camión</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de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bomberos</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Qué</a:t>
            </a:r>
            <a:r>
              <a:rPr kumimoji="0" lang="en-US" sz="1800" b="0" i="0" u="none" strike="noStrike" kern="1200" cap="none" spc="0" normalizeH="0" noProof="0" dirty="0" smtClean="0">
                <a:ln>
                  <a:noFill/>
                </a:ln>
                <a:solidFill>
                  <a:srgbClr val="11E316"/>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lleva</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el </a:t>
            </a:r>
            <a:r>
              <a:rPr kumimoji="0" lang="en-US" sz="1800" b="0" i="0" u="none" strike="noStrike" kern="1200" cap="none" spc="0" normalizeH="0" baseline="0" noProof="0" dirty="0" err="1" smtClean="0">
                <a:ln>
                  <a:noFill/>
                </a:ln>
                <a:solidFill>
                  <a:srgbClr val="11E316"/>
                </a:solidFill>
                <a:effectLst/>
                <a:uLnTx/>
                <a:uFillTx/>
                <a:latin typeface="Times New Roman" pitchFamily="18" charset="0"/>
                <a:ea typeface="+mn-ea"/>
                <a:cs typeface="Times New Roman" pitchFamily="18" charset="0"/>
              </a:rPr>
              <a:t>camión</a:t>
            </a:r>
            <a:r>
              <a:rPr kumimoji="0" lang="en-US" sz="1800" b="0" i="0" u="none" strike="noStrike" kern="1200" cap="none" spc="0" normalizeH="0" baseline="0" noProof="0" dirty="0" smtClean="0">
                <a:ln>
                  <a:noFill/>
                </a:ln>
                <a:solidFill>
                  <a:srgbClr val="11E316"/>
                </a:solidFill>
                <a:effectLst/>
                <a:uLnTx/>
                <a:uFillTx/>
                <a:latin typeface="Times New Roman" pitchFamily="18" charset="0"/>
                <a:ea typeface="+mn-ea"/>
                <a:cs typeface="Times New Roman" pitchFamily="18" charset="0"/>
              </a:rPr>
              <a:t> con girasol? ¿</a:t>
            </a:r>
            <a:r>
              <a:rPr lang="en-US" sz="1800" dirty="0" smtClean="0">
                <a:solidFill>
                  <a:srgbClr val="0070C0"/>
                </a:solidFill>
                <a:latin typeface="Times New Roman" pitchFamily="18" charset="0"/>
                <a:cs typeface="Times New Roman" pitchFamily="18" charset="0"/>
              </a:rPr>
              <a:t>En </a:t>
            </a:r>
            <a:r>
              <a:rPr lang="en-US" sz="1800" dirty="0" err="1" smtClean="0">
                <a:solidFill>
                  <a:srgbClr val="0070C0"/>
                </a:solidFill>
                <a:latin typeface="Times New Roman" pitchFamily="18" charset="0"/>
                <a:cs typeface="Times New Roman" pitchFamily="18" charset="0"/>
              </a:rPr>
              <a:t>qué</a:t>
            </a:r>
            <a:r>
              <a:rPr lang="en-US" sz="1800" dirty="0" smtClean="0">
                <a:solidFill>
                  <a:srgbClr val="0070C0"/>
                </a:solidFill>
                <a:latin typeface="Times New Roman" pitchFamily="18" charset="0"/>
                <a:cs typeface="Times New Roman" pitchFamily="18" charset="0"/>
              </a:rPr>
              <a:t> </a:t>
            </a:r>
            <a:r>
              <a:rPr lang="en-US" sz="1800" dirty="0" err="1" smtClean="0">
                <a:solidFill>
                  <a:srgbClr val="0070C0"/>
                </a:solidFill>
                <a:latin typeface="Times New Roman" pitchFamily="18" charset="0"/>
                <a:cs typeface="Times New Roman" pitchFamily="18" charset="0"/>
              </a:rPr>
              <a:t>tienda</a:t>
            </a:r>
            <a:r>
              <a:rPr lang="en-US" sz="1800" dirty="0" smtClean="0">
                <a:solidFill>
                  <a:srgbClr val="0070C0"/>
                </a:solidFill>
                <a:latin typeface="Times New Roman" pitchFamily="18" charset="0"/>
                <a:cs typeface="Times New Roman" pitchFamily="18" charset="0"/>
              </a:rPr>
              <a:t> hay </a:t>
            </a:r>
            <a:r>
              <a:rPr lang="en-US" sz="1800" dirty="0" err="1" smtClean="0">
                <a:solidFill>
                  <a:srgbClr val="0070C0"/>
                </a:solidFill>
                <a:latin typeface="Times New Roman" pitchFamily="18" charset="0"/>
                <a:cs typeface="Times New Roman" pitchFamily="18" charset="0"/>
              </a:rPr>
              <a:t>rebajas</a:t>
            </a:r>
            <a:r>
              <a:rPr lang="en-US" sz="1800" dirty="0" smtClean="0">
                <a:solidFill>
                  <a:srgbClr val="0070C0"/>
                </a:solidFill>
                <a:latin typeface="Times New Roman" pitchFamily="18" charset="0"/>
                <a:cs typeface="Times New Roman" pitchFamily="18" charset="0"/>
              </a:rPr>
              <a:t>?</a:t>
            </a:r>
            <a:endParaRPr kumimoji="0" lang="en-US" sz="1800" b="0" i="0" u="none" strike="noStrike" kern="1200" cap="none" spc="0" normalizeH="0" baseline="0" noProof="0" dirty="0" smtClean="0">
              <a:ln>
                <a:noFill/>
              </a:ln>
              <a:solidFill>
                <a:srgbClr val="11E316"/>
              </a:solidFill>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dirty="0" smtClean="0">
                <a:solidFill>
                  <a:srgbClr val="FF0000"/>
                </a:solidFill>
                <a:latin typeface="Times New Roman" pitchFamily="18" charset="0"/>
                <a:cs typeface="Times New Roman" pitchFamily="18" charset="0"/>
              </a:rPr>
              <a:t>¿A </a:t>
            </a:r>
            <a:r>
              <a:rPr lang="en-US" sz="1800" dirty="0" err="1" smtClean="0">
                <a:solidFill>
                  <a:srgbClr val="FF0000"/>
                </a:solidFill>
                <a:latin typeface="Times New Roman" pitchFamily="18" charset="0"/>
                <a:cs typeface="Times New Roman" pitchFamily="18" charset="0"/>
              </a:rPr>
              <a:t>dónde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gustaría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ir</a:t>
            </a:r>
            <a:r>
              <a:rPr lang="en-US" sz="1800" dirty="0" smtClean="0">
                <a:solidFill>
                  <a:srgbClr val="FF0000"/>
                </a:solidFill>
                <a:latin typeface="Times New Roman" pitchFamily="18" charset="0"/>
                <a:cs typeface="Times New Roman" pitchFamily="18" charset="0"/>
              </a:rPr>
              <a:t> en </a:t>
            </a:r>
            <a:r>
              <a:rPr lang="en-US" sz="1800" dirty="0" err="1" smtClean="0">
                <a:solidFill>
                  <a:srgbClr val="FF0000"/>
                </a:solidFill>
                <a:latin typeface="Times New Roman" pitchFamily="18" charset="0"/>
                <a:cs typeface="Times New Roman" pitchFamily="18" charset="0"/>
              </a:rPr>
              <a:t>esta</a:t>
            </a:r>
            <a:r>
              <a:rPr lang="en-US" sz="1800" dirty="0" smtClean="0">
                <a:solidFill>
                  <a:srgbClr val="FF0000"/>
                </a:solidFill>
                <a:latin typeface="Times New Roman" pitchFamily="18" charset="0"/>
                <a:cs typeface="Times New Roman" pitchFamily="18" charset="0"/>
              </a:rPr>
              <a:t> ciudad? </a:t>
            </a:r>
            <a:r>
              <a:rPr lang="en-US" sz="1800" dirty="0" err="1" smtClean="0">
                <a:solidFill>
                  <a:srgbClr val="FF0000"/>
                </a:solidFill>
                <a:latin typeface="Times New Roman" pitchFamily="18" charset="0"/>
                <a:cs typeface="Times New Roman" pitchFamily="18" charset="0"/>
              </a:rPr>
              <a:t>Por</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qué</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Cuándo</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fue</a:t>
            </a:r>
            <a:r>
              <a:rPr lang="en-US" sz="1800" dirty="0" smtClean="0">
                <a:solidFill>
                  <a:srgbClr val="FF0000"/>
                </a:solidFill>
                <a:latin typeface="Times New Roman" pitchFamily="18" charset="0"/>
                <a:cs typeface="Times New Roman" pitchFamily="18" charset="0"/>
              </a:rPr>
              <a:t> la </a:t>
            </a:r>
            <a:r>
              <a:rPr lang="en-US" sz="1800" dirty="0" err="1" smtClean="0">
                <a:solidFill>
                  <a:srgbClr val="FF0000"/>
                </a:solidFill>
                <a:latin typeface="Times New Roman" pitchFamily="18" charset="0"/>
                <a:cs typeface="Times New Roman" pitchFamily="18" charset="0"/>
              </a:rPr>
              <a:t>última</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vez</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que</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tú</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fuiste</a:t>
            </a:r>
            <a:r>
              <a:rPr lang="en-US" sz="1800" baseline="0" dirty="0" smtClean="0">
                <a:solidFill>
                  <a:srgbClr val="FF0000"/>
                </a:solidFill>
                <a:latin typeface="Times New Roman" pitchFamily="18" charset="0"/>
                <a:cs typeface="Times New Roman" pitchFamily="18" charset="0"/>
              </a:rPr>
              <a:t> de </a:t>
            </a:r>
            <a:r>
              <a:rPr lang="en-US" sz="1800" baseline="0" dirty="0" err="1" smtClean="0">
                <a:solidFill>
                  <a:srgbClr val="FF0000"/>
                </a:solidFill>
                <a:latin typeface="Times New Roman" pitchFamily="18" charset="0"/>
                <a:cs typeface="Times New Roman" pitchFamily="18" charset="0"/>
              </a:rPr>
              <a:t>compras</a:t>
            </a:r>
            <a:r>
              <a:rPr lang="en-US" sz="1800" baseline="0" dirty="0" smtClean="0">
                <a:solidFill>
                  <a:srgbClr val="FF0000"/>
                </a:solidFill>
                <a:latin typeface="Times New Roman" pitchFamily="18" charset="0"/>
                <a:cs typeface="Times New Roman" pitchFamily="18" charset="0"/>
              </a:rPr>
              <a:t>?</a:t>
            </a:r>
            <a:r>
              <a:rPr kumimoji="0" lang="en-US" sz="1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1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2148</Words>
  <Application>Microsoft Office PowerPoint</Application>
  <PresentationFormat>A3 (297x420 мм)</PresentationFormat>
  <Paragraphs>125</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  ¿Cuántos renos hay en el trineo?  ¿Cómo se llaman canciones tradicionales  de Navidad de Espana?     </vt:lpstr>
      <vt:lpstr>¿Qué ha comido la mujer del abrigo rosa?   ¿Hay murciélagos en el dibujo?   ¿Cuándo fue la ultima vez que tu fuiste al zoo? Qué mas  te  impresionó? Que reglas debemos seguir  en el zoo?    </vt:lpstr>
      <vt:lpstr>Презентация PowerPoint</vt:lpstr>
      <vt:lpstr>Презентация PowerPoint</vt:lpstr>
      <vt:lpstr>Презентация PowerPoint</vt:lpstr>
      <vt:lpstr>Презентация PowerPoint</vt:lpstr>
      <vt:lpstr>Презентация PowerPoint</vt:lpstr>
      <vt:lpstr>  ¿Cuándo fue la últinma vez que tu fuiste de compras? ¿Qué compraste?   ¿Con qué frecuencia tú vas de compras? ¿Te gusta comprar on line? ¿Hay semaforos ¿coches aquí?   ¿Cuál es tu supermercado favorito? ¿Te gustaría trabajar en el supermercado?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User1</dc:creator>
  <cp:lastModifiedBy>Louis Marinelli</cp:lastModifiedBy>
  <cp:revision>14</cp:revision>
  <dcterms:created xsi:type="dcterms:W3CDTF">2024-01-19T08:44:01Z</dcterms:created>
  <dcterms:modified xsi:type="dcterms:W3CDTF">2024-02-27T06:25:00Z</dcterms:modified>
</cp:coreProperties>
</file>