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56" r:id="rId4"/>
    <p:sldId id="266" r:id="rId5"/>
    <p:sldId id="267" r:id="rId6"/>
    <p:sldId id="268" r:id="rId7"/>
    <p:sldId id="260" r:id="rId8"/>
    <p:sldId id="261" r:id="rId9"/>
    <p:sldId id="262" r:id="rId10"/>
    <p:sldId id="263" r:id="rId11"/>
    <p:sldId id="259" r:id="rId12"/>
    <p:sldId id="25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1859" y="579084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900" dirty="0"/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школа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№1793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(дошкольное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отделение9/4)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8018" y="2492896"/>
            <a:ext cx="292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 группе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8311" y="3244334"/>
            <a:ext cx="238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«Юный архитектор»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9766" y="5517232"/>
            <a:ext cx="1264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60794" y="5864711"/>
            <a:ext cx="1600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евраль 2019г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4087" y="4293096"/>
            <a:ext cx="3208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Фильчакова О.А. </a:t>
            </a:r>
            <a:endParaRPr lang="ru-RU" dirty="0"/>
          </a:p>
        </p:txBody>
      </p:sp>
      <p:pic>
        <p:nvPicPr>
          <p:cNvPr id="9" name="Рисунок 8" descr="C:\Users\Пк\AppData\Local\Microsoft\Windows\Temporary Internet Files\Content.IE5\3PSGN7CE\house-2744765_960_720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62228"/>
            <a:ext cx="2126357" cy="268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84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архи\IMG-20190203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450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Desktop\архи\IMG-20190203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41" y="187085"/>
            <a:ext cx="2622239" cy="349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к\Desktop\архи\IMG-20190206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0921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к\Desktop\архи\IMG-20190202-WA0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172003" cy="23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Пк\Desktop\архи\IMG_20190205_0723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08358"/>
            <a:ext cx="345638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9628" y="3499042"/>
            <a:ext cx="225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у нас получилось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49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Desktop\архи\IMG_20190201_094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85" y="618078"/>
            <a:ext cx="2607485" cy="19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к\Desktop\архи\IMG_20190204_154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148"/>
            <a:ext cx="1865606" cy="24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к\Desktop\архи\IMG_20190205_094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8749"/>
            <a:ext cx="3073879" cy="230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8388" y="2654956"/>
            <a:ext cx="419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разными видами конструктора</a:t>
            </a:r>
            <a:endParaRPr lang="ru-RU" dirty="0"/>
          </a:p>
        </p:txBody>
      </p:sp>
      <p:pic>
        <p:nvPicPr>
          <p:cNvPr id="9" name="Picture 6" descr="C:\Users\Пк\Desktop\архи\IMG_20190201_1009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20" y="3429000"/>
            <a:ext cx="1814550" cy="24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81996" y="5949280"/>
            <a:ext cx="2177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Саша с Катей </a:t>
            </a:r>
          </a:p>
          <a:p>
            <a:r>
              <a:rPr lang="ru-RU" dirty="0"/>
              <a:t>с</a:t>
            </a:r>
            <a:r>
              <a:rPr lang="ru-RU" dirty="0" smtClean="0"/>
              <a:t>ооружали башню</a:t>
            </a:r>
            <a:endParaRPr lang="ru-RU" dirty="0"/>
          </a:p>
        </p:txBody>
      </p:sp>
      <p:pic>
        <p:nvPicPr>
          <p:cNvPr id="11" name="Picture 5" descr="C:\Users\Пк\Desktop\архи\IMG_20190201_0948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72" y="3049649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3111" y="5450544"/>
            <a:ext cx="2239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Андрей с </a:t>
            </a:r>
            <a:r>
              <a:rPr lang="ru-RU" dirty="0" smtClean="0"/>
              <a:t>Леней</a:t>
            </a:r>
          </a:p>
          <a:p>
            <a:r>
              <a:rPr lang="ru-RU" dirty="0" smtClean="0"/>
              <a:t> </a:t>
            </a:r>
            <a:r>
              <a:rPr lang="ru-RU" dirty="0"/>
              <a:t>построили парковку</a:t>
            </a:r>
            <a:endParaRPr lang="ru-RU" dirty="0"/>
          </a:p>
        </p:txBody>
      </p:sp>
      <p:pic>
        <p:nvPicPr>
          <p:cNvPr id="13" name="Picture 7" descr="C:\Users\Пк\Desktop\архи\IMG_20190204_1535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63" y="464565"/>
            <a:ext cx="2812169" cy="21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38" y="5613693"/>
            <a:ext cx="2156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 с Машей </a:t>
            </a:r>
          </a:p>
          <a:p>
            <a:r>
              <a:rPr lang="ru-RU" dirty="0"/>
              <a:t>и</a:t>
            </a:r>
            <a:r>
              <a:rPr lang="ru-RU" dirty="0" smtClean="0"/>
              <a:t>з  мягких модулей </a:t>
            </a:r>
          </a:p>
          <a:p>
            <a:r>
              <a:rPr lang="ru-RU" dirty="0" smtClean="0"/>
              <a:t>выстроили замок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33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к\Desktop\архи\IMG-20190203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80" y="2895547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Desktop\архи\IMG-20190203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5" y="369461"/>
            <a:ext cx="2362552" cy="22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к\Desktop\архи\IMG-20190206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35" y="3283987"/>
            <a:ext cx="2292121" cy="30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к\Desktop\архи\IMG-20190206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53" y="233330"/>
            <a:ext cx="2712610" cy="20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91" y="86842"/>
            <a:ext cx="3112061" cy="2334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0226" y="2571922"/>
            <a:ext cx="2064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Знакомьтесь,</a:t>
            </a:r>
          </a:p>
          <a:p>
            <a:r>
              <a:rPr lang="ru-RU" dirty="0">
                <a:solidFill>
                  <a:srgbClr val="7030A0"/>
                </a:solidFill>
              </a:rPr>
              <a:t>ю</a:t>
            </a:r>
            <a:r>
              <a:rPr lang="ru-RU" dirty="0" smtClean="0">
                <a:solidFill>
                  <a:srgbClr val="7030A0"/>
                </a:solidFill>
              </a:rPr>
              <a:t>ные архитекторы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5681" y="2452990"/>
            <a:ext cx="361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Вероника  придумала уютный дом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98919" y="6037496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Максим  для людей построил                  больницу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2860" y="6314495"/>
            <a:ext cx="250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Аня построила церковь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55625" y="6343583"/>
            <a:ext cx="243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Ксюша возвела замок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8044" y="2293327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Дима создал парковку</a:t>
            </a:r>
            <a:endParaRPr lang="ru-RU" dirty="0"/>
          </a:p>
        </p:txBody>
      </p:sp>
      <p:pic>
        <p:nvPicPr>
          <p:cNvPr id="2050" name="Picture 2" descr="C:\Users\Пк\Desktop\архи\IMG-20190203-WA0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1" y="3217748"/>
            <a:ext cx="2166704" cy="30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2860" y="2776155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Леня построил дачу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96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архи\IMG-20190203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0" y="260649"/>
            <a:ext cx="2343827" cy="31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Пк\Desktop\архи\IMG-20190202-WA0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15" y="292005"/>
            <a:ext cx="37124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61" y="260648"/>
            <a:ext cx="2538283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5942" y="459134"/>
            <a:ext cx="124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Лего</a:t>
            </a:r>
            <a:r>
              <a:rPr lang="ru-RU" dirty="0" smtClean="0">
                <a:solidFill>
                  <a:schemeClr val="bg1"/>
                </a:solidFill>
              </a:rPr>
              <a:t>-город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6547" y="2380237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Марк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2200" y="292005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 для всей семьи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2744" y="2380237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Ипподром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515" y="282231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Владик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61942" y="25658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Денис</a:t>
            </a:r>
            <a:endParaRPr lang="ru-RU" dirty="0"/>
          </a:p>
        </p:txBody>
      </p:sp>
      <p:pic>
        <p:nvPicPr>
          <p:cNvPr id="1027" name="Picture 3" descr="C:\Users\Пк\Desktop\архи\IMG-20190205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9" y="3423254"/>
            <a:ext cx="222865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Пк\Desktop\архи\IMG_20190207_080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36" y="3423254"/>
            <a:ext cx="2448272" cy="32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Пк\Desktop\архи\IMG-20190205-WA0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08" y="3835466"/>
            <a:ext cx="3184738" cy="238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93943" y="4365104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Саша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29787" y="3055103"/>
            <a:ext cx="99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974506" y="6028827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Арсений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66546" y="6247602"/>
            <a:ext cx="236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Чудо-дом из коробков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716200" y="403642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Мой дом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657577" y="437094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Замок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ознакомления детей с архитектурой в теории и практике дошкольного образования относится к числу актуальных. Средства архитектуры в практике работы дошкольных учреждений используются крайне редко, в основном с целью формирования представлений об окружающем мире, как методический прием на занятиях по изобразительной деятельности и конструированию. Искусство архитектуры имеет широкие возможности в воспитании и развитии личности. Приобщение к архитектуре способствует формированию познавательных интересов, дает возможность знакомить детей с широким кругом предметов и явлений. Общение с архитектурой делает ребенка отзывчивым к красоте, развивает чувство прекрасного, воспитывает бережное отношение к культурному наследию своей страны, уважение к результатам человеческой деятельности, художественному созиданию. Образы архитектуры вызывают у детей потребность выразить свои впечатления в различных видах художественной деятельности, являются толчком к самостоятельной 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4933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605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творческий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(1 февраля-14 февраля 2019г)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воспитатель, родители.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РЕШЕНИЕ КОТОРОЙ НАПРАВЛЕН ПРОЕКТ: Кто такой архитектор? Что такое архитектура? Роль архитектуры в жизни человека.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представления об архитектуре;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называют строительные профессии;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создавать эскизы, чертежи будущей постройки, возводить по ним здания;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полученные знания об архитектуре в игровой и продуктивной деятельности.</a:t>
            </a:r>
          </a:p>
        </p:txBody>
      </p:sp>
      <p:pic>
        <p:nvPicPr>
          <p:cNvPr id="4" name="Рисунок 3" descr="C:\Users\Пк\AppData\Local\Microsoft\Windows\Temporary Internet Files\Content.IE5\3PSGN7CE\house-2744765_960_720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49080"/>
            <a:ext cx="1512168" cy="2006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11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различных типах архитектурных строений (жилой дом, промышленные постройки, культурные учреждения, культовые постройки, детские сады, школы); о стилях архитектуры, их особенностях.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со средствами выразительности архитектурного сооружения (форма, цвет, объем, декор, материал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профессиями «архитектор», «дизайнер», расширить представления о строительных профессиях.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ландшафтной архитектуре (парки, скверы), малые архитектурные формы. Ввести понятие «ландшафтный дизайн».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и «читать» чертежи, схемы; возводить по ним постройки.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отражать в рисунке, аппликации, конструировании современные, старинные, сказочные здания.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процессы и логические операции (сравнение, анализ, выделение характерных признаков, обобщение), конструктивные способности.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эстетические способности (чувство формы, цвета, пропорций), творчество и фантазию.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профессиям взрослых, окружающему миру.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активному сотрудничеству.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наглядного материала.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 для детей.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родителей с детьми – изготовление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легопостроек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макетов домов, башен.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8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855" y="404664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постановка цели, формулировка задач для всех участников проекта;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литературы по теме проекта;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совместных действий по реализации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(дидактические игры, художественная литература, строительный материал, наглядный материал, атрибуты к сюжетно-ролевым играм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проектной деятельности.</a:t>
            </a:r>
          </a:p>
        </p:txBody>
      </p:sp>
      <p:pic>
        <p:nvPicPr>
          <p:cNvPr id="6" name="Рисунок 5" descr="C:\Users\Пк\AppData\Local\Microsoft\Windows\Temporary Internet Files\Content.IE5\3PSGN7CE\house-2744765_960_720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126357" cy="2680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0617"/>
            <a:ext cx="2664296" cy="26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AppData\Local\Microsoft\Windows\Temporary Internet Files\Content.IE5\3PSGN7CE\PrincessFantasyCast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932211" cy="24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2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дидактические игры «Дом и его части», «Хорошо – плохо», «Кто скажет, кто знает…» «Построй дом», «Из какого материала сделано?», «Наоборот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«Построим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замок»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развитие:рассматривание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иллюстраций, альбомов «Стили архитектуры», «Ландшафтный дизайн»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презентации «Что такое архитектура?»,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«Знакомство с архитектурой» речевое развитие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Шалаева Г. П. «Архитектор»; Емельянова О. «Новый город»; «Архитектор»; «Всех профессий очень много» - беседы: «Что такое профессия?», «Если бы я был архитектором…»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- самостоятельная деятельность: конструирование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видов конструктора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Терема и башни»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Конструирование, ручной труд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«Дома, замки»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пальчиковые игры,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813" y="5127575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812" y="5516712"/>
            <a:ext cx="6321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творческих работ по теме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64776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архи\IMG_20190204_161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3600401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\Desktop\архи\IMG_20190206_162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42900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к\Desktop\архи\IMG_20190206_185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30" y="2360710"/>
            <a:ext cx="4016675" cy="30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764704"/>
            <a:ext cx="189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Замок  принцесс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Дом, в котором мы живём,</a:t>
            </a:r>
            <a:br>
              <a:rPr lang="ru-RU" dirty="0"/>
            </a:br>
            <a:r>
              <a:rPr lang="ru-RU" dirty="0"/>
              <a:t>Расположен за углом.</a:t>
            </a:r>
            <a:br>
              <a:rPr lang="ru-RU" dirty="0"/>
            </a:br>
            <a:r>
              <a:rPr lang="ru-RU" dirty="0"/>
              <a:t>Он -  большой, многоэтажный,</a:t>
            </a:r>
            <a:br>
              <a:rPr lang="ru-RU" dirty="0"/>
            </a:br>
            <a:r>
              <a:rPr lang="ru-RU" dirty="0"/>
              <a:t>С новым лифтом,  очень важный!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685" y="5003884"/>
            <a:ext cx="230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Коллективная работа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685" y="6093296"/>
            <a:ext cx="328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Конструирование , ручной труд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32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архи\IMG_20190206_185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к\Desktop\архи\IMG_20190207_07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46" y="270412"/>
            <a:ext cx="4260393" cy="31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к\Desktop\архи\IMG_20190207_071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5" y="3212976"/>
            <a:ext cx="3265621" cy="24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к\Desktop\архи\IMG_20190207_1048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59319"/>
            <a:ext cx="3388766" cy="25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0350" y="764704"/>
            <a:ext cx="208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Сказочные домики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7365" y="6214257"/>
            <a:ext cx="320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Аппликация «Терема и башни»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270412"/>
            <a:ext cx="304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Наш бумажный микрорайон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8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к\Desktop\архи\IMG_20190205_072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0439"/>
            <a:ext cx="3534152" cy="26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к\Desktop\архи\IMG_20190205_075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679762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к\Desktop\архи\IMG_20190206_134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3356992"/>
            <a:ext cx="3236972" cy="242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5023" y="980728"/>
            <a:ext cx="113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Больница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194" y="738607"/>
            <a:ext cx="20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Хорошо у нас  даче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0256" y="5959344"/>
            <a:ext cx="372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Деревянная и бумажная мельницы</a:t>
            </a:r>
            <a:endParaRPr lang="ru-RU" dirty="0"/>
          </a:p>
        </p:txBody>
      </p:sp>
      <p:pic>
        <p:nvPicPr>
          <p:cNvPr id="10" name="Picture 8" descr="C:\Users\Пк\Desktop\архи\IMG_20190204_1537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41098"/>
            <a:ext cx="2391730" cy="179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09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769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63</cp:revision>
  <dcterms:created xsi:type="dcterms:W3CDTF">2019-02-08T05:20:55Z</dcterms:created>
  <dcterms:modified xsi:type="dcterms:W3CDTF">2019-02-09T10:29:12Z</dcterms:modified>
</cp:coreProperties>
</file>