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E057-C674-4007-9B21-D250F3C64DD3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D1C4-963B-43C4-A2D5-413B975E0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46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E057-C674-4007-9B21-D250F3C64DD3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D1C4-963B-43C4-A2D5-413B975E0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42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E057-C674-4007-9B21-D250F3C64DD3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D1C4-963B-43C4-A2D5-413B975E0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59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E057-C674-4007-9B21-D250F3C64DD3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D1C4-963B-43C4-A2D5-413B975E0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96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E057-C674-4007-9B21-D250F3C64DD3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D1C4-963B-43C4-A2D5-413B975E0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85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E057-C674-4007-9B21-D250F3C64DD3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D1C4-963B-43C4-A2D5-413B975E0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8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E057-C674-4007-9B21-D250F3C64DD3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D1C4-963B-43C4-A2D5-413B975E0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41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E057-C674-4007-9B21-D250F3C64DD3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D1C4-963B-43C4-A2D5-413B975E0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05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E057-C674-4007-9B21-D250F3C64DD3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D1C4-963B-43C4-A2D5-413B975E0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19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E057-C674-4007-9B21-D250F3C64DD3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D1C4-963B-43C4-A2D5-413B975E0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97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E057-C674-4007-9B21-D250F3C64DD3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D1C4-963B-43C4-A2D5-413B975E0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12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4E057-C674-4007-9B21-D250F3C64DD3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0D1C4-963B-43C4-A2D5-413B975E0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15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93021"/>
            <a:ext cx="9144000" cy="2387600"/>
          </a:xfrm>
        </p:spPr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Calibri"/>
              </a:rPr>
              <a:t>Открытое занятие по китайскому языку </a:t>
            </a:r>
            <a:r>
              <a:rPr lang="ru-RU" sz="3200" b="1" dirty="0" smtClean="0">
                <a:solidFill>
                  <a:prstClr val="black"/>
                </a:solidFill>
                <a:latin typeface="Calibri"/>
              </a:rPr>
              <a:t>«</a:t>
            </a:r>
            <a:r>
              <a:rPr lang="zh-CN" altLang="en-US" sz="3200" b="1" dirty="0">
                <a:solidFill>
                  <a:prstClr val="black"/>
                </a:solidFill>
                <a:latin typeface="Calibri"/>
              </a:rPr>
              <a:t>饮食</a:t>
            </a:r>
            <a:r>
              <a:rPr lang="ru-RU" sz="3200" b="1" dirty="0" smtClean="0">
                <a:solidFill>
                  <a:prstClr val="black"/>
                </a:solidFill>
                <a:latin typeface="Calibri"/>
              </a:rPr>
              <a:t>»</a:t>
            </a:r>
            <a:r>
              <a:rPr lang="ru-RU" sz="4000" dirty="0">
                <a:solidFill>
                  <a:prstClr val="black"/>
                </a:solidFill>
                <a:latin typeface="Calibri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Calibri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33600"/>
            <a:ext cx="9144000" cy="120831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Учитель китайского языка Гимназии № 2 гор. Владивостока: </a:t>
            </a:r>
          </a:p>
          <a:p>
            <a:r>
              <a:rPr lang="ru-RU" dirty="0" smtClean="0"/>
              <a:t>Бовсуновская Эльза Олеговна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833913"/>
            <a:ext cx="6656374" cy="337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6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086" y="180068"/>
            <a:ext cx="10515600" cy="1177472"/>
          </a:xfrm>
        </p:spPr>
        <p:txBody>
          <a:bodyPr/>
          <a:lstStyle/>
          <a:p>
            <a:pPr algn="ctr"/>
            <a:r>
              <a:rPr lang="zh-CN" altLang="en-US" dirty="0" smtClean="0"/>
              <a:t>长城饭店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7540"/>
            <a:ext cx="12192000" cy="4827060"/>
          </a:xfrm>
          <a:scene3d>
            <a:camera prst="orthographicFront"/>
            <a:lightRig rig="threePt" dir="t"/>
          </a:scene3d>
          <a:sp3d>
            <a:bevelT/>
            <a:bevelB prst="relaxedInset"/>
          </a:sp3d>
        </p:spPr>
      </p:pic>
    </p:spTree>
    <p:extLst>
      <p:ext uri="{BB962C8B-B14F-4D97-AF65-F5344CB8AC3E}">
        <p14:creationId xmlns:p14="http://schemas.microsoft.com/office/powerpoint/2010/main" val="283013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5006" y="415258"/>
            <a:ext cx="1466090" cy="14708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855" y="415258"/>
            <a:ext cx="2176272" cy="15070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979" y="415258"/>
            <a:ext cx="1946148" cy="12974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35" y="4559427"/>
            <a:ext cx="1273015" cy="19053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09" y="2374575"/>
            <a:ext cx="2399386" cy="14996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056" y="4559427"/>
            <a:ext cx="2577716" cy="20059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4008850"/>
            <a:ext cx="1345625" cy="1345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995" y="2641450"/>
            <a:ext cx="1927860" cy="12852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90" y="5043805"/>
            <a:ext cx="2045125" cy="14405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570" y="415258"/>
            <a:ext cx="2089046" cy="13207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73" y="2548084"/>
            <a:ext cx="1460766" cy="14607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78641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962" y="415258"/>
            <a:ext cx="1466090" cy="14708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855" y="415258"/>
            <a:ext cx="2176272" cy="15070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979" y="415258"/>
            <a:ext cx="1946148" cy="12974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35" y="4559427"/>
            <a:ext cx="1273015" cy="19053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09" y="2374575"/>
            <a:ext cx="2399386" cy="14996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962" y="4478373"/>
            <a:ext cx="2577716" cy="20059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4008850"/>
            <a:ext cx="1345625" cy="1345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995" y="2641450"/>
            <a:ext cx="1927860" cy="12852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90" y="5043805"/>
            <a:ext cx="2045125" cy="14405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570" y="415258"/>
            <a:ext cx="2089046" cy="13207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60" y="2545219"/>
            <a:ext cx="1460766" cy="14607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/>
          <p:cNvSpPr txBox="1"/>
          <p:nvPr/>
        </p:nvSpPr>
        <p:spPr>
          <a:xfrm>
            <a:off x="2724627" y="1150675"/>
            <a:ext cx="1737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</a:rPr>
              <a:t>蛋炒饭</a:t>
            </a:r>
            <a:r>
              <a:rPr lang="ru-RU" altLang="zh-CN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</a:rPr>
              <a:t> 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69509" y="1214440"/>
            <a:ext cx="1332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</a:rPr>
              <a:t>鸡蛋</a:t>
            </a:r>
            <a:r>
              <a:rPr lang="ru-RU" altLang="zh-CN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</a:rPr>
              <a:t> 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23720" y="1481548"/>
            <a:ext cx="1280271" cy="707197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14717" y="1454927"/>
            <a:ext cx="1329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E7E6E6"/>
                </a:solidFill>
              </a:rPr>
              <a:t>饺子</a:t>
            </a:r>
            <a:r>
              <a:rPr lang="ru-RU" altLang="zh-CN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E7E6E6"/>
                </a:solidFill>
              </a:rPr>
              <a:t> 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E7E6E6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25369" y="3652042"/>
            <a:ext cx="814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E7E6E6"/>
                </a:solidFill>
              </a:rPr>
              <a:t>水</a:t>
            </a:r>
            <a:r>
              <a:rPr lang="ru-RU" altLang="zh-CN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E7E6E6"/>
                </a:solidFill>
              </a:rPr>
              <a:t> 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E7E6E6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361350" y="3473511"/>
            <a:ext cx="17283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E7E6E6"/>
                </a:solidFill>
              </a:rPr>
              <a:t>酸甜肉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E7E6E6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080996" y="3520248"/>
            <a:ext cx="18437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E7E6E6"/>
                </a:solidFill>
              </a:rPr>
              <a:t>面条儿</a:t>
            </a:r>
            <a:r>
              <a:rPr lang="ru-RU" altLang="zh-CN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E7E6E6"/>
                </a:solidFill>
              </a:rPr>
              <a:t> 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E7E6E6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862790" y="3652042"/>
            <a:ext cx="1329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E7E6E6"/>
                </a:solidFill>
              </a:rPr>
              <a:t>可乐</a:t>
            </a:r>
            <a:r>
              <a:rPr lang="ru-RU" altLang="zh-CN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E7E6E6"/>
                </a:solidFill>
              </a:rPr>
              <a:t> 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E7E6E6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512404" y="5998773"/>
            <a:ext cx="18437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E7E6E6"/>
                </a:solidFill>
              </a:rPr>
              <a:t>鸡蛋汤</a:t>
            </a:r>
            <a:r>
              <a:rPr lang="ru-RU" altLang="zh-CN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E7E6E6"/>
                </a:solidFill>
              </a:rPr>
              <a:t> 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E7E6E6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55330" y="6081625"/>
            <a:ext cx="3000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altLang="zh-CN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E7E6E6"/>
                </a:solidFill>
              </a:rPr>
              <a:t> 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E7E6E6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765706" y="6039787"/>
            <a:ext cx="1213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E7E6E6"/>
                </a:solidFill>
              </a:rPr>
              <a:t>饮料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E7E6E6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109926" y="5998773"/>
            <a:ext cx="1213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E7E6E6"/>
                </a:solidFill>
              </a:rPr>
              <a:t>咖啡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26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4555330" y="6081625"/>
            <a:ext cx="3000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altLang="zh-CN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E7E6E6"/>
                </a:solidFill>
              </a:rPr>
              <a:t> 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E7E6E6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57601" y="566664"/>
            <a:ext cx="93397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饺子 </a:t>
            </a:r>
            <a:r>
              <a:rPr lang="ru-RU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jiǎozi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китайские пельмени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可乐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kělè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кола</a:t>
            </a:r>
          </a:p>
          <a:p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蛋炒饭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dàn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chǎo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fàn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жаренный рис с яйцом</a:t>
            </a: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包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子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baozi - </a:t>
            </a:r>
            <a:r>
              <a:rPr lang="ru-RU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баоцзы</a:t>
            </a: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鸡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蛋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jīdàn</a:t>
            </a:r>
            <a:r>
              <a:rPr lang="ru-RU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куриное яйцо</a:t>
            </a: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酸甜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肉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suāntiánròu</a:t>
            </a:r>
            <a:r>
              <a:rPr lang="ru-RU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мясо в кисло-сладком соусе </a:t>
            </a: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水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shuǐ</a:t>
            </a:r>
            <a:r>
              <a:rPr lang="ru-RU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вода</a:t>
            </a: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咖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啡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kāfēi</a:t>
            </a:r>
            <a:r>
              <a:rPr lang="ru-RU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кофе</a:t>
            </a: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鸡蛋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汤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jīdàn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tāng</a:t>
            </a:r>
            <a:r>
              <a:rPr lang="ru-RU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суп с куриным яйцом</a:t>
            </a: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饮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料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yǐnliào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напиток</a:t>
            </a: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面条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儿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miàntiáor</a:t>
            </a:r>
            <a:r>
              <a:rPr lang="ru-RU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лапша</a:t>
            </a:r>
          </a:p>
          <a:p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9799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rgbClr val="FF0000"/>
            </a:outerShdw>
          </a:effectLst>
        </p:spPr>
        <p:txBody>
          <a:bodyPr/>
          <a:lstStyle/>
          <a:p>
            <a:pPr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长城饭店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7607" y="4404114"/>
            <a:ext cx="5762423" cy="229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1" y="148330"/>
            <a:ext cx="3879556" cy="2674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74367" y="1485807"/>
            <a:ext cx="80325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你要什么？</a:t>
            </a:r>
            <a:endParaRPr lang="en-US" altLang="zh-C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B: 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  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zh-CN" alt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， 还要  </a:t>
            </a:r>
            <a:r>
              <a:rPr lang="zh-CN" alt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好的， 一共 </a:t>
            </a:r>
            <a:r>
              <a:rPr lang="zh-CN" alt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元。</a:t>
            </a:r>
            <a:endParaRPr lang="en-US" altLang="zh-C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altLang="zh-C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</a:t>
            </a:r>
            <a:r>
              <a:rPr lang="en-US" altLang="zh-C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nǐ</a:t>
            </a:r>
            <a:r>
              <a:rPr lang="ru-RU" altLang="zh-C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yào</a:t>
            </a:r>
            <a:r>
              <a:rPr lang="ru-RU" altLang="zh-C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shénme</a:t>
            </a:r>
            <a:r>
              <a:rPr lang="zh-CN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</a:t>
            </a:r>
            <a:endParaRPr lang="en-US" altLang="zh-CN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B: </a:t>
            </a:r>
            <a:r>
              <a:rPr lang="en-US" altLang="zh-C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wǒ</a:t>
            </a:r>
            <a:r>
              <a:rPr lang="ru-RU" altLang="zh-C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yào</a:t>
            </a:r>
            <a:r>
              <a:rPr lang="zh-CN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zh-CN" altLang="en-US" sz="28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zh-CN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zh-CN" alt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zh-CN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， </a:t>
            </a:r>
            <a:r>
              <a:rPr lang="en-US" altLang="zh-C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háiyào</a:t>
            </a:r>
            <a:r>
              <a:rPr lang="zh-CN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CN" altLang="en-US" sz="28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zh-CN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</a:t>
            </a:r>
            <a:r>
              <a:rPr lang="en-US" altLang="zh-C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hǎode</a:t>
            </a:r>
            <a:r>
              <a:rPr lang="zh-CN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 </a:t>
            </a:r>
            <a:r>
              <a:rPr lang="en-US" altLang="zh-C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yīgòng</a:t>
            </a:r>
            <a:r>
              <a:rPr lang="zh-CN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28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zh-CN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yuán</a:t>
            </a:r>
            <a:r>
              <a:rPr lang="zh-CN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CN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52543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algn="ctr"/>
            <a:r>
              <a:rPr lang="zh-CN" altLang="en-US" dirty="0"/>
              <a:t>现在下课</a:t>
            </a:r>
            <a:r>
              <a:rPr lang="zh-CN" altLang="en-US" dirty="0" smtClean="0"/>
              <a:t>！谢谢你们！再见！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104" y="1825625"/>
            <a:ext cx="5965792" cy="4351338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5164334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197</Words>
  <Application>Microsoft Office PowerPoint</Application>
  <PresentationFormat>Широкоэкранный</PresentationFormat>
  <Paragraphs>36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宋体</vt:lpstr>
      <vt:lpstr>Arial</vt:lpstr>
      <vt:lpstr>Calibri</vt:lpstr>
      <vt:lpstr>Calibri Light</vt:lpstr>
      <vt:lpstr>Тема Office</vt:lpstr>
      <vt:lpstr>Открытое занятие по китайскому языку «饮食» </vt:lpstr>
      <vt:lpstr>长城饭店</vt:lpstr>
      <vt:lpstr>Презентация PowerPoint</vt:lpstr>
      <vt:lpstr>Презентация PowerPoint</vt:lpstr>
      <vt:lpstr>Презентация PowerPoint</vt:lpstr>
      <vt:lpstr>长城饭店</vt:lpstr>
      <vt:lpstr>现在下课！谢谢你们！再见！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Открытое занятие по китайскому языку «饮食»</dc:title>
  <dc:creator>Бовсуновская Эльза Олеговна</dc:creator>
  <cp:lastModifiedBy>Бовсуновская Эльза Олеговна</cp:lastModifiedBy>
  <cp:revision>27</cp:revision>
  <dcterms:created xsi:type="dcterms:W3CDTF">2020-01-23T00:49:09Z</dcterms:created>
  <dcterms:modified xsi:type="dcterms:W3CDTF">2020-01-27T05:02:44Z</dcterms:modified>
</cp:coreProperties>
</file>