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0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11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12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13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14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15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16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17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18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19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06" r:id="rId3"/>
    <p:sldId id="261" r:id="rId4"/>
    <p:sldId id="262" r:id="rId5"/>
    <p:sldId id="263" r:id="rId6"/>
    <p:sldId id="264" r:id="rId7"/>
    <p:sldId id="308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304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305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3" r:id="rId46"/>
    <p:sldId id="302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2" autoAdjust="0"/>
    <p:restoredTop sz="94660"/>
  </p:normalViewPr>
  <p:slideViewPr>
    <p:cSldViewPr>
      <p:cViewPr>
        <p:scale>
          <a:sx n="80" d="100"/>
          <a:sy n="80" d="100"/>
        </p:scale>
        <p:origin x="-119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C4BA4B-1E8A-437B-A93E-840BE3D268D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49BAFD-27F0-42D4-9EEE-7FBE4174AE64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C00000"/>
              </a:solidFill>
              <a:latin typeface="Arial Black" pitchFamily="34" charset="0"/>
            </a:rPr>
            <a:t>Орфоэпические (звуковые) нормы </a:t>
          </a:r>
          <a:r>
            <a:rPr lang="ru-RU" sz="1400" b="1" dirty="0" smtClean="0">
              <a:solidFill>
                <a:schemeClr val="tx1"/>
              </a:solidFill>
              <a:latin typeface="Arial Black" pitchFamily="34" charset="0"/>
            </a:rPr>
            <a:t>связаны со звуковой стороной литературной речи, ее произношением</a:t>
          </a:r>
          <a:r>
            <a:rPr lang="ru-RU" sz="1600" b="1" dirty="0" smtClean="0">
              <a:solidFill>
                <a:schemeClr val="tx1"/>
              </a:solidFill>
              <a:latin typeface="Book Antiqua" pitchFamily="18" charset="0"/>
            </a:rPr>
            <a:t>.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FED71BB-013C-4AA7-AD7B-5F9999B6F23B}" type="parTrans" cxnId="{8B6FBCD9-C5FC-496F-81D7-270FD79F99F0}">
      <dgm:prSet/>
      <dgm:spPr/>
      <dgm:t>
        <a:bodyPr/>
        <a:lstStyle/>
        <a:p>
          <a:endParaRPr lang="ru-RU"/>
        </a:p>
      </dgm:t>
    </dgm:pt>
    <dgm:pt modelId="{A791B0B8-6982-4EB8-984F-F9E7D3727E1D}" type="sibTrans" cxnId="{8B6FBCD9-C5FC-496F-81D7-270FD79F99F0}">
      <dgm:prSet/>
      <dgm:spPr/>
      <dgm:t>
        <a:bodyPr/>
        <a:lstStyle/>
        <a:p>
          <a:endParaRPr lang="ru-RU"/>
        </a:p>
      </dgm:t>
    </dgm:pt>
    <dgm:pt modelId="{62BD6E7A-9522-4708-BEB0-2E6015D32AAD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C00000"/>
              </a:solidFill>
              <a:latin typeface="Arial Black" pitchFamily="34" charset="0"/>
            </a:rPr>
            <a:t>Орфографические нормы </a:t>
          </a:r>
          <a:r>
            <a:rPr lang="ru-RU" sz="1400" b="1" dirty="0" smtClean="0">
              <a:solidFill>
                <a:schemeClr val="tx1"/>
              </a:solidFill>
              <a:latin typeface="Arial Black" pitchFamily="34" charset="0"/>
            </a:rPr>
            <a:t>ориентированы на правильное написание слов.</a:t>
          </a:r>
          <a:endParaRPr lang="ru-RU" sz="1400" dirty="0">
            <a:solidFill>
              <a:schemeClr val="tx1"/>
            </a:solidFill>
            <a:latin typeface="Arial Black" pitchFamily="34" charset="0"/>
          </a:endParaRPr>
        </a:p>
      </dgm:t>
    </dgm:pt>
    <dgm:pt modelId="{9CE70E6B-2085-4862-8C70-0BC1B834C7A4}" type="parTrans" cxnId="{1CBFEE80-96DC-43D1-BFEC-7414CD5CBCE8}">
      <dgm:prSet/>
      <dgm:spPr/>
      <dgm:t>
        <a:bodyPr/>
        <a:lstStyle/>
        <a:p>
          <a:endParaRPr lang="ru-RU"/>
        </a:p>
      </dgm:t>
    </dgm:pt>
    <dgm:pt modelId="{EE78530C-774D-4792-A9DE-08E47E99413D}" type="sibTrans" cxnId="{1CBFEE80-96DC-43D1-BFEC-7414CD5CBCE8}">
      <dgm:prSet/>
      <dgm:spPr/>
      <dgm:t>
        <a:bodyPr/>
        <a:lstStyle/>
        <a:p>
          <a:endParaRPr lang="ru-RU"/>
        </a:p>
      </dgm:t>
    </dgm:pt>
    <dgm:pt modelId="{5D2B0799-F86C-4A68-AD8D-2724CEFB1970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C00000"/>
              </a:solidFill>
              <a:latin typeface="Arial Black" pitchFamily="34" charset="0"/>
            </a:rPr>
            <a:t>Лексические нормы </a:t>
          </a:r>
          <a:r>
            <a:rPr lang="ru-RU" sz="1400" b="1" dirty="0" smtClean="0">
              <a:solidFill>
                <a:schemeClr val="tx1"/>
              </a:solidFill>
              <a:latin typeface="Arial Black" pitchFamily="34" charset="0"/>
            </a:rPr>
            <a:t>– правила использования слов в соответствии с их значением и особенностями лексической сочетаемости.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9A21187-3A25-4488-AF1D-D106A4F9E467}" type="parTrans" cxnId="{A2E7973A-5D77-4E0A-83DE-A3363BFE82ED}">
      <dgm:prSet/>
      <dgm:spPr/>
      <dgm:t>
        <a:bodyPr/>
        <a:lstStyle/>
        <a:p>
          <a:endParaRPr lang="ru-RU"/>
        </a:p>
      </dgm:t>
    </dgm:pt>
    <dgm:pt modelId="{393CE3EB-F2D8-4F9C-B0C8-3BD3270F2FFA}" type="sibTrans" cxnId="{A2E7973A-5D77-4E0A-83DE-A3363BFE82ED}">
      <dgm:prSet/>
      <dgm:spPr/>
      <dgm:t>
        <a:bodyPr/>
        <a:lstStyle/>
        <a:p>
          <a:endParaRPr lang="ru-RU"/>
        </a:p>
      </dgm:t>
    </dgm:pt>
    <dgm:pt modelId="{9320CBDD-9692-45B4-B912-61E578B7116F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C00000"/>
              </a:solidFill>
              <a:latin typeface="Arial Black" pitchFamily="34" charset="0"/>
            </a:rPr>
            <a:t>Фразеологические нормы </a:t>
          </a:r>
          <a:r>
            <a:rPr lang="ru-RU" sz="1400" b="1" dirty="0" smtClean="0">
              <a:solidFill>
                <a:schemeClr val="tx1"/>
              </a:solidFill>
              <a:latin typeface="Arial Black" pitchFamily="34" charset="0"/>
            </a:rPr>
            <a:t>регулируют употребление фразеологизмов в соответствии с их значением.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5D64502-E656-4A17-BB5D-922A54B86DBA}" type="parTrans" cxnId="{F549AA87-DAD0-4029-9795-0D0D84DAA87F}">
      <dgm:prSet/>
      <dgm:spPr/>
      <dgm:t>
        <a:bodyPr/>
        <a:lstStyle/>
        <a:p>
          <a:endParaRPr lang="ru-RU"/>
        </a:p>
      </dgm:t>
    </dgm:pt>
    <dgm:pt modelId="{C041EF53-D5A4-4B29-B519-D79560B67586}" type="sibTrans" cxnId="{F549AA87-DAD0-4029-9795-0D0D84DAA87F}">
      <dgm:prSet/>
      <dgm:spPr/>
      <dgm:t>
        <a:bodyPr/>
        <a:lstStyle/>
        <a:p>
          <a:endParaRPr lang="ru-RU"/>
        </a:p>
      </dgm:t>
    </dgm:pt>
    <dgm:pt modelId="{6B43891E-3515-463C-B238-B09811A18639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rgbClr val="C00000"/>
              </a:solidFill>
              <a:latin typeface="Arial Black" pitchFamily="34" charset="0"/>
            </a:rPr>
            <a:t>Словообразовательные нормы</a:t>
          </a:r>
          <a:r>
            <a:rPr lang="ru-RU" sz="1200" b="1" dirty="0" smtClean="0">
              <a:solidFill>
                <a:schemeClr val="tx1"/>
              </a:solidFill>
              <a:latin typeface="Arial Black" pitchFamily="34" charset="0"/>
            </a:rPr>
            <a:t> требуют соблюдения правил сочетания морфем и образования слов в соответствии с законами языка.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C9EBFAA-4685-4A15-9AFC-C25A6123FB3E}" type="parTrans" cxnId="{6445ABCE-84AE-47A1-8628-153504AFCAED}">
      <dgm:prSet/>
      <dgm:spPr/>
      <dgm:t>
        <a:bodyPr/>
        <a:lstStyle/>
        <a:p>
          <a:endParaRPr lang="ru-RU"/>
        </a:p>
      </dgm:t>
    </dgm:pt>
    <dgm:pt modelId="{21A962E0-71A4-4A20-BF93-67856E39A58E}" type="sibTrans" cxnId="{6445ABCE-84AE-47A1-8628-153504AFCAED}">
      <dgm:prSet/>
      <dgm:spPr/>
      <dgm:t>
        <a:bodyPr/>
        <a:lstStyle/>
        <a:p>
          <a:endParaRPr lang="ru-RU"/>
        </a:p>
      </dgm:t>
    </dgm:pt>
    <dgm:pt modelId="{09A406B7-9C89-477E-A15D-83FAC1FDD8C5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rgbClr val="C00000"/>
              </a:solidFill>
              <a:latin typeface="Arial Black" pitchFamily="34" charset="0"/>
            </a:rPr>
            <a:t>Стилистические нормы </a:t>
          </a:r>
          <a:r>
            <a:rPr lang="ru-RU" sz="1200" b="1" dirty="0" smtClean="0">
              <a:solidFill>
                <a:schemeClr val="tx1"/>
              </a:solidFill>
              <a:latin typeface="Arial Black" pitchFamily="34" charset="0"/>
            </a:rPr>
            <a:t>регулируют употребление речевых средств в различных сферах литературно-нормированного общения в зависимости от контекста и речевой ситуации.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CF74967-3694-474C-A8C0-6F9035DF7AD8}" type="parTrans" cxnId="{474B918B-2FA7-431A-957C-EDE064E704F4}">
      <dgm:prSet/>
      <dgm:spPr/>
      <dgm:t>
        <a:bodyPr/>
        <a:lstStyle/>
        <a:p>
          <a:endParaRPr lang="ru-RU"/>
        </a:p>
      </dgm:t>
    </dgm:pt>
    <dgm:pt modelId="{441DB135-8639-4275-AFB8-6E56958EBF6A}" type="sibTrans" cxnId="{474B918B-2FA7-431A-957C-EDE064E704F4}">
      <dgm:prSet/>
      <dgm:spPr/>
      <dgm:t>
        <a:bodyPr/>
        <a:lstStyle/>
        <a:p>
          <a:endParaRPr lang="ru-RU"/>
        </a:p>
      </dgm:t>
    </dgm:pt>
    <dgm:pt modelId="{60316F85-C7B9-400E-8CDA-AF7E29E8DDDD}">
      <dgm:prSet phldrT="[Текст]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C00000"/>
              </a:solidFill>
              <a:latin typeface="Arial Black" pitchFamily="34" charset="0"/>
            </a:rPr>
            <a:t>Грамматические нормы</a:t>
          </a:r>
          <a:r>
            <a:rPr lang="ru-RU" sz="1800" b="1" dirty="0" smtClean="0">
              <a:latin typeface="Arial Black" pitchFamily="34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Arial Black" pitchFamily="34" charset="0"/>
            </a:rPr>
            <a:t>связаны с использованием морфологических норм разных частей речи (морфологические нормы)  и синтаксических конструкций (синтаксические нормы).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E35FB09-23A7-471B-BECA-C7FF1963811B}" type="parTrans" cxnId="{5DD4B43B-2FAB-42C2-B261-E637BFE54C32}">
      <dgm:prSet/>
      <dgm:spPr/>
      <dgm:t>
        <a:bodyPr/>
        <a:lstStyle/>
        <a:p>
          <a:endParaRPr lang="ru-RU"/>
        </a:p>
      </dgm:t>
    </dgm:pt>
    <dgm:pt modelId="{5A45B908-719F-4BAF-A61A-7C8211C5ED07}" type="sibTrans" cxnId="{5DD4B43B-2FAB-42C2-B261-E637BFE54C32}">
      <dgm:prSet/>
      <dgm:spPr/>
      <dgm:t>
        <a:bodyPr/>
        <a:lstStyle/>
        <a:p>
          <a:endParaRPr lang="ru-RU"/>
        </a:p>
      </dgm:t>
    </dgm:pt>
    <dgm:pt modelId="{E0365B09-AEDE-4751-98EB-75DAA2CBAC81}" type="pres">
      <dgm:prSet presAssocID="{9DC4BA4B-1E8A-437B-A93E-840BE3D268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2496AC-170A-490D-A055-77F8BEDF628F}" type="pres">
      <dgm:prSet presAssocID="{4249BAFD-27F0-42D4-9EEE-7FBE4174AE64}" presName="node" presStyleLbl="node1" presStyleIdx="0" presStyleCnt="7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579D6-567A-42B5-AFB9-93617DA00D8F}" type="pres">
      <dgm:prSet presAssocID="{A791B0B8-6982-4EB8-984F-F9E7D3727E1D}" presName="sibTrans" presStyleCnt="0"/>
      <dgm:spPr/>
    </dgm:pt>
    <dgm:pt modelId="{4C420CC4-55F8-4E9F-89BB-C89DD3FE1D2B}" type="pres">
      <dgm:prSet presAssocID="{62BD6E7A-9522-4708-BEB0-2E6015D32AAD}" presName="node" presStyleLbl="node1" presStyleIdx="1" presStyleCnt="7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6D216-1294-4FBB-B069-2F3E99D75195}" type="pres">
      <dgm:prSet presAssocID="{EE78530C-774D-4792-A9DE-08E47E99413D}" presName="sibTrans" presStyleCnt="0"/>
      <dgm:spPr/>
    </dgm:pt>
    <dgm:pt modelId="{C22A2014-5EF0-4C95-BB45-E3771B230DE0}" type="pres">
      <dgm:prSet presAssocID="{5D2B0799-F86C-4A68-AD8D-2724CEFB1970}" presName="node" presStyleLbl="node1" presStyleIdx="2" presStyleCnt="7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DE052-8AA1-48D2-B006-4935C7E63335}" type="pres">
      <dgm:prSet presAssocID="{393CE3EB-F2D8-4F9C-B0C8-3BD3270F2FFA}" presName="sibTrans" presStyleCnt="0"/>
      <dgm:spPr/>
    </dgm:pt>
    <dgm:pt modelId="{A53D0417-6C74-4773-B68F-499EDE3FAEC9}" type="pres">
      <dgm:prSet presAssocID="{9320CBDD-9692-45B4-B912-61E578B7116F}" presName="node" presStyleLbl="node1" presStyleIdx="3" presStyleCnt="7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BD839-29C2-49B4-BD47-FC5ACE9EEBE5}" type="pres">
      <dgm:prSet presAssocID="{C041EF53-D5A4-4B29-B519-D79560B67586}" presName="sibTrans" presStyleCnt="0"/>
      <dgm:spPr/>
    </dgm:pt>
    <dgm:pt modelId="{A7B9C47E-4F78-46B9-8A59-C086F743A664}" type="pres">
      <dgm:prSet presAssocID="{6B43891E-3515-463C-B238-B09811A18639}" presName="node" presStyleLbl="node1" presStyleIdx="4" presStyleCnt="7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ADA03-D67B-4AF8-B1BF-E9C69D160284}" type="pres">
      <dgm:prSet presAssocID="{21A962E0-71A4-4A20-BF93-67856E39A58E}" presName="sibTrans" presStyleCnt="0"/>
      <dgm:spPr/>
    </dgm:pt>
    <dgm:pt modelId="{BB8D5130-8E72-4525-88DD-2B1FF4A208BB}" type="pres">
      <dgm:prSet presAssocID="{60316F85-C7B9-400E-8CDA-AF7E29E8DDDD}" presName="node" presStyleLbl="node1" presStyleIdx="5" presStyleCnt="7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757F1-D791-4B89-8251-F43D457C7835}" type="pres">
      <dgm:prSet presAssocID="{5A45B908-719F-4BAF-A61A-7C8211C5ED07}" presName="sibTrans" presStyleCnt="0"/>
      <dgm:spPr/>
    </dgm:pt>
    <dgm:pt modelId="{C731279E-4D90-4FC9-AA4C-9B3A38BF39BC}" type="pres">
      <dgm:prSet presAssocID="{09A406B7-9C89-477E-A15D-83FAC1FDD8C5}" presName="node" presStyleLbl="node1" presStyleIdx="6" presStyleCnt="7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BB2091-45FD-4C16-9BB5-084D255F42E4}" type="presOf" srcId="{9320CBDD-9692-45B4-B912-61E578B7116F}" destId="{A53D0417-6C74-4773-B68F-499EDE3FAEC9}" srcOrd="0" destOrd="0" presId="urn:microsoft.com/office/officeart/2005/8/layout/default#1"/>
    <dgm:cxn modelId="{89B6D546-0D70-4D95-B419-1E4467F3628A}" type="presOf" srcId="{09A406B7-9C89-477E-A15D-83FAC1FDD8C5}" destId="{C731279E-4D90-4FC9-AA4C-9B3A38BF39BC}" srcOrd="0" destOrd="0" presId="urn:microsoft.com/office/officeart/2005/8/layout/default#1"/>
    <dgm:cxn modelId="{474B918B-2FA7-431A-957C-EDE064E704F4}" srcId="{9DC4BA4B-1E8A-437B-A93E-840BE3D268D4}" destId="{09A406B7-9C89-477E-A15D-83FAC1FDD8C5}" srcOrd="6" destOrd="0" parTransId="{FCF74967-3694-474C-A8C0-6F9035DF7AD8}" sibTransId="{441DB135-8639-4275-AFB8-6E56958EBF6A}"/>
    <dgm:cxn modelId="{7F7C0F2F-8087-4446-AE44-D773BDFECB9D}" type="presOf" srcId="{9DC4BA4B-1E8A-437B-A93E-840BE3D268D4}" destId="{E0365B09-AEDE-4751-98EB-75DAA2CBAC81}" srcOrd="0" destOrd="0" presId="urn:microsoft.com/office/officeart/2005/8/layout/default#1"/>
    <dgm:cxn modelId="{D84F6F11-91EE-4EF6-BA21-8E123BB02622}" type="presOf" srcId="{6B43891E-3515-463C-B238-B09811A18639}" destId="{A7B9C47E-4F78-46B9-8A59-C086F743A664}" srcOrd="0" destOrd="0" presId="urn:microsoft.com/office/officeart/2005/8/layout/default#1"/>
    <dgm:cxn modelId="{5DD4B43B-2FAB-42C2-B261-E637BFE54C32}" srcId="{9DC4BA4B-1E8A-437B-A93E-840BE3D268D4}" destId="{60316F85-C7B9-400E-8CDA-AF7E29E8DDDD}" srcOrd="5" destOrd="0" parTransId="{7E35FB09-23A7-471B-BECA-C7FF1963811B}" sibTransId="{5A45B908-719F-4BAF-A61A-7C8211C5ED07}"/>
    <dgm:cxn modelId="{F549AA87-DAD0-4029-9795-0D0D84DAA87F}" srcId="{9DC4BA4B-1E8A-437B-A93E-840BE3D268D4}" destId="{9320CBDD-9692-45B4-B912-61E578B7116F}" srcOrd="3" destOrd="0" parTransId="{E5D64502-E656-4A17-BB5D-922A54B86DBA}" sibTransId="{C041EF53-D5A4-4B29-B519-D79560B67586}"/>
    <dgm:cxn modelId="{4B35B2A2-A5D6-4E8F-8844-A48F90E930D0}" type="presOf" srcId="{5D2B0799-F86C-4A68-AD8D-2724CEFB1970}" destId="{C22A2014-5EF0-4C95-BB45-E3771B230DE0}" srcOrd="0" destOrd="0" presId="urn:microsoft.com/office/officeart/2005/8/layout/default#1"/>
    <dgm:cxn modelId="{1CBFEE80-96DC-43D1-BFEC-7414CD5CBCE8}" srcId="{9DC4BA4B-1E8A-437B-A93E-840BE3D268D4}" destId="{62BD6E7A-9522-4708-BEB0-2E6015D32AAD}" srcOrd="1" destOrd="0" parTransId="{9CE70E6B-2085-4862-8C70-0BC1B834C7A4}" sibTransId="{EE78530C-774D-4792-A9DE-08E47E99413D}"/>
    <dgm:cxn modelId="{2567F2B0-EE0E-48DC-9EC5-75E16491AF51}" type="presOf" srcId="{4249BAFD-27F0-42D4-9EEE-7FBE4174AE64}" destId="{A92496AC-170A-490D-A055-77F8BEDF628F}" srcOrd="0" destOrd="0" presId="urn:microsoft.com/office/officeart/2005/8/layout/default#1"/>
    <dgm:cxn modelId="{6445ABCE-84AE-47A1-8628-153504AFCAED}" srcId="{9DC4BA4B-1E8A-437B-A93E-840BE3D268D4}" destId="{6B43891E-3515-463C-B238-B09811A18639}" srcOrd="4" destOrd="0" parTransId="{3C9EBFAA-4685-4A15-9AFC-C25A6123FB3E}" sibTransId="{21A962E0-71A4-4A20-BF93-67856E39A58E}"/>
    <dgm:cxn modelId="{A2E7973A-5D77-4E0A-83DE-A3363BFE82ED}" srcId="{9DC4BA4B-1E8A-437B-A93E-840BE3D268D4}" destId="{5D2B0799-F86C-4A68-AD8D-2724CEFB1970}" srcOrd="2" destOrd="0" parTransId="{89A21187-3A25-4488-AF1D-D106A4F9E467}" sibTransId="{393CE3EB-F2D8-4F9C-B0C8-3BD3270F2FFA}"/>
    <dgm:cxn modelId="{8F7D91E9-C543-4A4A-814B-A6D2B30FF510}" type="presOf" srcId="{62BD6E7A-9522-4708-BEB0-2E6015D32AAD}" destId="{4C420CC4-55F8-4E9F-89BB-C89DD3FE1D2B}" srcOrd="0" destOrd="0" presId="urn:microsoft.com/office/officeart/2005/8/layout/default#1"/>
    <dgm:cxn modelId="{996A4E56-DF56-47B0-8E56-4F56E637B1F5}" type="presOf" srcId="{60316F85-C7B9-400E-8CDA-AF7E29E8DDDD}" destId="{BB8D5130-8E72-4525-88DD-2B1FF4A208BB}" srcOrd="0" destOrd="0" presId="urn:microsoft.com/office/officeart/2005/8/layout/default#1"/>
    <dgm:cxn modelId="{8B6FBCD9-C5FC-496F-81D7-270FD79F99F0}" srcId="{9DC4BA4B-1E8A-437B-A93E-840BE3D268D4}" destId="{4249BAFD-27F0-42D4-9EEE-7FBE4174AE64}" srcOrd="0" destOrd="0" parTransId="{5FED71BB-013C-4AA7-AD7B-5F9999B6F23B}" sibTransId="{A791B0B8-6982-4EB8-984F-F9E7D3727E1D}"/>
    <dgm:cxn modelId="{91BDAF85-93BE-47B9-BC00-9F9B5C35252F}" type="presParOf" srcId="{E0365B09-AEDE-4751-98EB-75DAA2CBAC81}" destId="{A92496AC-170A-490D-A055-77F8BEDF628F}" srcOrd="0" destOrd="0" presId="urn:microsoft.com/office/officeart/2005/8/layout/default#1"/>
    <dgm:cxn modelId="{AE99AA78-3B53-4C97-A661-ADE5FC74BFA5}" type="presParOf" srcId="{E0365B09-AEDE-4751-98EB-75DAA2CBAC81}" destId="{08D579D6-567A-42B5-AFB9-93617DA00D8F}" srcOrd="1" destOrd="0" presId="urn:microsoft.com/office/officeart/2005/8/layout/default#1"/>
    <dgm:cxn modelId="{14B67F22-0EA4-43B6-AE0E-22B43233137A}" type="presParOf" srcId="{E0365B09-AEDE-4751-98EB-75DAA2CBAC81}" destId="{4C420CC4-55F8-4E9F-89BB-C89DD3FE1D2B}" srcOrd="2" destOrd="0" presId="urn:microsoft.com/office/officeart/2005/8/layout/default#1"/>
    <dgm:cxn modelId="{4AEE1589-BFE7-4E16-98B1-ADBB916B1062}" type="presParOf" srcId="{E0365B09-AEDE-4751-98EB-75DAA2CBAC81}" destId="{1926D216-1294-4FBB-B069-2F3E99D75195}" srcOrd="3" destOrd="0" presId="urn:microsoft.com/office/officeart/2005/8/layout/default#1"/>
    <dgm:cxn modelId="{683A7C43-A250-44C2-A5FB-AFC8A0D72790}" type="presParOf" srcId="{E0365B09-AEDE-4751-98EB-75DAA2CBAC81}" destId="{C22A2014-5EF0-4C95-BB45-E3771B230DE0}" srcOrd="4" destOrd="0" presId="urn:microsoft.com/office/officeart/2005/8/layout/default#1"/>
    <dgm:cxn modelId="{82978EB4-65AC-4954-8397-3D22D5D251E4}" type="presParOf" srcId="{E0365B09-AEDE-4751-98EB-75DAA2CBAC81}" destId="{AD2DE052-8AA1-48D2-B006-4935C7E63335}" srcOrd="5" destOrd="0" presId="urn:microsoft.com/office/officeart/2005/8/layout/default#1"/>
    <dgm:cxn modelId="{D4B64176-2E28-47DF-B360-981F08507A49}" type="presParOf" srcId="{E0365B09-AEDE-4751-98EB-75DAA2CBAC81}" destId="{A53D0417-6C74-4773-B68F-499EDE3FAEC9}" srcOrd="6" destOrd="0" presId="urn:microsoft.com/office/officeart/2005/8/layout/default#1"/>
    <dgm:cxn modelId="{99516ADB-A14F-4AE4-89BC-FBBB282F1E4C}" type="presParOf" srcId="{E0365B09-AEDE-4751-98EB-75DAA2CBAC81}" destId="{30EBD839-29C2-49B4-BD47-FC5ACE9EEBE5}" srcOrd="7" destOrd="0" presId="urn:microsoft.com/office/officeart/2005/8/layout/default#1"/>
    <dgm:cxn modelId="{8DFC36E6-167F-446C-A9A0-7F10988D220B}" type="presParOf" srcId="{E0365B09-AEDE-4751-98EB-75DAA2CBAC81}" destId="{A7B9C47E-4F78-46B9-8A59-C086F743A664}" srcOrd="8" destOrd="0" presId="urn:microsoft.com/office/officeart/2005/8/layout/default#1"/>
    <dgm:cxn modelId="{E50BA898-B4CF-438B-BA23-0766C4E178A4}" type="presParOf" srcId="{E0365B09-AEDE-4751-98EB-75DAA2CBAC81}" destId="{8D7ADA03-D67B-4AF8-B1BF-E9C69D160284}" srcOrd="9" destOrd="0" presId="urn:microsoft.com/office/officeart/2005/8/layout/default#1"/>
    <dgm:cxn modelId="{8F8EA902-08D4-4E15-9E40-73522B75A1E5}" type="presParOf" srcId="{E0365B09-AEDE-4751-98EB-75DAA2CBAC81}" destId="{BB8D5130-8E72-4525-88DD-2B1FF4A208BB}" srcOrd="10" destOrd="0" presId="urn:microsoft.com/office/officeart/2005/8/layout/default#1"/>
    <dgm:cxn modelId="{E447080E-7C80-4DA5-86B6-B5E5878FAF03}" type="presParOf" srcId="{E0365B09-AEDE-4751-98EB-75DAA2CBAC81}" destId="{EEB757F1-D791-4B89-8251-F43D457C7835}" srcOrd="11" destOrd="0" presId="urn:microsoft.com/office/officeart/2005/8/layout/default#1"/>
    <dgm:cxn modelId="{6698513D-C659-4372-8E3B-C29B55AC6358}" type="presParOf" srcId="{E0365B09-AEDE-4751-98EB-75DAA2CBAC81}" destId="{C731279E-4D90-4FC9-AA4C-9B3A38BF39BC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844FD9-386C-40FD-9B54-4E3FED6BE32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D37CF62-95EC-4BD5-B7C0-1FC7A5B463DF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dirty="0" smtClean="0"/>
            <a:t>- </a:t>
          </a:r>
          <a:endParaRPr lang="ru-RU" dirty="0"/>
        </a:p>
      </dgm:t>
    </dgm:pt>
    <dgm:pt modelId="{4BD53883-1F02-4BE2-88DF-4080C853DBCE}" type="parTrans" cxnId="{4FAB328B-7C43-42A6-A175-3F120196832C}">
      <dgm:prSet/>
      <dgm:spPr/>
      <dgm:t>
        <a:bodyPr/>
        <a:lstStyle/>
        <a:p>
          <a:endParaRPr lang="ru-RU"/>
        </a:p>
      </dgm:t>
    </dgm:pt>
    <dgm:pt modelId="{8E017A6A-2129-4305-9913-57B67EE48DD7}" type="sibTrans" cxnId="{4FAB328B-7C43-42A6-A175-3F120196832C}">
      <dgm:prSet/>
      <dgm:spPr/>
      <dgm:t>
        <a:bodyPr/>
        <a:lstStyle/>
        <a:p>
          <a:endParaRPr lang="ru-RU"/>
        </a:p>
      </dgm:t>
    </dgm:pt>
    <dgm:pt modelId="{06AE3BDD-067F-4D62-A0FD-E3DBB08C8AEC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брон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b="1" dirty="0" err="1" smtClean="0">
              <a:latin typeface="Verdana" pitchFamily="34" charset="0"/>
            </a:rPr>
            <a:t>ровать</a:t>
          </a:r>
          <a:endParaRPr lang="ru-RU" b="1" dirty="0">
            <a:latin typeface="Verdana" pitchFamily="34" charset="0"/>
          </a:endParaRPr>
        </a:p>
      </dgm:t>
    </dgm:pt>
    <dgm:pt modelId="{D38D37AF-A82F-4ACA-BDC2-E97952936985}" type="parTrans" cxnId="{410EC9A4-87B9-487F-8E3F-19405723D3A5}">
      <dgm:prSet/>
      <dgm:spPr/>
      <dgm:t>
        <a:bodyPr/>
        <a:lstStyle/>
        <a:p>
          <a:endParaRPr lang="ru-RU"/>
        </a:p>
      </dgm:t>
    </dgm:pt>
    <dgm:pt modelId="{F875E88D-199C-4BC3-A837-6383C385162C}" type="sibTrans" cxnId="{410EC9A4-87B9-487F-8E3F-19405723D3A5}">
      <dgm:prSet/>
      <dgm:spPr/>
      <dgm:t>
        <a:bodyPr/>
        <a:lstStyle/>
        <a:p>
          <a:endParaRPr lang="ru-RU"/>
        </a:p>
      </dgm:t>
    </dgm:pt>
    <dgm:pt modelId="{52DDE3CA-95A4-417F-BD7A-9E6F24BCFA1B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брониров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err="1" smtClean="0">
              <a:latin typeface="Verdana" pitchFamily="34" charset="0"/>
            </a:rPr>
            <a:t>ть</a:t>
          </a:r>
          <a:endParaRPr lang="ru-RU" b="1" dirty="0">
            <a:solidFill>
              <a:srgbClr val="FF0000"/>
            </a:solidFill>
            <a:latin typeface="Verdana" pitchFamily="34" charset="0"/>
          </a:endParaRPr>
        </a:p>
      </dgm:t>
    </dgm:pt>
    <dgm:pt modelId="{8E4AB993-7AC3-41F9-B347-2931B2783260}" type="parTrans" cxnId="{C53E83C7-E41B-45A7-A7A5-41E7783A20B0}">
      <dgm:prSet/>
      <dgm:spPr/>
      <dgm:t>
        <a:bodyPr/>
        <a:lstStyle/>
        <a:p>
          <a:endParaRPr lang="ru-RU"/>
        </a:p>
      </dgm:t>
    </dgm:pt>
    <dgm:pt modelId="{975F0B75-B40C-4397-B860-A13A8253A427}" type="sibTrans" cxnId="{C53E83C7-E41B-45A7-A7A5-41E7783A20B0}">
      <dgm:prSet/>
      <dgm:spPr/>
      <dgm:t>
        <a:bodyPr/>
        <a:lstStyle/>
        <a:p>
          <a:endParaRPr lang="ru-RU"/>
        </a:p>
      </dgm:t>
    </dgm:pt>
    <dgm:pt modelId="{3A1D475D-B1D4-4753-8658-609633B5340B}" type="pres">
      <dgm:prSet presAssocID="{53844FD9-386C-40FD-9B54-4E3FED6BE321}" presName="Name0" presStyleCnt="0">
        <dgm:presLayoutVars>
          <dgm:dir/>
          <dgm:animLvl val="lvl"/>
          <dgm:resizeHandles val="exact"/>
        </dgm:presLayoutVars>
      </dgm:prSet>
      <dgm:spPr/>
    </dgm:pt>
    <dgm:pt modelId="{F7C912E9-2454-4D03-8DED-49C9A5463BD1}" type="pres">
      <dgm:prSet presAssocID="{06AE3BDD-067F-4D62-A0FD-E3DBB08C8AE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3F012-501C-4B01-9ADF-336FF75836B9}" type="pres">
      <dgm:prSet presAssocID="{F875E88D-199C-4BC3-A837-6383C385162C}" presName="parTxOnlySpace" presStyleCnt="0"/>
      <dgm:spPr/>
    </dgm:pt>
    <dgm:pt modelId="{BDAAD0E1-87DB-40AA-89A9-6DFF84A26188}" type="pres">
      <dgm:prSet presAssocID="{5D37CF62-95EC-4BD5-B7C0-1FC7A5B463DF}" presName="parTxOnly" presStyleLbl="node1" presStyleIdx="1" presStyleCnt="3" custScaleX="50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90696-8E8D-488D-8877-0AE8103D799D}" type="pres">
      <dgm:prSet presAssocID="{8E017A6A-2129-4305-9913-57B67EE48DD7}" presName="parTxOnlySpace" presStyleCnt="0"/>
      <dgm:spPr/>
    </dgm:pt>
    <dgm:pt modelId="{17274534-C058-4955-887D-BBDF926F8603}" type="pres">
      <dgm:prSet presAssocID="{52DDE3CA-95A4-417F-BD7A-9E6F24BCFA1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AB328B-7C43-42A6-A175-3F120196832C}" srcId="{53844FD9-386C-40FD-9B54-4E3FED6BE321}" destId="{5D37CF62-95EC-4BD5-B7C0-1FC7A5B463DF}" srcOrd="1" destOrd="0" parTransId="{4BD53883-1F02-4BE2-88DF-4080C853DBCE}" sibTransId="{8E017A6A-2129-4305-9913-57B67EE48DD7}"/>
    <dgm:cxn modelId="{04A903D9-BFD1-4E22-A083-61DB0436C418}" type="presOf" srcId="{06AE3BDD-067F-4D62-A0FD-E3DBB08C8AEC}" destId="{F7C912E9-2454-4D03-8DED-49C9A5463BD1}" srcOrd="0" destOrd="0" presId="urn:microsoft.com/office/officeart/2005/8/layout/chevron1"/>
    <dgm:cxn modelId="{14A377C3-41C5-4A20-9F28-3C8F887164FF}" type="presOf" srcId="{5D37CF62-95EC-4BD5-B7C0-1FC7A5B463DF}" destId="{BDAAD0E1-87DB-40AA-89A9-6DFF84A26188}" srcOrd="0" destOrd="0" presId="urn:microsoft.com/office/officeart/2005/8/layout/chevron1"/>
    <dgm:cxn modelId="{0A2E9B15-4C5B-4AB9-ADE1-7C213E66E62B}" type="presOf" srcId="{53844FD9-386C-40FD-9B54-4E3FED6BE321}" destId="{3A1D475D-B1D4-4753-8658-609633B5340B}" srcOrd="0" destOrd="0" presId="urn:microsoft.com/office/officeart/2005/8/layout/chevron1"/>
    <dgm:cxn modelId="{C53E83C7-E41B-45A7-A7A5-41E7783A20B0}" srcId="{53844FD9-386C-40FD-9B54-4E3FED6BE321}" destId="{52DDE3CA-95A4-417F-BD7A-9E6F24BCFA1B}" srcOrd="2" destOrd="0" parTransId="{8E4AB993-7AC3-41F9-B347-2931B2783260}" sibTransId="{975F0B75-B40C-4397-B860-A13A8253A427}"/>
    <dgm:cxn modelId="{94C56C46-1E28-4B5D-93C5-81092A4BF5E9}" type="presOf" srcId="{52DDE3CA-95A4-417F-BD7A-9E6F24BCFA1B}" destId="{17274534-C058-4955-887D-BBDF926F8603}" srcOrd="0" destOrd="0" presId="urn:microsoft.com/office/officeart/2005/8/layout/chevron1"/>
    <dgm:cxn modelId="{410EC9A4-87B9-487F-8E3F-19405723D3A5}" srcId="{53844FD9-386C-40FD-9B54-4E3FED6BE321}" destId="{06AE3BDD-067F-4D62-A0FD-E3DBB08C8AEC}" srcOrd="0" destOrd="0" parTransId="{D38D37AF-A82F-4ACA-BDC2-E97952936985}" sibTransId="{F875E88D-199C-4BC3-A837-6383C385162C}"/>
    <dgm:cxn modelId="{945BA9AB-D2D3-4912-949E-0AE27994A3B3}" type="presParOf" srcId="{3A1D475D-B1D4-4753-8658-609633B5340B}" destId="{F7C912E9-2454-4D03-8DED-49C9A5463BD1}" srcOrd="0" destOrd="0" presId="urn:microsoft.com/office/officeart/2005/8/layout/chevron1"/>
    <dgm:cxn modelId="{1F6A8DFA-01C8-49BC-836B-065F6FA5828D}" type="presParOf" srcId="{3A1D475D-B1D4-4753-8658-609633B5340B}" destId="{16B3F012-501C-4B01-9ADF-336FF75836B9}" srcOrd="1" destOrd="0" presId="urn:microsoft.com/office/officeart/2005/8/layout/chevron1"/>
    <dgm:cxn modelId="{3055CC5B-DBF1-45A8-B625-31584E6F31EB}" type="presParOf" srcId="{3A1D475D-B1D4-4753-8658-609633B5340B}" destId="{BDAAD0E1-87DB-40AA-89A9-6DFF84A26188}" srcOrd="2" destOrd="0" presId="urn:microsoft.com/office/officeart/2005/8/layout/chevron1"/>
    <dgm:cxn modelId="{8DB46C65-7FE4-4E62-B0E2-A80F300DCDBA}" type="presParOf" srcId="{3A1D475D-B1D4-4753-8658-609633B5340B}" destId="{B8D90696-8E8D-488D-8877-0AE8103D799D}" srcOrd="3" destOrd="0" presId="urn:microsoft.com/office/officeart/2005/8/layout/chevron1"/>
    <dgm:cxn modelId="{AA4CB098-9A35-4255-8D48-F9D10E684423}" type="presParOf" srcId="{3A1D475D-B1D4-4753-8658-609633B5340B}" destId="{17274534-C058-4955-887D-BBDF926F8603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844FD9-386C-40FD-9B54-4E3FED6BE32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D37CF62-95EC-4BD5-B7C0-1FC7A5B463DF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dirty="0" smtClean="0"/>
            <a:t>-</a:t>
          </a:r>
          <a:endParaRPr lang="ru-RU" dirty="0"/>
        </a:p>
      </dgm:t>
    </dgm:pt>
    <dgm:pt modelId="{4BD53883-1F02-4BE2-88DF-4080C853DBCE}" type="parTrans" cxnId="{4FAB328B-7C43-42A6-A175-3F120196832C}">
      <dgm:prSet/>
      <dgm:spPr/>
      <dgm:t>
        <a:bodyPr/>
        <a:lstStyle/>
        <a:p>
          <a:endParaRPr lang="ru-RU"/>
        </a:p>
      </dgm:t>
    </dgm:pt>
    <dgm:pt modelId="{8E017A6A-2129-4305-9913-57B67EE48DD7}" type="sibTrans" cxnId="{4FAB328B-7C43-42A6-A175-3F120196832C}">
      <dgm:prSet/>
      <dgm:spPr/>
      <dgm:t>
        <a:bodyPr/>
        <a:lstStyle/>
        <a:p>
          <a:endParaRPr lang="ru-RU"/>
        </a:p>
      </dgm:t>
    </dgm:pt>
    <dgm:pt modelId="{06AE3BDD-067F-4D62-A0FD-E3DBB08C8AEC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в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Е</a:t>
          </a:r>
          <a:r>
            <a:rPr lang="ru-RU" b="1" dirty="0" err="1" smtClean="0">
              <a:latin typeface="Verdana" pitchFamily="34" charset="0"/>
            </a:rPr>
            <a:t>дение</a:t>
          </a:r>
          <a:endParaRPr lang="ru-RU" b="1" dirty="0">
            <a:latin typeface="Verdana" pitchFamily="34" charset="0"/>
          </a:endParaRPr>
        </a:p>
      </dgm:t>
    </dgm:pt>
    <dgm:pt modelId="{D38D37AF-A82F-4ACA-BDC2-E97952936985}" type="parTrans" cxnId="{410EC9A4-87B9-487F-8E3F-19405723D3A5}">
      <dgm:prSet/>
      <dgm:spPr/>
      <dgm:t>
        <a:bodyPr/>
        <a:lstStyle/>
        <a:p>
          <a:endParaRPr lang="ru-RU"/>
        </a:p>
      </dgm:t>
    </dgm:pt>
    <dgm:pt modelId="{F875E88D-199C-4BC3-A837-6383C385162C}" type="sibTrans" cxnId="{410EC9A4-87B9-487F-8E3F-19405723D3A5}">
      <dgm:prSet/>
      <dgm:spPr/>
      <dgm:t>
        <a:bodyPr/>
        <a:lstStyle/>
        <a:p>
          <a:endParaRPr lang="ru-RU"/>
        </a:p>
      </dgm:t>
    </dgm:pt>
    <dgm:pt modelId="{52DDE3CA-95A4-417F-BD7A-9E6F24BCFA1B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вед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Е</a:t>
          </a:r>
          <a:r>
            <a:rPr lang="ru-RU" b="1" dirty="0" err="1" smtClean="0">
              <a:latin typeface="Verdana" pitchFamily="34" charset="0"/>
            </a:rPr>
            <a:t>ние</a:t>
          </a:r>
          <a:endParaRPr lang="ru-RU" b="1" dirty="0">
            <a:solidFill>
              <a:srgbClr val="FF0000"/>
            </a:solidFill>
            <a:latin typeface="Verdana" pitchFamily="34" charset="0"/>
          </a:endParaRPr>
        </a:p>
      </dgm:t>
    </dgm:pt>
    <dgm:pt modelId="{8E4AB993-7AC3-41F9-B347-2931B2783260}" type="parTrans" cxnId="{C53E83C7-E41B-45A7-A7A5-41E7783A20B0}">
      <dgm:prSet/>
      <dgm:spPr/>
      <dgm:t>
        <a:bodyPr/>
        <a:lstStyle/>
        <a:p>
          <a:endParaRPr lang="ru-RU"/>
        </a:p>
      </dgm:t>
    </dgm:pt>
    <dgm:pt modelId="{975F0B75-B40C-4397-B860-A13A8253A427}" type="sibTrans" cxnId="{C53E83C7-E41B-45A7-A7A5-41E7783A20B0}">
      <dgm:prSet/>
      <dgm:spPr/>
      <dgm:t>
        <a:bodyPr/>
        <a:lstStyle/>
        <a:p>
          <a:endParaRPr lang="ru-RU"/>
        </a:p>
      </dgm:t>
    </dgm:pt>
    <dgm:pt modelId="{3A1D475D-B1D4-4753-8658-609633B5340B}" type="pres">
      <dgm:prSet presAssocID="{53844FD9-386C-40FD-9B54-4E3FED6BE321}" presName="Name0" presStyleCnt="0">
        <dgm:presLayoutVars>
          <dgm:dir/>
          <dgm:animLvl val="lvl"/>
          <dgm:resizeHandles val="exact"/>
        </dgm:presLayoutVars>
      </dgm:prSet>
      <dgm:spPr/>
    </dgm:pt>
    <dgm:pt modelId="{F7C912E9-2454-4D03-8DED-49C9A5463BD1}" type="pres">
      <dgm:prSet presAssocID="{06AE3BDD-067F-4D62-A0FD-E3DBB08C8AE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3F012-501C-4B01-9ADF-336FF75836B9}" type="pres">
      <dgm:prSet presAssocID="{F875E88D-199C-4BC3-A837-6383C385162C}" presName="parTxOnlySpace" presStyleCnt="0"/>
      <dgm:spPr/>
    </dgm:pt>
    <dgm:pt modelId="{BDAAD0E1-87DB-40AA-89A9-6DFF84A26188}" type="pres">
      <dgm:prSet presAssocID="{5D37CF62-95EC-4BD5-B7C0-1FC7A5B463DF}" presName="parTxOnly" presStyleLbl="node1" presStyleIdx="1" presStyleCnt="3" custScaleX="50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90696-8E8D-488D-8877-0AE8103D799D}" type="pres">
      <dgm:prSet presAssocID="{8E017A6A-2129-4305-9913-57B67EE48DD7}" presName="parTxOnlySpace" presStyleCnt="0"/>
      <dgm:spPr/>
    </dgm:pt>
    <dgm:pt modelId="{17274534-C058-4955-887D-BBDF926F8603}" type="pres">
      <dgm:prSet presAssocID="{52DDE3CA-95A4-417F-BD7A-9E6F24BCFA1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AB328B-7C43-42A6-A175-3F120196832C}" srcId="{53844FD9-386C-40FD-9B54-4E3FED6BE321}" destId="{5D37CF62-95EC-4BD5-B7C0-1FC7A5B463DF}" srcOrd="1" destOrd="0" parTransId="{4BD53883-1F02-4BE2-88DF-4080C853DBCE}" sibTransId="{8E017A6A-2129-4305-9913-57B67EE48DD7}"/>
    <dgm:cxn modelId="{3D447585-1E8F-46EE-8E68-8D0A64DEB014}" type="presOf" srcId="{52DDE3CA-95A4-417F-BD7A-9E6F24BCFA1B}" destId="{17274534-C058-4955-887D-BBDF926F8603}" srcOrd="0" destOrd="0" presId="urn:microsoft.com/office/officeart/2005/8/layout/chevron1"/>
    <dgm:cxn modelId="{BFF6E17C-0038-4557-9E9B-911346C9A61B}" type="presOf" srcId="{53844FD9-386C-40FD-9B54-4E3FED6BE321}" destId="{3A1D475D-B1D4-4753-8658-609633B5340B}" srcOrd="0" destOrd="0" presId="urn:microsoft.com/office/officeart/2005/8/layout/chevron1"/>
    <dgm:cxn modelId="{9A7822F8-9C63-4C39-A390-7214E738D04F}" type="presOf" srcId="{06AE3BDD-067F-4D62-A0FD-E3DBB08C8AEC}" destId="{F7C912E9-2454-4D03-8DED-49C9A5463BD1}" srcOrd="0" destOrd="0" presId="urn:microsoft.com/office/officeart/2005/8/layout/chevron1"/>
    <dgm:cxn modelId="{C53E83C7-E41B-45A7-A7A5-41E7783A20B0}" srcId="{53844FD9-386C-40FD-9B54-4E3FED6BE321}" destId="{52DDE3CA-95A4-417F-BD7A-9E6F24BCFA1B}" srcOrd="2" destOrd="0" parTransId="{8E4AB993-7AC3-41F9-B347-2931B2783260}" sibTransId="{975F0B75-B40C-4397-B860-A13A8253A427}"/>
    <dgm:cxn modelId="{8CB824A5-ED28-4901-A3D1-D65053342655}" type="presOf" srcId="{5D37CF62-95EC-4BD5-B7C0-1FC7A5B463DF}" destId="{BDAAD0E1-87DB-40AA-89A9-6DFF84A26188}" srcOrd="0" destOrd="0" presId="urn:microsoft.com/office/officeart/2005/8/layout/chevron1"/>
    <dgm:cxn modelId="{410EC9A4-87B9-487F-8E3F-19405723D3A5}" srcId="{53844FD9-386C-40FD-9B54-4E3FED6BE321}" destId="{06AE3BDD-067F-4D62-A0FD-E3DBB08C8AEC}" srcOrd="0" destOrd="0" parTransId="{D38D37AF-A82F-4ACA-BDC2-E97952936985}" sibTransId="{F875E88D-199C-4BC3-A837-6383C385162C}"/>
    <dgm:cxn modelId="{B5C3BB3B-8CE6-4111-8002-5FF167E4B444}" type="presParOf" srcId="{3A1D475D-B1D4-4753-8658-609633B5340B}" destId="{F7C912E9-2454-4D03-8DED-49C9A5463BD1}" srcOrd="0" destOrd="0" presId="urn:microsoft.com/office/officeart/2005/8/layout/chevron1"/>
    <dgm:cxn modelId="{2233608A-9DED-4C7F-A515-5C173B520EB5}" type="presParOf" srcId="{3A1D475D-B1D4-4753-8658-609633B5340B}" destId="{16B3F012-501C-4B01-9ADF-336FF75836B9}" srcOrd="1" destOrd="0" presId="urn:microsoft.com/office/officeart/2005/8/layout/chevron1"/>
    <dgm:cxn modelId="{D3375C4E-4C3C-476D-8397-E2BDD05B9307}" type="presParOf" srcId="{3A1D475D-B1D4-4753-8658-609633B5340B}" destId="{BDAAD0E1-87DB-40AA-89A9-6DFF84A26188}" srcOrd="2" destOrd="0" presId="urn:microsoft.com/office/officeart/2005/8/layout/chevron1"/>
    <dgm:cxn modelId="{1B4A5978-2D8E-4700-AF73-98FED0475E6E}" type="presParOf" srcId="{3A1D475D-B1D4-4753-8658-609633B5340B}" destId="{B8D90696-8E8D-488D-8877-0AE8103D799D}" srcOrd="3" destOrd="0" presId="urn:microsoft.com/office/officeart/2005/8/layout/chevron1"/>
    <dgm:cxn modelId="{67114932-D770-4EA3-9595-4507AA0D1D29}" type="presParOf" srcId="{3A1D475D-B1D4-4753-8658-609633B5340B}" destId="{17274534-C058-4955-887D-BBDF926F8603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3844FD9-386C-40FD-9B54-4E3FED6BE32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D37CF62-95EC-4BD5-B7C0-1FC7A5B463DF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dirty="0" smtClean="0"/>
            <a:t>-</a:t>
          </a:r>
          <a:endParaRPr lang="ru-RU" dirty="0"/>
        </a:p>
      </dgm:t>
    </dgm:pt>
    <dgm:pt modelId="{4BD53883-1F02-4BE2-88DF-4080C853DBCE}" type="parTrans" cxnId="{4FAB328B-7C43-42A6-A175-3F120196832C}">
      <dgm:prSet/>
      <dgm:spPr/>
      <dgm:t>
        <a:bodyPr/>
        <a:lstStyle/>
        <a:p>
          <a:endParaRPr lang="ru-RU"/>
        </a:p>
      </dgm:t>
    </dgm:pt>
    <dgm:pt modelId="{8E017A6A-2129-4305-9913-57B67EE48DD7}" type="sibTrans" cxnId="{4FAB328B-7C43-42A6-A175-3F120196832C}">
      <dgm:prSet/>
      <dgm:spPr/>
      <dgm:t>
        <a:bodyPr/>
        <a:lstStyle/>
        <a:p>
          <a:endParaRPr lang="ru-RU"/>
        </a:p>
      </dgm:t>
    </dgm:pt>
    <dgm:pt modelId="{06AE3BDD-067F-4D62-A0FD-E3DBB08C8AEC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язык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О</a:t>
          </a:r>
          <a:r>
            <a:rPr lang="ru-RU" b="1" dirty="0" err="1" smtClean="0">
              <a:latin typeface="Verdana" pitchFamily="34" charset="0"/>
            </a:rPr>
            <a:t>вый</a:t>
          </a:r>
          <a:endParaRPr lang="ru-RU" b="1" dirty="0">
            <a:latin typeface="Verdana" pitchFamily="34" charset="0"/>
          </a:endParaRPr>
        </a:p>
      </dgm:t>
    </dgm:pt>
    <dgm:pt modelId="{D38D37AF-A82F-4ACA-BDC2-E97952936985}" type="parTrans" cxnId="{410EC9A4-87B9-487F-8E3F-19405723D3A5}">
      <dgm:prSet/>
      <dgm:spPr/>
      <dgm:t>
        <a:bodyPr/>
        <a:lstStyle/>
        <a:p>
          <a:endParaRPr lang="ru-RU"/>
        </a:p>
      </dgm:t>
    </dgm:pt>
    <dgm:pt modelId="{F875E88D-199C-4BC3-A837-6383C385162C}" type="sibTrans" cxnId="{410EC9A4-87B9-487F-8E3F-19405723D3A5}">
      <dgm:prSet/>
      <dgm:spPr/>
      <dgm:t>
        <a:bodyPr/>
        <a:lstStyle/>
        <a:p>
          <a:endParaRPr lang="ru-RU"/>
        </a:p>
      </dgm:t>
    </dgm:pt>
    <dgm:pt modelId="{52DDE3CA-95A4-417F-BD7A-9E6F24BCFA1B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языков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О</a:t>
          </a:r>
          <a:r>
            <a:rPr lang="ru-RU" b="1" dirty="0" err="1" smtClean="0">
              <a:latin typeface="Verdana" pitchFamily="34" charset="0"/>
            </a:rPr>
            <a:t>й</a:t>
          </a:r>
          <a:endParaRPr lang="ru-RU" b="1" dirty="0">
            <a:solidFill>
              <a:srgbClr val="FF0000"/>
            </a:solidFill>
            <a:latin typeface="Verdana" pitchFamily="34" charset="0"/>
          </a:endParaRPr>
        </a:p>
      </dgm:t>
    </dgm:pt>
    <dgm:pt modelId="{8E4AB993-7AC3-41F9-B347-2931B2783260}" type="parTrans" cxnId="{C53E83C7-E41B-45A7-A7A5-41E7783A20B0}">
      <dgm:prSet/>
      <dgm:spPr/>
      <dgm:t>
        <a:bodyPr/>
        <a:lstStyle/>
        <a:p>
          <a:endParaRPr lang="ru-RU"/>
        </a:p>
      </dgm:t>
    </dgm:pt>
    <dgm:pt modelId="{975F0B75-B40C-4397-B860-A13A8253A427}" type="sibTrans" cxnId="{C53E83C7-E41B-45A7-A7A5-41E7783A20B0}">
      <dgm:prSet/>
      <dgm:spPr/>
      <dgm:t>
        <a:bodyPr/>
        <a:lstStyle/>
        <a:p>
          <a:endParaRPr lang="ru-RU"/>
        </a:p>
      </dgm:t>
    </dgm:pt>
    <dgm:pt modelId="{3A1D475D-B1D4-4753-8658-609633B5340B}" type="pres">
      <dgm:prSet presAssocID="{53844FD9-386C-40FD-9B54-4E3FED6BE321}" presName="Name0" presStyleCnt="0">
        <dgm:presLayoutVars>
          <dgm:dir/>
          <dgm:animLvl val="lvl"/>
          <dgm:resizeHandles val="exact"/>
        </dgm:presLayoutVars>
      </dgm:prSet>
      <dgm:spPr/>
    </dgm:pt>
    <dgm:pt modelId="{F7C912E9-2454-4D03-8DED-49C9A5463BD1}" type="pres">
      <dgm:prSet presAssocID="{06AE3BDD-067F-4D62-A0FD-E3DBB08C8AE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3F012-501C-4B01-9ADF-336FF75836B9}" type="pres">
      <dgm:prSet presAssocID="{F875E88D-199C-4BC3-A837-6383C385162C}" presName="parTxOnlySpace" presStyleCnt="0"/>
      <dgm:spPr/>
    </dgm:pt>
    <dgm:pt modelId="{BDAAD0E1-87DB-40AA-89A9-6DFF84A26188}" type="pres">
      <dgm:prSet presAssocID="{5D37CF62-95EC-4BD5-B7C0-1FC7A5B463DF}" presName="parTxOnly" presStyleLbl="node1" presStyleIdx="1" presStyleCnt="3" custScaleX="50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90696-8E8D-488D-8877-0AE8103D799D}" type="pres">
      <dgm:prSet presAssocID="{8E017A6A-2129-4305-9913-57B67EE48DD7}" presName="parTxOnlySpace" presStyleCnt="0"/>
      <dgm:spPr/>
    </dgm:pt>
    <dgm:pt modelId="{17274534-C058-4955-887D-BBDF926F8603}" type="pres">
      <dgm:prSet presAssocID="{52DDE3CA-95A4-417F-BD7A-9E6F24BCFA1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AB328B-7C43-42A6-A175-3F120196832C}" srcId="{53844FD9-386C-40FD-9B54-4E3FED6BE321}" destId="{5D37CF62-95EC-4BD5-B7C0-1FC7A5B463DF}" srcOrd="1" destOrd="0" parTransId="{4BD53883-1F02-4BE2-88DF-4080C853DBCE}" sibTransId="{8E017A6A-2129-4305-9913-57B67EE48DD7}"/>
    <dgm:cxn modelId="{62B91F2B-6332-4D74-BEA1-F68888B0D6C6}" type="presOf" srcId="{53844FD9-386C-40FD-9B54-4E3FED6BE321}" destId="{3A1D475D-B1D4-4753-8658-609633B5340B}" srcOrd="0" destOrd="0" presId="urn:microsoft.com/office/officeart/2005/8/layout/chevron1"/>
    <dgm:cxn modelId="{B6DF2554-41A1-4101-85B5-CCA65505ED43}" type="presOf" srcId="{5D37CF62-95EC-4BD5-B7C0-1FC7A5B463DF}" destId="{BDAAD0E1-87DB-40AA-89A9-6DFF84A26188}" srcOrd="0" destOrd="0" presId="urn:microsoft.com/office/officeart/2005/8/layout/chevron1"/>
    <dgm:cxn modelId="{C53E83C7-E41B-45A7-A7A5-41E7783A20B0}" srcId="{53844FD9-386C-40FD-9B54-4E3FED6BE321}" destId="{52DDE3CA-95A4-417F-BD7A-9E6F24BCFA1B}" srcOrd="2" destOrd="0" parTransId="{8E4AB993-7AC3-41F9-B347-2931B2783260}" sibTransId="{975F0B75-B40C-4397-B860-A13A8253A427}"/>
    <dgm:cxn modelId="{22B78B9C-4098-40AF-91E8-07296756B9F9}" type="presOf" srcId="{06AE3BDD-067F-4D62-A0FD-E3DBB08C8AEC}" destId="{F7C912E9-2454-4D03-8DED-49C9A5463BD1}" srcOrd="0" destOrd="0" presId="urn:microsoft.com/office/officeart/2005/8/layout/chevron1"/>
    <dgm:cxn modelId="{6BBAF2F2-E1B9-44F3-A266-5376F26C5438}" type="presOf" srcId="{52DDE3CA-95A4-417F-BD7A-9E6F24BCFA1B}" destId="{17274534-C058-4955-887D-BBDF926F8603}" srcOrd="0" destOrd="0" presId="urn:microsoft.com/office/officeart/2005/8/layout/chevron1"/>
    <dgm:cxn modelId="{410EC9A4-87B9-487F-8E3F-19405723D3A5}" srcId="{53844FD9-386C-40FD-9B54-4E3FED6BE321}" destId="{06AE3BDD-067F-4D62-A0FD-E3DBB08C8AEC}" srcOrd="0" destOrd="0" parTransId="{D38D37AF-A82F-4ACA-BDC2-E97952936985}" sibTransId="{F875E88D-199C-4BC3-A837-6383C385162C}"/>
    <dgm:cxn modelId="{5DA2A321-CDD9-4979-80CA-E04A53C06F6C}" type="presParOf" srcId="{3A1D475D-B1D4-4753-8658-609633B5340B}" destId="{F7C912E9-2454-4D03-8DED-49C9A5463BD1}" srcOrd="0" destOrd="0" presId="urn:microsoft.com/office/officeart/2005/8/layout/chevron1"/>
    <dgm:cxn modelId="{F471B996-6DE8-4738-AFC1-89DC29A0F94F}" type="presParOf" srcId="{3A1D475D-B1D4-4753-8658-609633B5340B}" destId="{16B3F012-501C-4B01-9ADF-336FF75836B9}" srcOrd="1" destOrd="0" presId="urn:microsoft.com/office/officeart/2005/8/layout/chevron1"/>
    <dgm:cxn modelId="{F437A28E-93F3-4135-BF35-EAEB191AE2E3}" type="presParOf" srcId="{3A1D475D-B1D4-4753-8658-609633B5340B}" destId="{BDAAD0E1-87DB-40AA-89A9-6DFF84A26188}" srcOrd="2" destOrd="0" presId="urn:microsoft.com/office/officeart/2005/8/layout/chevron1"/>
    <dgm:cxn modelId="{0F88E7A3-1157-4B49-BA1A-25DD1BD24F5C}" type="presParOf" srcId="{3A1D475D-B1D4-4753-8658-609633B5340B}" destId="{B8D90696-8E8D-488D-8877-0AE8103D799D}" srcOrd="3" destOrd="0" presId="urn:microsoft.com/office/officeart/2005/8/layout/chevron1"/>
    <dgm:cxn modelId="{E3362EB9-E3D6-44AA-89FB-7C4E7F3E6E5A}" type="presParOf" srcId="{3A1D475D-B1D4-4753-8658-609633B5340B}" destId="{17274534-C058-4955-887D-BBDF926F8603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20B178-E67B-4BAB-A0B0-513B9E1A01A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7489F4-E5CB-4B60-AE70-247064E8D7D1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Иностранные слова произносятся так, как в языке - источнике</a:t>
          </a:r>
          <a:endParaRPr lang="ru-RU" dirty="0"/>
        </a:p>
      </dgm:t>
    </dgm:pt>
    <dgm:pt modelId="{B1EEF50B-F9CA-4866-9A46-E6340C812DCE}" type="parTrans" cxnId="{861D3C64-8363-4DA1-BBFF-B1725700B9D8}">
      <dgm:prSet/>
      <dgm:spPr/>
      <dgm:t>
        <a:bodyPr/>
        <a:lstStyle/>
        <a:p>
          <a:endParaRPr lang="ru-RU"/>
        </a:p>
      </dgm:t>
    </dgm:pt>
    <dgm:pt modelId="{B8B3C4C6-B3AA-48DF-A33A-24CF49DAD59F}" type="sibTrans" cxnId="{861D3C64-8363-4DA1-BBFF-B1725700B9D8}">
      <dgm:prSet/>
      <dgm:spPr/>
      <dgm:t>
        <a:bodyPr/>
        <a:lstStyle/>
        <a:p>
          <a:endParaRPr lang="ru-RU"/>
        </a:p>
      </dgm:t>
    </dgm:pt>
    <dgm:pt modelId="{FDD600D8-2122-442E-AA64-2B5A1716305D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sz="2400" b="1" dirty="0" err="1" smtClean="0">
              <a:latin typeface="Arial Black" pitchFamily="34" charset="0"/>
            </a:rPr>
            <a:t>м</a:t>
          </a:r>
          <a:r>
            <a:rPr lang="ru-RU" sz="2400" b="1" dirty="0" err="1" smtClean="0">
              <a:solidFill>
                <a:srgbClr val="FF0000"/>
              </a:solidFill>
              <a:latin typeface="Arial Black" pitchFamily="34" charset="0"/>
            </a:rPr>
            <a:t>А</a:t>
          </a:r>
          <a:r>
            <a:rPr lang="ru-RU" sz="2400" b="1" dirty="0" err="1" smtClean="0">
              <a:latin typeface="Arial Black" pitchFamily="34" charset="0"/>
            </a:rPr>
            <a:t>ркетинг</a:t>
          </a:r>
          <a:r>
            <a:rPr lang="ru-RU" sz="2400" b="1" dirty="0" smtClean="0">
              <a:latin typeface="Arial Black" pitchFamily="34" charset="0"/>
            </a:rPr>
            <a:t> (англ.)</a:t>
          </a:r>
          <a:endParaRPr lang="ru-RU" sz="2400" dirty="0">
            <a:latin typeface="Arial Black" pitchFamily="34" charset="0"/>
          </a:endParaRPr>
        </a:p>
      </dgm:t>
    </dgm:pt>
    <dgm:pt modelId="{D1FE4F01-7DEF-4E6F-AC8E-77E004FF4801}" type="parTrans" cxnId="{057633E3-4D70-475B-B81D-BFD7B5169F49}">
      <dgm:prSet/>
      <dgm:spPr/>
      <dgm:t>
        <a:bodyPr/>
        <a:lstStyle/>
        <a:p>
          <a:endParaRPr lang="ru-RU"/>
        </a:p>
      </dgm:t>
    </dgm:pt>
    <dgm:pt modelId="{0A8FEDD7-F3B2-423A-8F80-343AB5BADB61}" type="sibTrans" cxnId="{057633E3-4D70-475B-B81D-BFD7B5169F49}">
      <dgm:prSet/>
      <dgm:spPr/>
      <dgm:t>
        <a:bodyPr/>
        <a:lstStyle/>
        <a:p>
          <a:endParaRPr lang="ru-RU"/>
        </a:p>
      </dgm:t>
    </dgm:pt>
    <dgm:pt modelId="{5938FB1D-A355-478B-8C38-60BEDEAD7BD9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sz="2400" b="1" dirty="0" err="1" smtClean="0">
              <a:latin typeface="Arial Black" pitchFamily="34" charset="0"/>
            </a:rPr>
            <a:t>факс</a:t>
          </a:r>
          <a:r>
            <a:rPr lang="ru-RU" sz="2400" b="1" dirty="0" err="1" smtClean="0">
              <a:solidFill>
                <a:srgbClr val="FF0000"/>
              </a:solidFill>
              <a:latin typeface="Arial Black" pitchFamily="34" charset="0"/>
            </a:rPr>
            <a:t>И</a:t>
          </a:r>
          <a:r>
            <a:rPr lang="ru-RU" sz="2400" b="1" dirty="0" err="1" smtClean="0">
              <a:latin typeface="Arial Black" pitchFamily="34" charset="0"/>
            </a:rPr>
            <a:t>миле</a:t>
          </a:r>
          <a:r>
            <a:rPr lang="ru-RU" sz="2400" b="1" dirty="0" smtClean="0">
              <a:latin typeface="Arial Black" pitchFamily="34" charset="0"/>
            </a:rPr>
            <a:t> (англ.)</a:t>
          </a:r>
          <a:endParaRPr lang="ru-RU" sz="2400" dirty="0">
            <a:latin typeface="Arial Black" pitchFamily="34" charset="0"/>
          </a:endParaRPr>
        </a:p>
      </dgm:t>
    </dgm:pt>
    <dgm:pt modelId="{31946276-BB0D-4993-8B1E-BE1477EBBC01}" type="parTrans" cxnId="{14637C34-15FB-47FA-89D9-22877019707E}">
      <dgm:prSet/>
      <dgm:spPr/>
      <dgm:t>
        <a:bodyPr/>
        <a:lstStyle/>
        <a:p>
          <a:endParaRPr lang="ru-RU"/>
        </a:p>
      </dgm:t>
    </dgm:pt>
    <dgm:pt modelId="{C36679C8-C880-4FB5-B05E-DB2501A3B4C7}" type="sibTrans" cxnId="{14637C34-15FB-47FA-89D9-22877019707E}">
      <dgm:prSet/>
      <dgm:spPr/>
      <dgm:t>
        <a:bodyPr/>
        <a:lstStyle/>
        <a:p>
          <a:endParaRPr lang="ru-RU"/>
        </a:p>
      </dgm:t>
    </dgm:pt>
    <dgm:pt modelId="{F8B9F426-3970-4EF9-B23D-374B80C5FDBB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sz="2400" b="1" dirty="0" err="1" smtClean="0">
              <a:latin typeface="Arial Black" pitchFamily="34" charset="0"/>
            </a:rPr>
            <a:t>парт</a:t>
          </a:r>
          <a:r>
            <a:rPr lang="ru-RU" sz="2400" b="1" dirty="0" err="1" smtClean="0">
              <a:solidFill>
                <a:srgbClr val="FF0000"/>
              </a:solidFill>
              <a:latin typeface="Arial Black" pitchFamily="34" charset="0"/>
            </a:rPr>
            <a:t>Е</a:t>
          </a:r>
          <a:r>
            <a:rPr lang="ru-RU" sz="2400" b="1" dirty="0" err="1" smtClean="0">
              <a:latin typeface="Arial Black" pitchFamily="34" charset="0"/>
            </a:rPr>
            <a:t>р</a:t>
          </a:r>
          <a:r>
            <a:rPr lang="ru-RU" sz="2400" b="1" dirty="0" smtClean="0">
              <a:latin typeface="Arial Black" pitchFamily="34" charset="0"/>
            </a:rPr>
            <a:t>       (фр.)</a:t>
          </a:r>
          <a:endParaRPr lang="ru-RU" sz="2400" dirty="0">
            <a:latin typeface="Arial Black" pitchFamily="34" charset="0"/>
          </a:endParaRPr>
        </a:p>
      </dgm:t>
    </dgm:pt>
    <dgm:pt modelId="{578B80C3-FB6E-4CC8-AB65-E7954F6A5813}" type="parTrans" cxnId="{6CC83A7A-6225-4F35-9E74-F68B6B5E2899}">
      <dgm:prSet/>
      <dgm:spPr/>
      <dgm:t>
        <a:bodyPr/>
        <a:lstStyle/>
        <a:p>
          <a:endParaRPr lang="ru-RU"/>
        </a:p>
      </dgm:t>
    </dgm:pt>
    <dgm:pt modelId="{462F84DC-24BC-428F-9862-412098082A5B}" type="sibTrans" cxnId="{6CC83A7A-6225-4F35-9E74-F68B6B5E2899}">
      <dgm:prSet/>
      <dgm:spPr/>
      <dgm:t>
        <a:bodyPr/>
        <a:lstStyle/>
        <a:p>
          <a:endParaRPr lang="ru-RU"/>
        </a:p>
      </dgm:t>
    </dgm:pt>
    <dgm:pt modelId="{E168803B-385B-4646-8659-A616ACE6DD67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sz="2400" b="1" dirty="0" err="1" smtClean="0">
              <a:latin typeface="Arial Black" pitchFamily="34" charset="0"/>
            </a:rPr>
            <a:t>деф</a:t>
          </a:r>
          <a:r>
            <a:rPr lang="ru-RU" sz="2400" b="1" dirty="0" err="1" smtClean="0">
              <a:solidFill>
                <a:srgbClr val="FF0000"/>
              </a:solidFill>
              <a:latin typeface="Arial Black" pitchFamily="34" charset="0"/>
            </a:rPr>
            <a:t>И</a:t>
          </a:r>
          <a:r>
            <a:rPr lang="ru-RU" sz="2400" b="1" dirty="0" err="1" smtClean="0">
              <a:latin typeface="Arial Black" pitchFamily="34" charset="0"/>
            </a:rPr>
            <a:t>с</a:t>
          </a:r>
          <a:r>
            <a:rPr lang="ru-RU" sz="2400" b="1" dirty="0" smtClean="0">
              <a:latin typeface="Arial Black" pitchFamily="34" charset="0"/>
            </a:rPr>
            <a:t>      (нем.)</a:t>
          </a:r>
          <a:endParaRPr lang="ru-RU" sz="2400" dirty="0">
            <a:latin typeface="Arial Black" pitchFamily="34" charset="0"/>
          </a:endParaRPr>
        </a:p>
      </dgm:t>
    </dgm:pt>
    <dgm:pt modelId="{7BBE55E6-AB00-4C4D-8D13-4AEBBA234623}" type="parTrans" cxnId="{EB5A785F-09BD-4255-BFCA-83D1A83FC8FB}">
      <dgm:prSet/>
      <dgm:spPr/>
      <dgm:t>
        <a:bodyPr/>
        <a:lstStyle/>
        <a:p>
          <a:endParaRPr lang="ru-RU"/>
        </a:p>
      </dgm:t>
    </dgm:pt>
    <dgm:pt modelId="{A093DFBA-5E9C-42C6-BD80-DC592CC81E6D}" type="sibTrans" cxnId="{EB5A785F-09BD-4255-BFCA-83D1A83FC8FB}">
      <dgm:prSet/>
      <dgm:spPr/>
      <dgm:t>
        <a:bodyPr/>
        <a:lstStyle/>
        <a:p>
          <a:endParaRPr lang="ru-RU"/>
        </a:p>
      </dgm:t>
    </dgm:pt>
    <dgm:pt modelId="{8525C67D-14C6-4B1A-AD73-D3244D2F24AD}">
      <dgm:prSet/>
      <dgm:spPr/>
      <dgm:t>
        <a:bodyPr/>
        <a:lstStyle/>
        <a:p>
          <a:endParaRPr lang="ru-RU"/>
        </a:p>
      </dgm:t>
    </dgm:pt>
    <dgm:pt modelId="{28BD0550-8256-41A6-8F61-1421641B3384}" type="parTrans" cxnId="{7C802812-F5A8-4F2D-B0BD-6088A6179186}">
      <dgm:prSet/>
      <dgm:spPr/>
      <dgm:t>
        <a:bodyPr/>
        <a:lstStyle/>
        <a:p>
          <a:endParaRPr lang="ru-RU"/>
        </a:p>
      </dgm:t>
    </dgm:pt>
    <dgm:pt modelId="{4D120586-1786-466A-A33D-0A321F8A4635}" type="sibTrans" cxnId="{7C802812-F5A8-4F2D-B0BD-6088A6179186}">
      <dgm:prSet/>
      <dgm:spPr/>
      <dgm:t>
        <a:bodyPr/>
        <a:lstStyle/>
        <a:p>
          <a:endParaRPr lang="ru-RU"/>
        </a:p>
      </dgm:t>
    </dgm:pt>
    <dgm:pt modelId="{2DF6D0BA-62A2-498A-8797-FF377D008E89}" type="pres">
      <dgm:prSet presAssocID="{5020B178-E67B-4BAB-A0B0-513B9E1A01A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08260F-D7E0-44B3-BB03-05CD5500F768}" type="pres">
      <dgm:prSet presAssocID="{5020B178-E67B-4BAB-A0B0-513B9E1A01A3}" presName="matrix" presStyleCnt="0"/>
      <dgm:spPr/>
    </dgm:pt>
    <dgm:pt modelId="{3A1C5762-2D25-48EF-B975-C57BD3E855C0}" type="pres">
      <dgm:prSet presAssocID="{5020B178-E67B-4BAB-A0B0-513B9E1A01A3}" presName="tile1" presStyleLbl="node1" presStyleIdx="0" presStyleCnt="4"/>
      <dgm:spPr/>
      <dgm:t>
        <a:bodyPr/>
        <a:lstStyle/>
        <a:p>
          <a:endParaRPr lang="ru-RU"/>
        </a:p>
      </dgm:t>
    </dgm:pt>
    <dgm:pt modelId="{ACE0D18C-EC9F-4620-8F26-04880D8569FB}" type="pres">
      <dgm:prSet presAssocID="{5020B178-E67B-4BAB-A0B0-513B9E1A01A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14ACD-E439-4413-9ECE-CA08E61F4C95}" type="pres">
      <dgm:prSet presAssocID="{5020B178-E67B-4BAB-A0B0-513B9E1A01A3}" presName="tile2" presStyleLbl="node1" presStyleIdx="1" presStyleCnt="4"/>
      <dgm:spPr/>
      <dgm:t>
        <a:bodyPr/>
        <a:lstStyle/>
        <a:p>
          <a:endParaRPr lang="ru-RU"/>
        </a:p>
      </dgm:t>
    </dgm:pt>
    <dgm:pt modelId="{D0AEF24A-4F3C-43C8-B363-9573A1C18051}" type="pres">
      <dgm:prSet presAssocID="{5020B178-E67B-4BAB-A0B0-513B9E1A01A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F55C9-4DF1-41D5-84E5-0ABDCCFD08F1}" type="pres">
      <dgm:prSet presAssocID="{5020B178-E67B-4BAB-A0B0-513B9E1A01A3}" presName="tile3" presStyleLbl="node1" presStyleIdx="2" presStyleCnt="4"/>
      <dgm:spPr/>
      <dgm:t>
        <a:bodyPr/>
        <a:lstStyle/>
        <a:p>
          <a:endParaRPr lang="ru-RU"/>
        </a:p>
      </dgm:t>
    </dgm:pt>
    <dgm:pt modelId="{A18AE993-0B72-488F-92AB-5C8E3830D1E7}" type="pres">
      <dgm:prSet presAssocID="{5020B178-E67B-4BAB-A0B0-513B9E1A01A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D1DBD-5A37-4107-AF52-B770E4C5645B}" type="pres">
      <dgm:prSet presAssocID="{5020B178-E67B-4BAB-A0B0-513B9E1A01A3}" presName="tile4" presStyleLbl="node1" presStyleIdx="3" presStyleCnt="4"/>
      <dgm:spPr/>
      <dgm:t>
        <a:bodyPr/>
        <a:lstStyle/>
        <a:p>
          <a:endParaRPr lang="ru-RU"/>
        </a:p>
      </dgm:t>
    </dgm:pt>
    <dgm:pt modelId="{D0767753-D478-458B-89E1-8F55F6801DA7}" type="pres">
      <dgm:prSet presAssocID="{5020B178-E67B-4BAB-A0B0-513B9E1A01A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AD12E-CD78-4813-9668-49973FFE2993}" type="pres">
      <dgm:prSet presAssocID="{5020B178-E67B-4BAB-A0B0-513B9E1A01A3}" presName="centerTile" presStyleLbl="fgShp" presStyleIdx="0" presStyleCnt="1" custScaleX="213546" custScaleY="11874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66E299A-D674-47EC-A1D7-96DFD42579BC}" type="presOf" srcId="{FDD600D8-2122-442E-AA64-2B5A1716305D}" destId="{3A1C5762-2D25-48EF-B975-C57BD3E855C0}" srcOrd="0" destOrd="0" presId="urn:microsoft.com/office/officeart/2005/8/layout/matrix1"/>
    <dgm:cxn modelId="{7DFA30B9-67AE-43CC-ADA6-BE7BE3701310}" type="presOf" srcId="{FDD600D8-2122-442E-AA64-2B5A1716305D}" destId="{ACE0D18C-EC9F-4620-8F26-04880D8569FB}" srcOrd="1" destOrd="0" presId="urn:microsoft.com/office/officeart/2005/8/layout/matrix1"/>
    <dgm:cxn modelId="{3B1E2D3E-8C70-427C-8724-6C727F58C81F}" type="presOf" srcId="{5938FB1D-A355-478B-8C38-60BEDEAD7BD9}" destId="{D0AEF24A-4F3C-43C8-B363-9573A1C18051}" srcOrd="1" destOrd="0" presId="urn:microsoft.com/office/officeart/2005/8/layout/matrix1"/>
    <dgm:cxn modelId="{EB5A785F-09BD-4255-BFCA-83D1A83FC8FB}" srcId="{8F7489F4-E5CB-4B60-AE70-247064E8D7D1}" destId="{E168803B-385B-4646-8659-A616ACE6DD67}" srcOrd="3" destOrd="0" parTransId="{7BBE55E6-AB00-4C4D-8D13-4AEBBA234623}" sibTransId="{A093DFBA-5E9C-42C6-BD80-DC592CC81E6D}"/>
    <dgm:cxn modelId="{861D3C64-8363-4DA1-BBFF-B1725700B9D8}" srcId="{5020B178-E67B-4BAB-A0B0-513B9E1A01A3}" destId="{8F7489F4-E5CB-4B60-AE70-247064E8D7D1}" srcOrd="0" destOrd="0" parTransId="{B1EEF50B-F9CA-4866-9A46-E6340C812DCE}" sibTransId="{B8B3C4C6-B3AA-48DF-A33A-24CF49DAD59F}"/>
    <dgm:cxn modelId="{7C802812-F5A8-4F2D-B0BD-6088A6179186}" srcId="{5020B178-E67B-4BAB-A0B0-513B9E1A01A3}" destId="{8525C67D-14C6-4B1A-AD73-D3244D2F24AD}" srcOrd="1" destOrd="0" parTransId="{28BD0550-8256-41A6-8F61-1421641B3384}" sibTransId="{4D120586-1786-466A-A33D-0A321F8A4635}"/>
    <dgm:cxn modelId="{803BF9E6-5D0A-4201-ACFD-19BB82EDBDBA}" type="presOf" srcId="{8F7489F4-E5CB-4B60-AE70-247064E8D7D1}" destId="{C7EAD12E-CD78-4813-9668-49973FFE2993}" srcOrd="0" destOrd="0" presId="urn:microsoft.com/office/officeart/2005/8/layout/matrix1"/>
    <dgm:cxn modelId="{A98734F8-FC09-48BD-A4E9-B4F5D1D5993D}" type="presOf" srcId="{E168803B-385B-4646-8659-A616ACE6DD67}" destId="{D0767753-D478-458B-89E1-8F55F6801DA7}" srcOrd="1" destOrd="0" presId="urn:microsoft.com/office/officeart/2005/8/layout/matrix1"/>
    <dgm:cxn modelId="{7E291A0F-1E5C-43A0-9146-09E24950E45A}" type="presOf" srcId="{F8B9F426-3970-4EF9-B23D-374B80C5FDBB}" destId="{B8CF55C9-4DF1-41D5-84E5-0ABDCCFD08F1}" srcOrd="0" destOrd="0" presId="urn:microsoft.com/office/officeart/2005/8/layout/matrix1"/>
    <dgm:cxn modelId="{749D0CDE-6879-406A-8490-4AA010288CD4}" type="presOf" srcId="{5020B178-E67B-4BAB-A0B0-513B9E1A01A3}" destId="{2DF6D0BA-62A2-498A-8797-FF377D008E89}" srcOrd="0" destOrd="0" presId="urn:microsoft.com/office/officeart/2005/8/layout/matrix1"/>
    <dgm:cxn modelId="{6CC83A7A-6225-4F35-9E74-F68B6B5E2899}" srcId="{8F7489F4-E5CB-4B60-AE70-247064E8D7D1}" destId="{F8B9F426-3970-4EF9-B23D-374B80C5FDBB}" srcOrd="2" destOrd="0" parTransId="{578B80C3-FB6E-4CC8-AB65-E7954F6A5813}" sibTransId="{462F84DC-24BC-428F-9862-412098082A5B}"/>
    <dgm:cxn modelId="{93AFED4B-978B-40AD-B34D-36C49EE929E3}" type="presOf" srcId="{E168803B-385B-4646-8659-A616ACE6DD67}" destId="{6BCD1DBD-5A37-4107-AF52-B770E4C5645B}" srcOrd="0" destOrd="0" presId="urn:microsoft.com/office/officeart/2005/8/layout/matrix1"/>
    <dgm:cxn modelId="{80E99D63-C971-470D-8C6D-816860D08922}" type="presOf" srcId="{F8B9F426-3970-4EF9-B23D-374B80C5FDBB}" destId="{A18AE993-0B72-488F-92AB-5C8E3830D1E7}" srcOrd="1" destOrd="0" presId="urn:microsoft.com/office/officeart/2005/8/layout/matrix1"/>
    <dgm:cxn modelId="{14637C34-15FB-47FA-89D9-22877019707E}" srcId="{8F7489F4-E5CB-4B60-AE70-247064E8D7D1}" destId="{5938FB1D-A355-478B-8C38-60BEDEAD7BD9}" srcOrd="1" destOrd="0" parTransId="{31946276-BB0D-4993-8B1E-BE1477EBBC01}" sibTransId="{C36679C8-C880-4FB5-B05E-DB2501A3B4C7}"/>
    <dgm:cxn modelId="{39868CF1-2B86-40B2-BC0A-DBCD1595EB92}" type="presOf" srcId="{5938FB1D-A355-478B-8C38-60BEDEAD7BD9}" destId="{62214ACD-E439-4413-9ECE-CA08E61F4C95}" srcOrd="0" destOrd="0" presId="urn:microsoft.com/office/officeart/2005/8/layout/matrix1"/>
    <dgm:cxn modelId="{057633E3-4D70-475B-B81D-BFD7B5169F49}" srcId="{8F7489F4-E5CB-4B60-AE70-247064E8D7D1}" destId="{FDD600D8-2122-442E-AA64-2B5A1716305D}" srcOrd="0" destOrd="0" parTransId="{D1FE4F01-7DEF-4E6F-AC8E-77E004FF4801}" sibTransId="{0A8FEDD7-F3B2-423A-8F80-343AB5BADB61}"/>
    <dgm:cxn modelId="{FA07F4F0-A584-482E-9C6D-9E57653469A3}" type="presParOf" srcId="{2DF6D0BA-62A2-498A-8797-FF377D008E89}" destId="{DC08260F-D7E0-44B3-BB03-05CD5500F768}" srcOrd="0" destOrd="0" presId="urn:microsoft.com/office/officeart/2005/8/layout/matrix1"/>
    <dgm:cxn modelId="{57C59E55-A4F7-45CC-9944-B694A4EC6272}" type="presParOf" srcId="{DC08260F-D7E0-44B3-BB03-05CD5500F768}" destId="{3A1C5762-2D25-48EF-B975-C57BD3E855C0}" srcOrd="0" destOrd="0" presId="urn:microsoft.com/office/officeart/2005/8/layout/matrix1"/>
    <dgm:cxn modelId="{C0158C6E-33F5-4BAD-BB6C-FD9AED1DA09D}" type="presParOf" srcId="{DC08260F-D7E0-44B3-BB03-05CD5500F768}" destId="{ACE0D18C-EC9F-4620-8F26-04880D8569FB}" srcOrd="1" destOrd="0" presId="urn:microsoft.com/office/officeart/2005/8/layout/matrix1"/>
    <dgm:cxn modelId="{A0C732BD-74EE-4678-B586-11FC31529AC3}" type="presParOf" srcId="{DC08260F-D7E0-44B3-BB03-05CD5500F768}" destId="{62214ACD-E439-4413-9ECE-CA08E61F4C95}" srcOrd="2" destOrd="0" presId="urn:microsoft.com/office/officeart/2005/8/layout/matrix1"/>
    <dgm:cxn modelId="{A7129062-81F1-444A-A79A-11A1C5590FC3}" type="presParOf" srcId="{DC08260F-D7E0-44B3-BB03-05CD5500F768}" destId="{D0AEF24A-4F3C-43C8-B363-9573A1C18051}" srcOrd="3" destOrd="0" presId="urn:microsoft.com/office/officeart/2005/8/layout/matrix1"/>
    <dgm:cxn modelId="{F2415D7A-8980-4A69-B1F6-CADD1D301AD4}" type="presParOf" srcId="{DC08260F-D7E0-44B3-BB03-05CD5500F768}" destId="{B8CF55C9-4DF1-41D5-84E5-0ABDCCFD08F1}" srcOrd="4" destOrd="0" presId="urn:microsoft.com/office/officeart/2005/8/layout/matrix1"/>
    <dgm:cxn modelId="{6CE9C089-436D-43BE-BA2A-4180189A1E65}" type="presParOf" srcId="{DC08260F-D7E0-44B3-BB03-05CD5500F768}" destId="{A18AE993-0B72-488F-92AB-5C8E3830D1E7}" srcOrd="5" destOrd="0" presId="urn:microsoft.com/office/officeart/2005/8/layout/matrix1"/>
    <dgm:cxn modelId="{24B9AA5B-D469-4C36-9078-A2A92113E050}" type="presParOf" srcId="{DC08260F-D7E0-44B3-BB03-05CD5500F768}" destId="{6BCD1DBD-5A37-4107-AF52-B770E4C5645B}" srcOrd="6" destOrd="0" presId="urn:microsoft.com/office/officeart/2005/8/layout/matrix1"/>
    <dgm:cxn modelId="{9A86F250-8902-4DFF-8F93-253783D6F1B4}" type="presParOf" srcId="{DC08260F-D7E0-44B3-BB03-05CD5500F768}" destId="{D0767753-D478-458B-89E1-8F55F6801DA7}" srcOrd="7" destOrd="0" presId="urn:microsoft.com/office/officeart/2005/8/layout/matrix1"/>
    <dgm:cxn modelId="{100296F3-C382-42C8-8F01-551CEA1E425F}" type="presParOf" srcId="{2DF6D0BA-62A2-498A-8797-FF377D008E89}" destId="{C7EAD12E-CD78-4813-9668-49973FFE299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3898716-6748-4AFB-BFAE-3C52C9915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B2D949-0989-4207-B055-C079505D0D20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 прав </a:t>
          </a:r>
          <a:endParaRPr lang="ru-RU" dirty="0"/>
        </a:p>
      </dgm:t>
    </dgm:pt>
    <dgm:pt modelId="{43747310-C235-4D6A-B850-8EDDC9C81B28}" type="parTrans" cxnId="{D631E71D-2009-47AB-9B70-7BDAF1093BD5}">
      <dgm:prSet/>
      <dgm:spPr/>
      <dgm:t>
        <a:bodyPr/>
        <a:lstStyle/>
        <a:p>
          <a:endParaRPr lang="ru-RU"/>
        </a:p>
      </dgm:t>
    </dgm:pt>
    <dgm:pt modelId="{9C986E0C-6B27-4075-AB40-62A7849D8F1C}" type="sibTrans" cxnId="{D631E71D-2009-47AB-9B70-7BDAF1093BD5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AD60410-0C76-4BF9-89BC-34F8722BDACD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она </a:t>
          </a:r>
          <a:r>
            <a:rPr lang="ru-RU" b="1" dirty="0" err="1" smtClean="0">
              <a:latin typeface="Verdana" pitchFamily="34" charset="0"/>
            </a:rPr>
            <a:t>прав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endParaRPr lang="ru-RU" dirty="0"/>
        </a:p>
      </dgm:t>
    </dgm:pt>
    <dgm:pt modelId="{B64505EC-7158-42D9-BC2D-46018219FCC5}" type="parTrans" cxnId="{410364A6-FF38-4B85-90A9-4D487F54419D}">
      <dgm:prSet/>
      <dgm:spPr/>
      <dgm:t>
        <a:bodyPr/>
        <a:lstStyle/>
        <a:p>
          <a:endParaRPr lang="ru-RU"/>
        </a:p>
      </dgm:t>
    </dgm:pt>
    <dgm:pt modelId="{9084A09C-CE70-44EF-B9D7-8A70061F945B}" type="sibTrans" cxnId="{410364A6-FF38-4B85-90A9-4D487F54419D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4F0C084-807A-4960-BE6F-29544A67FB12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они </a:t>
          </a:r>
          <a:r>
            <a:rPr lang="ru-RU" b="1" dirty="0" err="1" smtClean="0">
              <a:latin typeface="Verdana" pitchFamily="34" charset="0"/>
            </a:rPr>
            <a:t>пр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err="1" smtClean="0">
              <a:latin typeface="Verdana" pitchFamily="34" charset="0"/>
            </a:rPr>
            <a:t>вы</a:t>
          </a:r>
          <a:endParaRPr lang="ru-RU" dirty="0"/>
        </a:p>
      </dgm:t>
    </dgm:pt>
    <dgm:pt modelId="{CB68A338-67E1-499C-BEA3-42B70E1A9B47}" type="parTrans" cxnId="{272769DA-CE6A-418D-980E-B61D3078E687}">
      <dgm:prSet/>
      <dgm:spPr/>
      <dgm:t>
        <a:bodyPr/>
        <a:lstStyle/>
        <a:p>
          <a:endParaRPr lang="ru-RU"/>
        </a:p>
      </dgm:t>
    </dgm:pt>
    <dgm:pt modelId="{5A91F844-5171-4EB9-95BC-3749A5786EF8}" type="sibTrans" cxnId="{272769DA-CE6A-418D-980E-B61D3078E687}">
      <dgm:prSet/>
      <dgm:spPr/>
      <dgm:t>
        <a:bodyPr/>
        <a:lstStyle/>
        <a:p>
          <a:endParaRPr lang="ru-RU"/>
        </a:p>
      </dgm:t>
    </dgm:pt>
    <dgm:pt modelId="{D0F1FB34-59B5-4AC0-8F56-AC11DCC32FBA}" type="pres">
      <dgm:prSet presAssocID="{23898716-6748-4AFB-BFAE-3C52C9915C5A}" presName="Name0" presStyleCnt="0">
        <dgm:presLayoutVars>
          <dgm:dir/>
          <dgm:resizeHandles val="exact"/>
        </dgm:presLayoutVars>
      </dgm:prSet>
      <dgm:spPr/>
    </dgm:pt>
    <dgm:pt modelId="{BD197C05-97AD-41EA-A2ED-2E9FCA33C105}" type="pres">
      <dgm:prSet presAssocID="{28B2D949-0989-4207-B055-C079505D0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1F30-94F3-437F-A3F6-970B9D1B29DB}" type="pres">
      <dgm:prSet presAssocID="{9C986E0C-6B27-4075-AB40-62A7849D8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2BF7C-D4FB-4732-B15A-D54F7A2B0A72}" type="pres">
      <dgm:prSet presAssocID="{9C986E0C-6B27-4075-AB40-62A7849D8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461AD2-4A24-4B4F-9C16-282FBED570A3}" type="pres">
      <dgm:prSet presAssocID="{9AD60410-0C76-4BF9-89BC-34F8722BDA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711-8B26-4DEF-A685-61595A6A85CE}" type="pres">
      <dgm:prSet presAssocID="{9084A09C-CE70-44EF-B9D7-8A70061F94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703720-F2DB-4791-8485-A24C694DF7C2}" type="pres">
      <dgm:prSet presAssocID="{9084A09C-CE70-44EF-B9D7-8A70061F94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020F79-D732-4BD0-986A-52D3C8A7770E}" type="pres">
      <dgm:prSet presAssocID="{94F0C084-807A-4960-BE6F-29544A67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31E71D-2009-47AB-9B70-7BDAF1093BD5}" srcId="{23898716-6748-4AFB-BFAE-3C52C9915C5A}" destId="{28B2D949-0989-4207-B055-C079505D0D20}" srcOrd="0" destOrd="0" parTransId="{43747310-C235-4D6A-B850-8EDDC9C81B28}" sibTransId="{9C986E0C-6B27-4075-AB40-62A7849D8F1C}"/>
    <dgm:cxn modelId="{6B9BEA90-2FF6-44D6-9500-7B305548AB62}" type="presOf" srcId="{9084A09C-CE70-44EF-B9D7-8A70061F945B}" destId="{94ECB711-8B26-4DEF-A685-61595A6A85CE}" srcOrd="0" destOrd="0" presId="urn:microsoft.com/office/officeart/2005/8/layout/process1"/>
    <dgm:cxn modelId="{EEDC86A0-26DB-4FC4-B165-CC9BB51473BD}" type="presOf" srcId="{94F0C084-807A-4960-BE6F-29544A67FB12}" destId="{D3020F79-D732-4BD0-986A-52D3C8A7770E}" srcOrd="0" destOrd="0" presId="urn:microsoft.com/office/officeart/2005/8/layout/process1"/>
    <dgm:cxn modelId="{968450C9-F2E7-423E-87E0-A6A48DC3CCD4}" type="presOf" srcId="{9C986E0C-6B27-4075-AB40-62A7849D8F1C}" destId="{E8D2BF7C-D4FB-4732-B15A-D54F7A2B0A72}" srcOrd="1" destOrd="0" presId="urn:microsoft.com/office/officeart/2005/8/layout/process1"/>
    <dgm:cxn modelId="{C4A852C3-9EC8-46F2-989A-CA0993439220}" type="presOf" srcId="{9C986E0C-6B27-4075-AB40-62A7849D8F1C}" destId="{2EB91F30-94F3-437F-A3F6-970B9D1B29DB}" srcOrd="0" destOrd="0" presId="urn:microsoft.com/office/officeart/2005/8/layout/process1"/>
    <dgm:cxn modelId="{89DC8B29-DADA-475E-8516-4D3F21CAA0B4}" type="presOf" srcId="{28B2D949-0989-4207-B055-C079505D0D20}" destId="{BD197C05-97AD-41EA-A2ED-2E9FCA33C105}" srcOrd="0" destOrd="0" presId="urn:microsoft.com/office/officeart/2005/8/layout/process1"/>
    <dgm:cxn modelId="{A8435822-59DB-44BD-8556-231443C4D7AA}" type="presOf" srcId="{23898716-6748-4AFB-BFAE-3C52C9915C5A}" destId="{D0F1FB34-59B5-4AC0-8F56-AC11DCC32FBA}" srcOrd="0" destOrd="0" presId="urn:microsoft.com/office/officeart/2005/8/layout/process1"/>
    <dgm:cxn modelId="{68E154BD-410A-4728-81ED-EE6778363D67}" type="presOf" srcId="{9084A09C-CE70-44EF-B9D7-8A70061F945B}" destId="{1C703720-F2DB-4791-8485-A24C694DF7C2}" srcOrd="1" destOrd="0" presId="urn:microsoft.com/office/officeart/2005/8/layout/process1"/>
    <dgm:cxn modelId="{D590E599-E004-403D-8E0B-BF1EC53BFB35}" type="presOf" srcId="{9AD60410-0C76-4BF9-89BC-34F8722BDACD}" destId="{90461AD2-4A24-4B4F-9C16-282FBED570A3}" srcOrd="0" destOrd="0" presId="urn:microsoft.com/office/officeart/2005/8/layout/process1"/>
    <dgm:cxn modelId="{410364A6-FF38-4B85-90A9-4D487F54419D}" srcId="{23898716-6748-4AFB-BFAE-3C52C9915C5A}" destId="{9AD60410-0C76-4BF9-89BC-34F8722BDACD}" srcOrd="1" destOrd="0" parTransId="{B64505EC-7158-42D9-BC2D-46018219FCC5}" sibTransId="{9084A09C-CE70-44EF-B9D7-8A70061F945B}"/>
    <dgm:cxn modelId="{272769DA-CE6A-418D-980E-B61D3078E687}" srcId="{23898716-6748-4AFB-BFAE-3C52C9915C5A}" destId="{94F0C084-807A-4960-BE6F-29544A67FB12}" srcOrd="2" destOrd="0" parTransId="{CB68A338-67E1-499C-BEA3-42B70E1A9B47}" sibTransId="{5A91F844-5171-4EB9-95BC-3749A5786EF8}"/>
    <dgm:cxn modelId="{E093F4B3-4B9D-41E1-A113-405A33096DD1}" type="presParOf" srcId="{D0F1FB34-59B5-4AC0-8F56-AC11DCC32FBA}" destId="{BD197C05-97AD-41EA-A2ED-2E9FCA33C105}" srcOrd="0" destOrd="0" presId="urn:microsoft.com/office/officeart/2005/8/layout/process1"/>
    <dgm:cxn modelId="{D525DF56-72A3-4A0F-A253-580E14C504D3}" type="presParOf" srcId="{D0F1FB34-59B5-4AC0-8F56-AC11DCC32FBA}" destId="{2EB91F30-94F3-437F-A3F6-970B9D1B29DB}" srcOrd="1" destOrd="0" presId="urn:microsoft.com/office/officeart/2005/8/layout/process1"/>
    <dgm:cxn modelId="{62351EE9-1D3A-4C7F-8DBB-0FAC51CDEEEA}" type="presParOf" srcId="{2EB91F30-94F3-437F-A3F6-970B9D1B29DB}" destId="{E8D2BF7C-D4FB-4732-B15A-D54F7A2B0A72}" srcOrd="0" destOrd="0" presId="urn:microsoft.com/office/officeart/2005/8/layout/process1"/>
    <dgm:cxn modelId="{E241F457-B369-4E52-ADEC-4E2AB41EC67A}" type="presParOf" srcId="{D0F1FB34-59B5-4AC0-8F56-AC11DCC32FBA}" destId="{90461AD2-4A24-4B4F-9C16-282FBED570A3}" srcOrd="2" destOrd="0" presId="urn:microsoft.com/office/officeart/2005/8/layout/process1"/>
    <dgm:cxn modelId="{90588A0B-0871-4341-BA69-6B5192215181}" type="presParOf" srcId="{D0F1FB34-59B5-4AC0-8F56-AC11DCC32FBA}" destId="{94ECB711-8B26-4DEF-A685-61595A6A85CE}" srcOrd="3" destOrd="0" presId="urn:microsoft.com/office/officeart/2005/8/layout/process1"/>
    <dgm:cxn modelId="{D8D123DF-4FCB-48E2-89FA-A0FF5B5A6F22}" type="presParOf" srcId="{94ECB711-8B26-4DEF-A685-61595A6A85CE}" destId="{1C703720-F2DB-4791-8485-A24C694DF7C2}" srcOrd="0" destOrd="0" presId="urn:microsoft.com/office/officeart/2005/8/layout/process1"/>
    <dgm:cxn modelId="{652FD1B7-4C5E-4C52-9EAC-70348E528AEF}" type="presParOf" srcId="{D0F1FB34-59B5-4AC0-8F56-AC11DCC32FBA}" destId="{D3020F79-D732-4BD0-986A-52D3C8A777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3898716-6748-4AFB-BFAE-3C52C9915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B2D949-0989-4207-B055-C079505D0D20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 весел </a:t>
          </a:r>
          <a:endParaRPr lang="ru-RU" dirty="0"/>
        </a:p>
      </dgm:t>
    </dgm:pt>
    <dgm:pt modelId="{43747310-C235-4D6A-B850-8EDDC9C81B28}" type="parTrans" cxnId="{D631E71D-2009-47AB-9B70-7BDAF1093BD5}">
      <dgm:prSet/>
      <dgm:spPr/>
      <dgm:t>
        <a:bodyPr/>
        <a:lstStyle/>
        <a:p>
          <a:endParaRPr lang="ru-RU"/>
        </a:p>
      </dgm:t>
    </dgm:pt>
    <dgm:pt modelId="{9C986E0C-6B27-4075-AB40-62A7849D8F1C}" type="sibTrans" cxnId="{D631E71D-2009-47AB-9B70-7BDAF1093BD5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AD60410-0C76-4BF9-89BC-34F8722BDACD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она </a:t>
          </a:r>
          <a:r>
            <a:rPr lang="ru-RU" b="1" dirty="0" err="1" smtClean="0">
              <a:latin typeface="Verdana" pitchFamily="34" charset="0"/>
            </a:rPr>
            <a:t>весел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B64505EC-7158-42D9-BC2D-46018219FCC5}" type="parTrans" cxnId="{410364A6-FF38-4B85-90A9-4D487F54419D}">
      <dgm:prSet/>
      <dgm:spPr/>
      <dgm:t>
        <a:bodyPr/>
        <a:lstStyle/>
        <a:p>
          <a:endParaRPr lang="ru-RU"/>
        </a:p>
      </dgm:t>
    </dgm:pt>
    <dgm:pt modelId="{9084A09C-CE70-44EF-B9D7-8A70061F945B}" type="sibTrans" cxnId="{410364A6-FF38-4B85-90A9-4D487F54419D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4F0C084-807A-4960-BE6F-29544A67FB12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они </a:t>
          </a:r>
          <a:r>
            <a:rPr lang="ru-RU" b="1" dirty="0" err="1" smtClean="0">
              <a:latin typeface="Verdana" pitchFamily="34" charset="0"/>
            </a:rPr>
            <a:t>в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Е</a:t>
          </a:r>
          <a:r>
            <a:rPr lang="ru-RU" b="1" dirty="0" err="1" smtClean="0">
              <a:latin typeface="Verdana" pitchFamily="34" charset="0"/>
            </a:rPr>
            <a:t>селы</a:t>
          </a:r>
          <a:endParaRPr lang="ru-RU" dirty="0"/>
        </a:p>
      </dgm:t>
    </dgm:pt>
    <dgm:pt modelId="{CB68A338-67E1-499C-BEA3-42B70E1A9B47}" type="parTrans" cxnId="{272769DA-CE6A-418D-980E-B61D3078E687}">
      <dgm:prSet/>
      <dgm:spPr/>
      <dgm:t>
        <a:bodyPr/>
        <a:lstStyle/>
        <a:p>
          <a:endParaRPr lang="ru-RU"/>
        </a:p>
      </dgm:t>
    </dgm:pt>
    <dgm:pt modelId="{5A91F844-5171-4EB9-95BC-3749A5786EF8}" type="sibTrans" cxnId="{272769DA-CE6A-418D-980E-B61D3078E687}">
      <dgm:prSet/>
      <dgm:spPr/>
      <dgm:t>
        <a:bodyPr/>
        <a:lstStyle/>
        <a:p>
          <a:endParaRPr lang="ru-RU"/>
        </a:p>
      </dgm:t>
    </dgm:pt>
    <dgm:pt modelId="{D0F1FB34-59B5-4AC0-8F56-AC11DCC32FBA}" type="pres">
      <dgm:prSet presAssocID="{23898716-6748-4AFB-BFAE-3C52C9915C5A}" presName="Name0" presStyleCnt="0">
        <dgm:presLayoutVars>
          <dgm:dir/>
          <dgm:resizeHandles val="exact"/>
        </dgm:presLayoutVars>
      </dgm:prSet>
      <dgm:spPr/>
    </dgm:pt>
    <dgm:pt modelId="{BD197C05-97AD-41EA-A2ED-2E9FCA33C105}" type="pres">
      <dgm:prSet presAssocID="{28B2D949-0989-4207-B055-C079505D0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1F30-94F3-437F-A3F6-970B9D1B29DB}" type="pres">
      <dgm:prSet presAssocID="{9C986E0C-6B27-4075-AB40-62A7849D8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2BF7C-D4FB-4732-B15A-D54F7A2B0A72}" type="pres">
      <dgm:prSet presAssocID="{9C986E0C-6B27-4075-AB40-62A7849D8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461AD2-4A24-4B4F-9C16-282FBED570A3}" type="pres">
      <dgm:prSet presAssocID="{9AD60410-0C76-4BF9-89BC-34F8722BDA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711-8B26-4DEF-A685-61595A6A85CE}" type="pres">
      <dgm:prSet presAssocID="{9084A09C-CE70-44EF-B9D7-8A70061F94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703720-F2DB-4791-8485-A24C694DF7C2}" type="pres">
      <dgm:prSet presAssocID="{9084A09C-CE70-44EF-B9D7-8A70061F94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020F79-D732-4BD0-986A-52D3C8A7770E}" type="pres">
      <dgm:prSet presAssocID="{94F0C084-807A-4960-BE6F-29544A67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31E71D-2009-47AB-9B70-7BDAF1093BD5}" srcId="{23898716-6748-4AFB-BFAE-3C52C9915C5A}" destId="{28B2D949-0989-4207-B055-C079505D0D20}" srcOrd="0" destOrd="0" parTransId="{43747310-C235-4D6A-B850-8EDDC9C81B28}" sibTransId="{9C986E0C-6B27-4075-AB40-62A7849D8F1C}"/>
    <dgm:cxn modelId="{ADE41381-3DEA-43E6-ABD2-E2DD877A5894}" type="presOf" srcId="{9C986E0C-6B27-4075-AB40-62A7849D8F1C}" destId="{2EB91F30-94F3-437F-A3F6-970B9D1B29DB}" srcOrd="0" destOrd="0" presId="urn:microsoft.com/office/officeart/2005/8/layout/process1"/>
    <dgm:cxn modelId="{98EE5E08-234D-4F01-8C7E-13DCF493FEE8}" type="presOf" srcId="{9AD60410-0C76-4BF9-89BC-34F8722BDACD}" destId="{90461AD2-4A24-4B4F-9C16-282FBED570A3}" srcOrd="0" destOrd="0" presId="urn:microsoft.com/office/officeart/2005/8/layout/process1"/>
    <dgm:cxn modelId="{2FB7F042-35CF-41BD-91FB-8F2230C7576A}" type="presOf" srcId="{23898716-6748-4AFB-BFAE-3C52C9915C5A}" destId="{D0F1FB34-59B5-4AC0-8F56-AC11DCC32FBA}" srcOrd="0" destOrd="0" presId="urn:microsoft.com/office/officeart/2005/8/layout/process1"/>
    <dgm:cxn modelId="{BAE05AB5-CC42-4AE1-BB3C-87033DA348B4}" type="presOf" srcId="{94F0C084-807A-4960-BE6F-29544A67FB12}" destId="{D3020F79-D732-4BD0-986A-52D3C8A7770E}" srcOrd="0" destOrd="0" presId="urn:microsoft.com/office/officeart/2005/8/layout/process1"/>
    <dgm:cxn modelId="{5D0340C6-BD28-4AE3-8063-FC0114F2ADF5}" type="presOf" srcId="{9C986E0C-6B27-4075-AB40-62A7849D8F1C}" destId="{E8D2BF7C-D4FB-4732-B15A-D54F7A2B0A72}" srcOrd="1" destOrd="0" presId="urn:microsoft.com/office/officeart/2005/8/layout/process1"/>
    <dgm:cxn modelId="{A523FCCD-15A3-4D45-9728-F79A2EF969FC}" type="presOf" srcId="{28B2D949-0989-4207-B055-C079505D0D20}" destId="{BD197C05-97AD-41EA-A2ED-2E9FCA33C105}" srcOrd="0" destOrd="0" presId="urn:microsoft.com/office/officeart/2005/8/layout/process1"/>
    <dgm:cxn modelId="{A6DD44B9-E834-4BCD-8CA9-EFA92A0BD511}" type="presOf" srcId="{9084A09C-CE70-44EF-B9D7-8A70061F945B}" destId="{94ECB711-8B26-4DEF-A685-61595A6A85CE}" srcOrd="0" destOrd="0" presId="urn:microsoft.com/office/officeart/2005/8/layout/process1"/>
    <dgm:cxn modelId="{B725B242-B4E6-4BE2-A4EE-99EBF723E30D}" type="presOf" srcId="{9084A09C-CE70-44EF-B9D7-8A70061F945B}" destId="{1C703720-F2DB-4791-8485-A24C694DF7C2}" srcOrd="1" destOrd="0" presId="urn:microsoft.com/office/officeart/2005/8/layout/process1"/>
    <dgm:cxn modelId="{410364A6-FF38-4B85-90A9-4D487F54419D}" srcId="{23898716-6748-4AFB-BFAE-3C52C9915C5A}" destId="{9AD60410-0C76-4BF9-89BC-34F8722BDACD}" srcOrd="1" destOrd="0" parTransId="{B64505EC-7158-42D9-BC2D-46018219FCC5}" sibTransId="{9084A09C-CE70-44EF-B9D7-8A70061F945B}"/>
    <dgm:cxn modelId="{272769DA-CE6A-418D-980E-B61D3078E687}" srcId="{23898716-6748-4AFB-BFAE-3C52C9915C5A}" destId="{94F0C084-807A-4960-BE6F-29544A67FB12}" srcOrd="2" destOrd="0" parTransId="{CB68A338-67E1-499C-BEA3-42B70E1A9B47}" sibTransId="{5A91F844-5171-4EB9-95BC-3749A5786EF8}"/>
    <dgm:cxn modelId="{78FF8659-B268-498D-9447-0E6C596A4492}" type="presParOf" srcId="{D0F1FB34-59B5-4AC0-8F56-AC11DCC32FBA}" destId="{BD197C05-97AD-41EA-A2ED-2E9FCA33C105}" srcOrd="0" destOrd="0" presId="urn:microsoft.com/office/officeart/2005/8/layout/process1"/>
    <dgm:cxn modelId="{F26150A4-34B0-4620-8388-203D92762EE4}" type="presParOf" srcId="{D0F1FB34-59B5-4AC0-8F56-AC11DCC32FBA}" destId="{2EB91F30-94F3-437F-A3F6-970B9D1B29DB}" srcOrd="1" destOrd="0" presId="urn:microsoft.com/office/officeart/2005/8/layout/process1"/>
    <dgm:cxn modelId="{9A06BBD9-750A-47B9-824A-D1D10EED75D8}" type="presParOf" srcId="{2EB91F30-94F3-437F-A3F6-970B9D1B29DB}" destId="{E8D2BF7C-D4FB-4732-B15A-D54F7A2B0A72}" srcOrd="0" destOrd="0" presId="urn:microsoft.com/office/officeart/2005/8/layout/process1"/>
    <dgm:cxn modelId="{1A7C7A3E-5FF8-4EAE-999F-C0D0EBAED8CE}" type="presParOf" srcId="{D0F1FB34-59B5-4AC0-8F56-AC11DCC32FBA}" destId="{90461AD2-4A24-4B4F-9C16-282FBED570A3}" srcOrd="2" destOrd="0" presId="urn:microsoft.com/office/officeart/2005/8/layout/process1"/>
    <dgm:cxn modelId="{C60325FB-23E1-4B0D-A14C-06A76BB82304}" type="presParOf" srcId="{D0F1FB34-59B5-4AC0-8F56-AC11DCC32FBA}" destId="{94ECB711-8B26-4DEF-A685-61595A6A85CE}" srcOrd="3" destOrd="0" presId="urn:microsoft.com/office/officeart/2005/8/layout/process1"/>
    <dgm:cxn modelId="{A18F8C0D-02A6-4832-93B7-625C7362F65F}" type="presParOf" srcId="{94ECB711-8B26-4DEF-A685-61595A6A85CE}" destId="{1C703720-F2DB-4791-8485-A24C694DF7C2}" srcOrd="0" destOrd="0" presId="urn:microsoft.com/office/officeart/2005/8/layout/process1"/>
    <dgm:cxn modelId="{866B0C32-1B64-4B80-9E3F-9FE2BDC1E84D}" type="presParOf" srcId="{D0F1FB34-59B5-4AC0-8F56-AC11DCC32FBA}" destId="{D3020F79-D732-4BD0-986A-52D3C8A777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3898716-6748-4AFB-BFAE-3C52C9915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B2D949-0989-4207-B055-C079505D0D20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 глуп </a:t>
          </a:r>
          <a:endParaRPr lang="ru-RU" dirty="0"/>
        </a:p>
      </dgm:t>
    </dgm:pt>
    <dgm:pt modelId="{43747310-C235-4D6A-B850-8EDDC9C81B28}" type="parTrans" cxnId="{D631E71D-2009-47AB-9B70-7BDAF1093BD5}">
      <dgm:prSet/>
      <dgm:spPr/>
      <dgm:t>
        <a:bodyPr/>
        <a:lstStyle/>
        <a:p>
          <a:endParaRPr lang="ru-RU"/>
        </a:p>
      </dgm:t>
    </dgm:pt>
    <dgm:pt modelId="{9C986E0C-6B27-4075-AB40-62A7849D8F1C}" type="sibTrans" cxnId="{D631E71D-2009-47AB-9B70-7BDAF1093BD5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AD60410-0C76-4BF9-89BC-34F8722BDACD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она </a:t>
          </a:r>
          <a:r>
            <a:rPr lang="ru-RU" b="1" dirty="0" err="1" smtClean="0">
              <a:latin typeface="Verdana" pitchFamily="34" charset="0"/>
            </a:rPr>
            <a:t>глуп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B64505EC-7158-42D9-BC2D-46018219FCC5}" type="parTrans" cxnId="{410364A6-FF38-4B85-90A9-4D487F54419D}">
      <dgm:prSet/>
      <dgm:spPr/>
      <dgm:t>
        <a:bodyPr/>
        <a:lstStyle/>
        <a:p>
          <a:endParaRPr lang="ru-RU"/>
        </a:p>
      </dgm:t>
    </dgm:pt>
    <dgm:pt modelId="{9084A09C-CE70-44EF-B9D7-8A70061F945B}" type="sibTrans" cxnId="{410364A6-FF38-4B85-90A9-4D487F54419D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4F0C084-807A-4960-BE6F-29544A67FB12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они </a:t>
          </a:r>
          <a:r>
            <a:rPr lang="ru-RU" b="1" dirty="0" err="1" smtClean="0">
              <a:latin typeface="Verdana" pitchFamily="34" charset="0"/>
            </a:rPr>
            <a:t>гл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У</a:t>
          </a:r>
          <a:r>
            <a:rPr lang="ru-RU" b="1" dirty="0" err="1" smtClean="0">
              <a:latin typeface="Verdana" pitchFamily="34" charset="0"/>
            </a:rPr>
            <a:t>пы</a:t>
          </a:r>
          <a:endParaRPr lang="ru-RU" dirty="0"/>
        </a:p>
      </dgm:t>
    </dgm:pt>
    <dgm:pt modelId="{CB68A338-67E1-499C-BEA3-42B70E1A9B47}" type="parTrans" cxnId="{272769DA-CE6A-418D-980E-B61D3078E687}">
      <dgm:prSet/>
      <dgm:spPr/>
      <dgm:t>
        <a:bodyPr/>
        <a:lstStyle/>
        <a:p>
          <a:endParaRPr lang="ru-RU"/>
        </a:p>
      </dgm:t>
    </dgm:pt>
    <dgm:pt modelId="{5A91F844-5171-4EB9-95BC-3749A5786EF8}" type="sibTrans" cxnId="{272769DA-CE6A-418D-980E-B61D3078E687}">
      <dgm:prSet/>
      <dgm:spPr/>
      <dgm:t>
        <a:bodyPr/>
        <a:lstStyle/>
        <a:p>
          <a:endParaRPr lang="ru-RU"/>
        </a:p>
      </dgm:t>
    </dgm:pt>
    <dgm:pt modelId="{D0F1FB34-59B5-4AC0-8F56-AC11DCC32FBA}" type="pres">
      <dgm:prSet presAssocID="{23898716-6748-4AFB-BFAE-3C52C9915C5A}" presName="Name0" presStyleCnt="0">
        <dgm:presLayoutVars>
          <dgm:dir/>
          <dgm:resizeHandles val="exact"/>
        </dgm:presLayoutVars>
      </dgm:prSet>
      <dgm:spPr/>
    </dgm:pt>
    <dgm:pt modelId="{BD197C05-97AD-41EA-A2ED-2E9FCA33C105}" type="pres">
      <dgm:prSet presAssocID="{28B2D949-0989-4207-B055-C079505D0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1F30-94F3-437F-A3F6-970B9D1B29DB}" type="pres">
      <dgm:prSet presAssocID="{9C986E0C-6B27-4075-AB40-62A7849D8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2BF7C-D4FB-4732-B15A-D54F7A2B0A72}" type="pres">
      <dgm:prSet presAssocID="{9C986E0C-6B27-4075-AB40-62A7849D8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461AD2-4A24-4B4F-9C16-282FBED570A3}" type="pres">
      <dgm:prSet presAssocID="{9AD60410-0C76-4BF9-89BC-34F8722BDA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711-8B26-4DEF-A685-61595A6A85CE}" type="pres">
      <dgm:prSet presAssocID="{9084A09C-CE70-44EF-B9D7-8A70061F94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703720-F2DB-4791-8485-A24C694DF7C2}" type="pres">
      <dgm:prSet presAssocID="{9084A09C-CE70-44EF-B9D7-8A70061F94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020F79-D732-4BD0-986A-52D3C8A7770E}" type="pres">
      <dgm:prSet presAssocID="{94F0C084-807A-4960-BE6F-29544A67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428A4C-A105-400B-9C13-D35FA607402E}" type="presOf" srcId="{9084A09C-CE70-44EF-B9D7-8A70061F945B}" destId="{94ECB711-8B26-4DEF-A685-61595A6A85CE}" srcOrd="0" destOrd="0" presId="urn:microsoft.com/office/officeart/2005/8/layout/process1"/>
    <dgm:cxn modelId="{EC0388DC-384B-4395-B286-41327F0D0FD0}" type="presOf" srcId="{9C986E0C-6B27-4075-AB40-62A7849D8F1C}" destId="{2EB91F30-94F3-437F-A3F6-970B9D1B29DB}" srcOrd="0" destOrd="0" presId="urn:microsoft.com/office/officeart/2005/8/layout/process1"/>
    <dgm:cxn modelId="{379B6D2E-D4F9-4851-A938-B57227DB03FF}" type="presOf" srcId="{9084A09C-CE70-44EF-B9D7-8A70061F945B}" destId="{1C703720-F2DB-4791-8485-A24C694DF7C2}" srcOrd="1" destOrd="0" presId="urn:microsoft.com/office/officeart/2005/8/layout/process1"/>
    <dgm:cxn modelId="{00B5D6E5-2AAD-4308-8FD6-46D08343B5C3}" type="presOf" srcId="{9AD60410-0C76-4BF9-89BC-34F8722BDACD}" destId="{90461AD2-4A24-4B4F-9C16-282FBED570A3}" srcOrd="0" destOrd="0" presId="urn:microsoft.com/office/officeart/2005/8/layout/process1"/>
    <dgm:cxn modelId="{AD5D3666-EFC7-44E0-8753-939F58B32929}" type="presOf" srcId="{23898716-6748-4AFB-BFAE-3C52C9915C5A}" destId="{D0F1FB34-59B5-4AC0-8F56-AC11DCC32FBA}" srcOrd="0" destOrd="0" presId="urn:microsoft.com/office/officeart/2005/8/layout/process1"/>
    <dgm:cxn modelId="{51254C16-50C3-4A19-91D7-ECC195E99EF0}" type="presOf" srcId="{94F0C084-807A-4960-BE6F-29544A67FB12}" destId="{D3020F79-D732-4BD0-986A-52D3C8A7770E}" srcOrd="0" destOrd="0" presId="urn:microsoft.com/office/officeart/2005/8/layout/process1"/>
    <dgm:cxn modelId="{410364A6-FF38-4B85-90A9-4D487F54419D}" srcId="{23898716-6748-4AFB-BFAE-3C52C9915C5A}" destId="{9AD60410-0C76-4BF9-89BC-34F8722BDACD}" srcOrd="1" destOrd="0" parTransId="{B64505EC-7158-42D9-BC2D-46018219FCC5}" sibTransId="{9084A09C-CE70-44EF-B9D7-8A70061F945B}"/>
    <dgm:cxn modelId="{272769DA-CE6A-418D-980E-B61D3078E687}" srcId="{23898716-6748-4AFB-BFAE-3C52C9915C5A}" destId="{94F0C084-807A-4960-BE6F-29544A67FB12}" srcOrd="2" destOrd="0" parTransId="{CB68A338-67E1-499C-BEA3-42B70E1A9B47}" sibTransId="{5A91F844-5171-4EB9-95BC-3749A5786EF8}"/>
    <dgm:cxn modelId="{D631E71D-2009-47AB-9B70-7BDAF1093BD5}" srcId="{23898716-6748-4AFB-BFAE-3C52C9915C5A}" destId="{28B2D949-0989-4207-B055-C079505D0D20}" srcOrd="0" destOrd="0" parTransId="{43747310-C235-4D6A-B850-8EDDC9C81B28}" sibTransId="{9C986E0C-6B27-4075-AB40-62A7849D8F1C}"/>
    <dgm:cxn modelId="{E58ED1FE-4B77-462D-B8A3-A908A2FC9514}" type="presOf" srcId="{28B2D949-0989-4207-B055-C079505D0D20}" destId="{BD197C05-97AD-41EA-A2ED-2E9FCA33C105}" srcOrd="0" destOrd="0" presId="urn:microsoft.com/office/officeart/2005/8/layout/process1"/>
    <dgm:cxn modelId="{7FF086EB-5BD2-413C-A32D-79B617EF4281}" type="presOf" srcId="{9C986E0C-6B27-4075-AB40-62A7849D8F1C}" destId="{E8D2BF7C-D4FB-4732-B15A-D54F7A2B0A72}" srcOrd="1" destOrd="0" presId="urn:microsoft.com/office/officeart/2005/8/layout/process1"/>
    <dgm:cxn modelId="{F6E2EF26-C668-4A42-AF31-B880518351A4}" type="presParOf" srcId="{D0F1FB34-59B5-4AC0-8F56-AC11DCC32FBA}" destId="{BD197C05-97AD-41EA-A2ED-2E9FCA33C105}" srcOrd="0" destOrd="0" presId="urn:microsoft.com/office/officeart/2005/8/layout/process1"/>
    <dgm:cxn modelId="{8E1AAAB9-A013-46AE-9420-B04E27D5649D}" type="presParOf" srcId="{D0F1FB34-59B5-4AC0-8F56-AC11DCC32FBA}" destId="{2EB91F30-94F3-437F-A3F6-970B9D1B29DB}" srcOrd="1" destOrd="0" presId="urn:microsoft.com/office/officeart/2005/8/layout/process1"/>
    <dgm:cxn modelId="{27C8C29D-CE2F-46A6-A653-A484B10DADDA}" type="presParOf" srcId="{2EB91F30-94F3-437F-A3F6-970B9D1B29DB}" destId="{E8D2BF7C-D4FB-4732-B15A-D54F7A2B0A72}" srcOrd="0" destOrd="0" presId="urn:microsoft.com/office/officeart/2005/8/layout/process1"/>
    <dgm:cxn modelId="{9922D819-4411-45F4-955C-661261A0EFBD}" type="presParOf" srcId="{D0F1FB34-59B5-4AC0-8F56-AC11DCC32FBA}" destId="{90461AD2-4A24-4B4F-9C16-282FBED570A3}" srcOrd="2" destOrd="0" presId="urn:microsoft.com/office/officeart/2005/8/layout/process1"/>
    <dgm:cxn modelId="{F3CB0FCB-DE43-4FF7-9275-70431072FD2E}" type="presParOf" srcId="{D0F1FB34-59B5-4AC0-8F56-AC11DCC32FBA}" destId="{94ECB711-8B26-4DEF-A685-61595A6A85CE}" srcOrd="3" destOrd="0" presId="urn:microsoft.com/office/officeart/2005/8/layout/process1"/>
    <dgm:cxn modelId="{CADA3C63-EFFD-4839-AFC4-E4702836DCAD}" type="presParOf" srcId="{94ECB711-8B26-4DEF-A685-61595A6A85CE}" destId="{1C703720-F2DB-4791-8485-A24C694DF7C2}" srcOrd="0" destOrd="0" presId="urn:microsoft.com/office/officeart/2005/8/layout/process1"/>
    <dgm:cxn modelId="{D2A50FAC-076B-401B-A453-3A98E20774FC}" type="presParOf" srcId="{D0F1FB34-59B5-4AC0-8F56-AC11DCC32FBA}" destId="{D3020F79-D732-4BD0-986A-52D3C8A777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3898716-6748-4AFB-BFAE-3C52C9915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B2D949-0989-4207-B055-C079505D0D20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 горд </a:t>
          </a:r>
          <a:endParaRPr lang="ru-RU" dirty="0"/>
        </a:p>
      </dgm:t>
    </dgm:pt>
    <dgm:pt modelId="{43747310-C235-4D6A-B850-8EDDC9C81B28}" type="parTrans" cxnId="{D631E71D-2009-47AB-9B70-7BDAF1093BD5}">
      <dgm:prSet/>
      <dgm:spPr/>
      <dgm:t>
        <a:bodyPr/>
        <a:lstStyle/>
        <a:p>
          <a:endParaRPr lang="ru-RU"/>
        </a:p>
      </dgm:t>
    </dgm:pt>
    <dgm:pt modelId="{9C986E0C-6B27-4075-AB40-62A7849D8F1C}" type="sibTrans" cxnId="{D631E71D-2009-47AB-9B70-7BDAF1093BD5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AD60410-0C76-4BF9-89BC-34F8722BDACD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она </a:t>
          </a:r>
          <a:r>
            <a:rPr lang="ru-RU" b="1" dirty="0" err="1" smtClean="0">
              <a:latin typeface="Verdana" pitchFamily="34" charset="0"/>
            </a:rPr>
            <a:t>горд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B64505EC-7158-42D9-BC2D-46018219FCC5}" type="parTrans" cxnId="{410364A6-FF38-4B85-90A9-4D487F54419D}">
      <dgm:prSet/>
      <dgm:spPr/>
      <dgm:t>
        <a:bodyPr/>
        <a:lstStyle/>
        <a:p>
          <a:endParaRPr lang="ru-RU"/>
        </a:p>
      </dgm:t>
    </dgm:pt>
    <dgm:pt modelId="{9084A09C-CE70-44EF-B9D7-8A70061F945B}" type="sibTrans" cxnId="{410364A6-FF38-4B85-90A9-4D487F54419D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4F0C084-807A-4960-BE6F-29544A67FB12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они </a:t>
          </a:r>
          <a:r>
            <a:rPr lang="ru-RU" b="1" dirty="0" err="1" smtClean="0">
              <a:latin typeface="Verdana" pitchFamily="34" charset="0"/>
            </a:rPr>
            <a:t>г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О</a:t>
          </a:r>
          <a:r>
            <a:rPr lang="ru-RU" b="1" dirty="0" err="1" smtClean="0">
              <a:latin typeface="Verdana" pitchFamily="34" charset="0"/>
            </a:rPr>
            <a:t>рды</a:t>
          </a:r>
          <a:endParaRPr lang="ru-RU" dirty="0"/>
        </a:p>
      </dgm:t>
    </dgm:pt>
    <dgm:pt modelId="{CB68A338-67E1-499C-BEA3-42B70E1A9B47}" type="parTrans" cxnId="{272769DA-CE6A-418D-980E-B61D3078E687}">
      <dgm:prSet/>
      <dgm:spPr/>
      <dgm:t>
        <a:bodyPr/>
        <a:lstStyle/>
        <a:p>
          <a:endParaRPr lang="ru-RU"/>
        </a:p>
      </dgm:t>
    </dgm:pt>
    <dgm:pt modelId="{5A91F844-5171-4EB9-95BC-3749A5786EF8}" type="sibTrans" cxnId="{272769DA-CE6A-418D-980E-B61D3078E687}">
      <dgm:prSet/>
      <dgm:spPr/>
      <dgm:t>
        <a:bodyPr/>
        <a:lstStyle/>
        <a:p>
          <a:endParaRPr lang="ru-RU"/>
        </a:p>
      </dgm:t>
    </dgm:pt>
    <dgm:pt modelId="{D0F1FB34-59B5-4AC0-8F56-AC11DCC32FBA}" type="pres">
      <dgm:prSet presAssocID="{23898716-6748-4AFB-BFAE-3C52C9915C5A}" presName="Name0" presStyleCnt="0">
        <dgm:presLayoutVars>
          <dgm:dir/>
          <dgm:resizeHandles val="exact"/>
        </dgm:presLayoutVars>
      </dgm:prSet>
      <dgm:spPr/>
    </dgm:pt>
    <dgm:pt modelId="{BD197C05-97AD-41EA-A2ED-2E9FCA33C105}" type="pres">
      <dgm:prSet presAssocID="{28B2D949-0989-4207-B055-C079505D0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1F30-94F3-437F-A3F6-970B9D1B29DB}" type="pres">
      <dgm:prSet presAssocID="{9C986E0C-6B27-4075-AB40-62A7849D8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2BF7C-D4FB-4732-B15A-D54F7A2B0A72}" type="pres">
      <dgm:prSet presAssocID="{9C986E0C-6B27-4075-AB40-62A7849D8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461AD2-4A24-4B4F-9C16-282FBED570A3}" type="pres">
      <dgm:prSet presAssocID="{9AD60410-0C76-4BF9-89BC-34F8722BDA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711-8B26-4DEF-A685-61595A6A85CE}" type="pres">
      <dgm:prSet presAssocID="{9084A09C-CE70-44EF-B9D7-8A70061F94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703720-F2DB-4791-8485-A24C694DF7C2}" type="pres">
      <dgm:prSet presAssocID="{9084A09C-CE70-44EF-B9D7-8A70061F94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020F79-D732-4BD0-986A-52D3C8A7770E}" type="pres">
      <dgm:prSet presAssocID="{94F0C084-807A-4960-BE6F-29544A67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1E3D34-5E1B-4555-8C2E-DC7CD85E1EFC}" type="presOf" srcId="{9AD60410-0C76-4BF9-89BC-34F8722BDACD}" destId="{90461AD2-4A24-4B4F-9C16-282FBED570A3}" srcOrd="0" destOrd="0" presId="urn:microsoft.com/office/officeart/2005/8/layout/process1"/>
    <dgm:cxn modelId="{E37C9575-45A4-4DF4-8EA9-2A396F20EC99}" type="presOf" srcId="{9C986E0C-6B27-4075-AB40-62A7849D8F1C}" destId="{E8D2BF7C-D4FB-4732-B15A-D54F7A2B0A72}" srcOrd="1" destOrd="0" presId="urn:microsoft.com/office/officeart/2005/8/layout/process1"/>
    <dgm:cxn modelId="{CB16030A-187A-471F-8D5E-2E94273F6209}" type="presOf" srcId="{23898716-6748-4AFB-BFAE-3C52C9915C5A}" destId="{D0F1FB34-59B5-4AC0-8F56-AC11DCC32FBA}" srcOrd="0" destOrd="0" presId="urn:microsoft.com/office/officeart/2005/8/layout/process1"/>
    <dgm:cxn modelId="{ACC959A5-AF5E-4492-9B0B-DF4D6EF670D7}" type="presOf" srcId="{9084A09C-CE70-44EF-B9D7-8A70061F945B}" destId="{94ECB711-8B26-4DEF-A685-61595A6A85CE}" srcOrd="0" destOrd="0" presId="urn:microsoft.com/office/officeart/2005/8/layout/process1"/>
    <dgm:cxn modelId="{410364A6-FF38-4B85-90A9-4D487F54419D}" srcId="{23898716-6748-4AFB-BFAE-3C52C9915C5A}" destId="{9AD60410-0C76-4BF9-89BC-34F8722BDACD}" srcOrd="1" destOrd="0" parTransId="{B64505EC-7158-42D9-BC2D-46018219FCC5}" sibTransId="{9084A09C-CE70-44EF-B9D7-8A70061F945B}"/>
    <dgm:cxn modelId="{E1714583-11E3-4203-B1D5-657CDD6CEE9A}" type="presOf" srcId="{9C986E0C-6B27-4075-AB40-62A7849D8F1C}" destId="{2EB91F30-94F3-437F-A3F6-970B9D1B29DB}" srcOrd="0" destOrd="0" presId="urn:microsoft.com/office/officeart/2005/8/layout/process1"/>
    <dgm:cxn modelId="{272769DA-CE6A-418D-980E-B61D3078E687}" srcId="{23898716-6748-4AFB-BFAE-3C52C9915C5A}" destId="{94F0C084-807A-4960-BE6F-29544A67FB12}" srcOrd="2" destOrd="0" parTransId="{CB68A338-67E1-499C-BEA3-42B70E1A9B47}" sibTransId="{5A91F844-5171-4EB9-95BC-3749A5786EF8}"/>
    <dgm:cxn modelId="{D631E71D-2009-47AB-9B70-7BDAF1093BD5}" srcId="{23898716-6748-4AFB-BFAE-3C52C9915C5A}" destId="{28B2D949-0989-4207-B055-C079505D0D20}" srcOrd="0" destOrd="0" parTransId="{43747310-C235-4D6A-B850-8EDDC9C81B28}" sibTransId="{9C986E0C-6B27-4075-AB40-62A7849D8F1C}"/>
    <dgm:cxn modelId="{E529CFBB-993F-4918-99CD-2CDD575BECBB}" type="presOf" srcId="{28B2D949-0989-4207-B055-C079505D0D20}" destId="{BD197C05-97AD-41EA-A2ED-2E9FCA33C105}" srcOrd="0" destOrd="0" presId="urn:microsoft.com/office/officeart/2005/8/layout/process1"/>
    <dgm:cxn modelId="{E6900647-65AD-4B8A-9617-5C534B2BC348}" type="presOf" srcId="{94F0C084-807A-4960-BE6F-29544A67FB12}" destId="{D3020F79-D732-4BD0-986A-52D3C8A7770E}" srcOrd="0" destOrd="0" presId="urn:microsoft.com/office/officeart/2005/8/layout/process1"/>
    <dgm:cxn modelId="{063ADBD2-7BC7-4A85-B89E-9E650465AF57}" type="presOf" srcId="{9084A09C-CE70-44EF-B9D7-8A70061F945B}" destId="{1C703720-F2DB-4791-8485-A24C694DF7C2}" srcOrd="1" destOrd="0" presId="urn:microsoft.com/office/officeart/2005/8/layout/process1"/>
    <dgm:cxn modelId="{DC76286C-3324-4673-A4A4-036C13CBAEA2}" type="presParOf" srcId="{D0F1FB34-59B5-4AC0-8F56-AC11DCC32FBA}" destId="{BD197C05-97AD-41EA-A2ED-2E9FCA33C105}" srcOrd="0" destOrd="0" presId="urn:microsoft.com/office/officeart/2005/8/layout/process1"/>
    <dgm:cxn modelId="{CE03403F-53AC-4A84-8952-0DA7FE79F783}" type="presParOf" srcId="{D0F1FB34-59B5-4AC0-8F56-AC11DCC32FBA}" destId="{2EB91F30-94F3-437F-A3F6-970B9D1B29DB}" srcOrd="1" destOrd="0" presId="urn:microsoft.com/office/officeart/2005/8/layout/process1"/>
    <dgm:cxn modelId="{577B6B45-24B3-41E6-8F7D-D2ACC81682B8}" type="presParOf" srcId="{2EB91F30-94F3-437F-A3F6-970B9D1B29DB}" destId="{E8D2BF7C-D4FB-4732-B15A-D54F7A2B0A72}" srcOrd="0" destOrd="0" presId="urn:microsoft.com/office/officeart/2005/8/layout/process1"/>
    <dgm:cxn modelId="{879679BC-863E-43E5-BAC0-2C5B41FD8550}" type="presParOf" srcId="{D0F1FB34-59B5-4AC0-8F56-AC11DCC32FBA}" destId="{90461AD2-4A24-4B4F-9C16-282FBED570A3}" srcOrd="2" destOrd="0" presId="urn:microsoft.com/office/officeart/2005/8/layout/process1"/>
    <dgm:cxn modelId="{AE5D41F4-B45F-4375-8DE5-0E5954A14BE6}" type="presParOf" srcId="{D0F1FB34-59B5-4AC0-8F56-AC11DCC32FBA}" destId="{94ECB711-8B26-4DEF-A685-61595A6A85CE}" srcOrd="3" destOrd="0" presId="urn:microsoft.com/office/officeart/2005/8/layout/process1"/>
    <dgm:cxn modelId="{49FD3B6A-6BE4-442C-9A2A-0A91428D3F18}" type="presParOf" srcId="{94ECB711-8B26-4DEF-A685-61595A6A85CE}" destId="{1C703720-F2DB-4791-8485-A24C694DF7C2}" srcOrd="0" destOrd="0" presId="urn:microsoft.com/office/officeart/2005/8/layout/process1"/>
    <dgm:cxn modelId="{5373EE0C-AEF8-4182-BB17-69CD90ED167A}" type="presParOf" srcId="{D0F1FB34-59B5-4AC0-8F56-AC11DCC32FBA}" destId="{D3020F79-D732-4BD0-986A-52D3C8A777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3898716-6748-4AFB-BFAE-3C52C9915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B2D949-0989-4207-B055-C079505D0D20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 груб </a:t>
          </a:r>
          <a:endParaRPr lang="ru-RU" dirty="0"/>
        </a:p>
      </dgm:t>
    </dgm:pt>
    <dgm:pt modelId="{43747310-C235-4D6A-B850-8EDDC9C81B28}" type="parTrans" cxnId="{D631E71D-2009-47AB-9B70-7BDAF1093BD5}">
      <dgm:prSet/>
      <dgm:spPr/>
      <dgm:t>
        <a:bodyPr/>
        <a:lstStyle/>
        <a:p>
          <a:endParaRPr lang="ru-RU"/>
        </a:p>
      </dgm:t>
    </dgm:pt>
    <dgm:pt modelId="{9C986E0C-6B27-4075-AB40-62A7849D8F1C}" type="sibTrans" cxnId="{D631E71D-2009-47AB-9B70-7BDAF1093BD5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AD60410-0C76-4BF9-89BC-34F8722BDACD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она </a:t>
          </a:r>
          <a:r>
            <a:rPr lang="ru-RU" b="1" dirty="0" err="1" smtClean="0">
              <a:latin typeface="Verdana" pitchFamily="34" charset="0"/>
            </a:rPr>
            <a:t>груб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B64505EC-7158-42D9-BC2D-46018219FCC5}" type="parTrans" cxnId="{410364A6-FF38-4B85-90A9-4D487F54419D}">
      <dgm:prSet/>
      <dgm:spPr/>
      <dgm:t>
        <a:bodyPr/>
        <a:lstStyle/>
        <a:p>
          <a:endParaRPr lang="ru-RU"/>
        </a:p>
      </dgm:t>
    </dgm:pt>
    <dgm:pt modelId="{9084A09C-CE70-44EF-B9D7-8A70061F945B}" type="sibTrans" cxnId="{410364A6-FF38-4B85-90A9-4D487F54419D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4F0C084-807A-4960-BE6F-29544A67FB12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они </a:t>
          </a:r>
          <a:r>
            <a:rPr lang="ru-RU" b="1" dirty="0" err="1" smtClean="0">
              <a:latin typeface="Verdana" pitchFamily="34" charset="0"/>
            </a:rPr>
            <a:t>гр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У</a:t>
          </a:r>
          <a:r>
            <a:rPr lang="ru-RU" b="1" dirty="0" err="1" smtClean="0">
              <a:latin typeface="Verdana" pitchFamily="34" charset="0"/>
            </a:rPr>
            <a:t>бы</a:t>
          </a:r>
          <a:endParaRPr lang="ru-RU" dirty="0"/>
        </a:p>
      </dgm:t>
    </dgm:pt>
    <dgm:pt modelId="{CB68A338-67E1-499C-BEA3-42B70E1A9B47}" type="parTrans" cxnId="{272769DA-CE6A-418D-980E-B61D3078E687}">
      <dgm:prSet/>
      <dgm:spPr/>
      <dgm:t>
        <a:bodyPr/>
        <a:lstStyle/>
        <a:p>
          <a:endParaRPr lang="ru-RU"/>
        </a:p>
      </dgm:t>
    </dgm:pt>
    <dgm:pt modelId="{5A91F844-5171-4EB9-95BC-3749A5786EF8}" type="sibTrans" cxnId="{272769DA-CE6A-418D-980E-B61D3078E687}">
      <dgm:prSet/>
      <dgm:spPr/>
      <dgm:t>
        <a:bodyPr/>
        <a:lstStyle/>
        <a:p>
          <a:endParaRPr lang="ru-RU"/>
        </a:p>
      </dgm:t>
    </dgm:pt>
    <dgm:pt modelId="{D0F1FB34-59B5-4AC0-8F56-AC11DCC32FBA}" type="pres">
      <dgm:prSet presAssocID="{23898716-6748-4AFB-BFAE-3C52C9915C5A}" presName="Name0" presStyleCnt="0">
        <dgm:presLayoutVars>
          <dgm:dir/>
          <dgm:resizeHandles val="exact"/>
        </dgm:presLayoutVars>
      </dgm:prSet>
      <dgm:spPr/>
    </dgm:pt>
    <dgm:pt modelId="{BD197C05-97AD-41EA-A2ED-2E9FCA33C105}" type="pres">
      <dgm:prSet presAssocID="{28B2D949-0989-4207-B055-C079505D0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1F30-94F3-437F-A3F6-970B9D1B29DB}" type="pres">
      <dgm:prSet presAssocID="{9C986E0C-6B27-4075-AB40-62A7849D8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2BF7C-D4FB-4732-B15A-D54F7A2B0A72}" type="pres">
      <dgm:prSet presAssocID="{9C986E0C-6B27-4075-AB40-62A7849D8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461AD2-4A24-4B4F-9C16-282FBED570A3}" type="pres">
      <dgm:prSet presAssocID="{9AD60410-0C76-4BF9-89BC-34F8722BDA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711-8B26-4DEF-A685-61595A6A85CE}" type="pres">
      <dgm:prSet presAssocID="{9084A09C-CE70-44EF-B9D7-8A70061F94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703720-F2DB-4791-8485-A24C694DF7C2}" type="pres">
      <dgm:prSet presAssocID="{9084A09C-CE70-44EF-B9D7-8A70061F94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020F79-D732-4BD0-986A-52D3C8A7770E}" type="pres">
      <dgm:prSet presAssocID="{94F0C084-807A-4960-BE6F-29544A67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31E71D-2009-47AB-9B70-7BDAF1093BD5}" srcId="{23898716-6748-4AFB-BFAE-3C52C9915C5A}" destId="{28B2D949-0989-4207-B055-C079505D0D20}" srcOrd="0" destOrd="0" parTransId="{43747310-C235-4D6A-B850-8EDDC9C81B28}" sibTransId="{9C986E0C-6B27-4075-AB40-62A7849D8F1C}"/>
    <dgm:cxn modelId="{096344F3-8471-4607-89D2-D75593DADDF2}" type="presOf" srcId="{23898716-6748-4AFB-BFAE-3C52C9915C5A}" destId="{D0F1FB34-59B5-4AC0-8F56-AC11DCC32FBA}" srcOrd="0" destOrd="0" presId="urn:microsoft.com/office/officeart/2005/8/layout/process1"/>
    <dgm:cxn modelId="{7008A5A3-FAFC-41AB-9183-39B174DBA592}" type="presOf" srcId="{9AD60410-0C76-4BF9-89BC-34F8722BDACD}" destId="{90461AD2-4A24-4B4F-9C16-282FBED570A3}" srcOrd="0" destOrd="0" presId="urn:microsoft.com/office/officeart/2005/8/layout/process1"/>
    <dgm:cxn modelId="{D9070F99-B196-426B-9C9F-623E8FA4F8DE}" type="presOf" srcId="{28B2D949-0989-4207-B055-C079505D0D20}" destId="{BD197C05-97AD-41EA-A2ED-2E9FCA33C105}" srcOrd="0" destOrd="0" presId="urn:microsoft.com/office/officeart/2005/8/layout/process1"/>
    <dgm:cxn modelId="{A78D5998-3FB4-4953-853E-FCB08C5929E0}" type="presOf" srcId="{9084A09C-CE70-44EF-B9D7-8A70061F945B}" destId="{1C703720-F2DB-4791-8485-A24C694DF7C2}" srcOrd="1" destOrd="0" presId="urn:microsoft.com/office/officeart/2005/8/layout/process1"/>
    <dgm:cxn modelId="{5EB750E4-8391-49D7-951E-00BD813E1292}" type="presOf" srcId="{9084A09C-CE70-44EF-B9D7-8A70061F945B}" destId="{94ECB711-8B26-4DEF-A685-61595A6A85CE}" srcOrd="0" destOrd="0" presId="urn:microsoft.com/office/officeart/2005/8/layout/process1"/>
    <dgm:cxn modelId="{F128CB1D-F84E-419E-9C73-C257EC6B6581}" type="presOf" srcId="{9C986E0C-6B27-4075-AB40-62A7849D8F1C}" destId="{E8D2BF7C-D4FB-4732-B15A-D54F7A2B0A72}" srcOrd="1" destOrd="0" presId="urn:microsoft.com/office/officeart/2005/8/layout/process1"/>
    <dgm:cxn modelId="{99F2B722-7535-41A2-AC66-8AD839B5C463}" type="presOf" srcId="{94F0C084-807A-4960-BE6F-29544A67FB12}" destId="{D3020F79-D732-4BD0-986A-52D3C8A7770E}" srcOrd="0" destOrd="0" presId="urn:microsoft.com/office/officeart/2005/8/layout/process1"/>
    <dgm:cxn modelId="{410364A6-FF38-4B85-90A9-4D487F54419D}" srcId="{23898716-6748-4AFB-BFAE-3C52C9915C5A}" destId="{9AD60410-0C76-4BF9-89BC-34F8722BDACD}" srcOrd="1" destOrd="0" parTransId="{B64505EC-7158-42D9-BC2D-46018219FCC5}" sibTransId="{9084A09C-CE70-44EF-B9D7-8A70061F945B}"/>
    <dgm:cxn modelId="{76D45685-8760-464F-A9FA-07EC411C7D74}" type="presOf" srcId="{9C986E0C-6B27-4075-AB40-62A7849D8F1C}" destId="{2EB91F30-94F3-437F-A3F6-970B9D1B29DB}" srcOrd="0" destOrd="0" presId="urn:microsoft.com/office/officeart/2005/8/layout/process1"/>
    <dgm:cxn modelId="{272769DA-CE6A-418D-980E-B61D3078E687}" srcId="{23898716-6748-4AFB-BFAE-3C52C9915C5A}" destId="{94F0C084-807A-4960-BE6F-29544A67FB12}" srcOrd="2" destOrd="0" parTransId="{CB68A338-67E1-499C-BEA3-42B70E1A9B47}" sibTransId="{5A91F844-5171-4EB9-95BC-3749A5786EF8}"/>
    <dgm:cxn modelId="{EA3B8C61-3A6C-42C5-BB8D-15B919A516A5}" type="presParOf" srcId="{D0F1FB34-59B5-4AC0-8F56-AC11DCC32FBA}" destId="{BD197C05-97AD-41EA-A2ED-2E9FCA33C105}" srcOrd="0" destOrd="0" presId="urn:microsoft.com/office/officeart/2005/8/layout/process1"/>
    <dgm:cxn modelId="{C9038CBA-F24C-49C8-B624-828C20D2CED2}" type="presParOf" srcId="{D0F1FB34-59B5-4AC0-8F56-AC11DCC32FBA}" destId="{2EB91F30-94F3-437F-A3F6-970B9D1B29DB}" srcOrd="1" destOrd="0" presId="urn:microsoft.com/office/officeart/2005/8/layout/process1"/>
    <dgm:cxn modelId="{B8ECA8D7-9F9E-44A5-89C0-3EB8628A3CDC}" type="presParOf" srcId="{2EB91F30-94F3-437F-A3F6-970B9D1B29DB}" destId="{E8D2BF7C-D4FB-4732-B15A-D54F7A2B0A72}" srcOrd="0" destOrd="0" presId="urn:microsoft.com/office/officeart/2005/8/layout/process1"/>
    <dgm:cxn modelId="{D264B30B-A1DD-487A-B088-7D517751E705}" type="presParOf" srcId="{D0F1FB34-59B5-4AC0-8F56-AC11DCC32FBA}" destId="{90461AD2-4A24-4B4F-9C16-282FBED570A3}" srcOrd="2" destOrd="0" presId="urn:microsoft.com/office/officeart/2005/8/layout/process1"/>
    <dgm:cxn modelId="{A59556C5-8BBF-46F6-BDD9-E3FA1ABA4D3D}" type="presParOf" srcId="{D0F1FB34-59B5-4AC0-8F56-AC11DCC32FBA}" destId="{94ECB711-8B26-4DEF-A685-61595A6A85CE}" srcOrd="3" destOrd="0" presId="urn:microsoft.com/office/officeart/2005/8/layout/process1"/>
    <dgm:cxn modelId="{C3436D2C-BE7E-43DD-96CA-94AC3ABAA320}" type="presParOf" srcId="{94ECB711-8B26-4DEF-A685-61595A6A85CE}" destId="{1C703720-F2DB-4791-8485-A24C694DF7C2}" srcOrd="0" destOrd="0" presId="urn:microsoft.com/office/officeart/2005/8/layout/process1"/>
    <dgm:cxn modelId="{5EB4A83F-077B-43CC-8E6E-D7AB61B72571}" type="presParOf" srcId="{D0F1FB34-59B5-4AC0-8F56-AC11DCC32FBA}" destId="{D3020F79-D732-4BD0-986A-52D3C8A777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3898716-6748-4AFB-BFAE-3C52C9915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B2D949-0989-4207-B055-C079505D0D20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 жив </a:t>
          </a:r>
          <a:endParaRPr lang="ru-RU" dirty="0"/>
        </a:p>
      </dgm:t>
    </dgm:pt>
    <dgm:pt modelId="{43747310-C235-4D6A-B850-8EDDC9C81B28}" type="parTrans" cxnId="{D631E71D-2009-47AB-9B70-7BDAF1093BD5}">
      <dgm:prSet/>
      <dgm:spPr/>
      <dgm:t>
        <a:bodyPr/>
        <a:lstStyle/>
        <a:p>
          <a:endParaRPr lang="ru-RU"/>
        </a:p>
      </dgm:t>
    </dgm:pt>
    <dgm:pt modelId="{9C986E0C-6B27-4075-AB40-62A7849D8F1C}" type="sibTrans" cxnId="{D631E71D-2009-47AB-9B70-7BDAF1093BD5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AD60410-0C76-4BF9-89BC-34F8722BDACD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она </a:t>
          </a:r>
          <a:r>
            <a:rPr lang="ru-RU" b="1" dirty="0" err="1" smtClean="0">
              <a:latin typeface="Verdana" pitchFamily="34" charset="0"/>
            </a:rPr>
            <a:t>жив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B64505EC-7158-42D9-BC2D-46018219FCC5}" type="parTrans" cxnId="{410364A6-FF38-4B85-90A9-4D487F54419D}">
      <dgm:prSet/>
      <dgm:spPr/>
      <dgm:t>
        <a:bodyPr/>
        <a:lstStyle/>
        <a:p>
          <a:endParaRPr lang="ru-RU"/>
        </a:p>
      </dgm:t>
    </dgm:pt>
    <dgm:pt modelId="{9084A09C-CE70-44EF-B9D7-8A70061F945B}" type="sibTrans" cxnId="{410364A6-FF38-4B85-90A9-4D487F54419D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4F0C084-807A-4960-BE6F-29544A67FB12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они </a:t>
          </a:r>
          <a:r>
            <a:rPr lang="ru-RU" b="1" dirty="0" err="1" smtClean="0">
              <a:latin typeface="Verdana" pitchFamily="34" charset="0"/>
            </a:rPr>
            <a:t>ж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b="1" dirty="0" err="1" smtClean="0">
              <a:latin typeface="Verdana" pitchFamily="34" charset="0"/>
            </a:rPr>
            <a:t>вы</a:t>
          </a:r>
          <a:endParaRPr lang="ru-RU" dirty="0"/>
        </a:p>
      </dgm:t>
    </dgm:pt>
    <dgm:pt modelId="{CB68A338-67E1-499C-BEA3-42B70E1A9B47}" type="parTrans" cxnId="{272769DA-CE6A-418D-980E-B61D3078E687}">
      <dgm:prSet/>
      <dgm:spPr/>
      <dgm:t>
        <a:bodyPr/>
        <a:lstStyle/>
        <a:p>
          <a:endParaRPr lang="ru-RU"/>
        </a:p>
      </dgm:t>
    </dgm:pt>
    <dgm:pt modelId="{5A91F844-5171-4EB9-95BC-3749A5786EF8}" type="sibTrans" cxnId="{272769DA-CE6A-418D-980E-B61D3078E687}">
      <dgm:prSet/>
      <dgm:spPr/>
      <dgm:t>
        <a:bodyPr/>
        <a:lstStyle/>
        <a:p>
          <a:endParaRPr lang="ru-RU"/>
        </a:p>
      </dgm:t>
    </dgm:pt>
    <dgm:pt modelId="{D0F1FB34-59B5-4AC0-8F56-AC11DCC32FBA}" type="pres">
      <dgm:prSet presAssocID="{23898716-6748-4AFB-BFAE-3C52C9915C5A}" presName="Name0" presStyleCnt="0">
        <dgm:presLayoutVars>
          <dgm:dir/>
          <dgm:resizeHandles val="exact"/>
        </dgm:presLayoutVars>
      </dgm:prSet>
      <dgm:spPr/>
    </dgm:pt>
    <dgm:pt modelId="{BD197C05-97AD-41EA-A2ED-2E9FCA33C105}" type="pres">
      <dgm:prSet presAssocID="{28B2D949-0989-4207-B055-C079505D0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1F30-94F3-437F-A3F6-970B9D1B29DB}" type="pres">
      <dgm:prSet presAssocID="{9C986E0C-6B27-4075-AB40-62A7849D8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2BF7C-D4FB-4732-B15A-D54F7A2B0A72}" type="pres">
      <dgm:prSet presAssocID="{9C986E0C-6B27-4075-AB40-62A7849D8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461AD2-4A24-4B4F-9C16-282FBED570A3}" type="pres">
      <dgm:prSet presAssocID="{9AD60410-0C76-4BF9-89BC-34F8722BDA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711-8B26-4DEF-A685-61595A6A85CE}" type="pres">
      <dgm:prSet presAssocID="{9084A09C-CE70-44EF-B9D7-8A70061F94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703720-F2DB-4791-8485-A24C694DF7C2}" type="pres">
      <dgm:prSet presAssocID="{9084A09C-CE70-44EF-B9D7-8A70061F94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020F79-D732-4BD0-986A-52D3C8A7770E}" type="pres">
      <dgm:prSet presAssocID="{94F0C084-807A-4960-BE6F-29544A67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31E71D-2009-47AB-9B70-7BDAF1093BD5}" srcId="{23898716-6748-4AFB-BFAE-3C52C9915C5A}" destId="{28B2D949-0989-4207-B055-C079505D0D20}" srcOrd="0" destOrd="0" parTransId="{43747310-C235-4D6A-B850-8EDDC9C81B28}" sibTransId="{9C986E0C-6B27-4075-AB40-62A7849D8F1C}"/>
    <dgm:cxn modelId="{BEA9BD3B-B9E3-4AF5-B9D1-CFC35A241294}" type="presOf" srcId="{94F0C084-807A-4960-BE6F-29544A67FB12}" destId="{D3020F79-D732-4BD0-986A-52D3C8A7770E}" srcOrd="0" destOrd="0" presId="urn:microsoft.com/office/officeart/2005/8/layout/process1"/>
    <dgm:cxn modelId="{061E3C0F-2504-42EB-9491-CDCFAA1235F3}" type="presOf" srcId="{9C986E0C-6B27-4075-AB40-62A7849D8F1C}" destId="{E8D2BF7C-D4FB-4732-B15A-D54F7A2B0A72}" srcOrd="1" destOrd="0" presId="urn:microsoft.com/office/officeart/2005/8/layout/process1"/>
    <dgm:cxn modelId="{FA00C58A-0EC9-4D17-AEFC-A2606FBFF5E7}" type="presOf" srcId="{23898716-6748-4AFB-BFAE-3C52C9915C5A}" destId="{D0F1FB34-59B5-4AC0-8F56-AC11DCC32FBA}" srcOrd="0" destOrd="0" presId="urn:microsoft.com/office/officeart/2005/8/layout/process1"/>
    <dgm:cxn modelId="{421DB4E0-5BEA-48C6-85D3-75EFDAB4E40F}" type="presOf" srcId="{9AD60410-0C76-4BF9-89BC-34F8722BDACD}" destId="{90461AD2-4A24-4B4F-9C16-282FBED570A3}" srcOrd="0" destOrd="0" presId="urn:microsoft.com/office/officeart/2005/8/layout/process1"/>
    <dgm:cxn modelId="{63FCD5AA-5B95-4027-8036-F8FBDD10F31E}" type="presOf" srcId="{9C986E0C-6B27-4075-AB40-62A7849D8F1C}" destId="{2EB91F30-94F3-437F-A3F6-970B9D1B29DB}" srcOrd="0" destOrd="0" presId="urn:microsoft.com/office/officeart/2005/8/layout/process1"/>
    <dgm:cxn modelId="{0C85ECD7-B41C-4F4C-BB8A-B35A0E5778B9}" type="presOf" srcId="{9084A09C-CE70-44EF-B9D7-8A70061F945B}" destId="{94ECB711-8B26-4DEF-A685-61595A6A85CE}" srcOrd="0" destOrd="0" presId="urn:microsoft.com/office/officeart/2005/8/layout/process1"/>
    <dgm:cxn modelId="{54E9CA36-CF69-4B2A-B8B0-34A2B0D6CB27}" type="presOf" srcId="{9084A09C-CE70-44EF-B9D7-8A70061F945B}" destId="{1C703720-F2DB-4791-8485-A24C694DF7C2}" srcOrd="1" destOrd="0" presId="urn:microsoft.com/office/officeart/2005/8/layout/process1"/>
    <dgm:cxn modelId="{410364A6-FF38-4B85-90A9-4D487F54419D}" srcId="{23898716-6748-4AFB-BFAE-3C52C9915C5A}" destId="{9AD60410-0C76-4BF9-89BC-34F8722BDACD}" srcOrd="1" destOrd="0" parTransId="{B64505EC-7158-42D9-BC2D-46018219FCC5}" sibTransId="{9084A09C-CE70-44EF-B9D7-8A70061F945B}"/>
    <dgm:cxn modelId="{BF141F26-7572-4E2A-B1DC-5732F4C541C5}" type="presOf" srcId="{28B2D949-0989-4207-B055-C079505D0D20}" destId="{BD197C05-97AD-41EA-A2ED-2E9FCA33C105}" srcOrd="0" destOrd="0" presId="urn:microsoft.com/office/officeart/2005/8/layout/process1"/>
    <dgm:cxn modelId="{272769DA-CE6A-418D-980E-B61D3078E687}" srcId="{23898716-6748-4AFB-BFAE-3C52C9915C5A}" destId="{94F0C084-807A-4960-BE6F-29544A67FB12}" srcOrd="2" destOrd="0" parTransId="{CB68A338-67E1-499C-BEA3-42B70E1A9B47}" sibTransId="{5A91F844-5171-4EB9-95BC-3749A5786EF8}"/>
    <dgm:cxn modelId="{6754DA5B-C6EB-4B04-A83B-7BF6B7087299}" type="presParOf" srcId="{D0F1FB34-59B5-4AC0-8F56-AC11DCC32FBA}" destId="{BD197C05-97AD-41EA-A2ED-2E9FCA33C105}" srcOrd="0" destOrd="0" presId="urn:microsoft.com/office/officeart/2005/8/layout/process1"/>
    <dgm:cxn modelId="{F9C58964-798B-4140-B342-728003A904AA}" type="presParOf" srcId="{D0F1FB34-59B5-4AC0-8F56-AC11DCC32FBA}" destId="{2EB91F30-94F3-437F-A3F6-970B9D1B29DB}" srcOrd="1" destOrd="0" presId="urn:microsoft.com/office/officeart/2005/8/layout/process1"/>
    <dgm:cxn modelId="{01C9FBBD-4BA7-4ACF-BFB0-F6729530CBEE}" type="presParOf" srcId="{2EB91F30-94F3-437F-A3F6-970B9D1B29DB}" destId="{E8D2BF7C-D4FB-4732-B15A-D54F7A2B0A72}" srcOrd="0" destOrd="0" presId="urn:microsoft.com/office/officeart/2005/8/layout/process1"/>
    <dgm:cxn modelId="{267B8A52-BA80-4956-A3D4-731B9821FE6E}" type="presParOf" srcId="{D0F1FB34-59B5-4AC0-8F56-AC11DCC32FBA}" destId="{90461AD2-4A24-4B4F-9C16-282FBED570A3}" srcOrd="2" destOrd="0" presId="urn:microsoft.com/office/officeart/2005/8/layout/process1"/>
    <dgm:cxn modelId="{D988FD67-5E4D-4B5B-833F-F63C21999E40}" type="presParOf" srcId="{D0F1FB34-59B5-4AC0-8F56-AC11DCC32FBA}" destId="{94ECB711-8B26-4DEF-A685-61595A6A85CE}" srcOrd="3" destOrd="0" presId="urn:microsoft.com/office/officeart/2005/8/layout/process1"/>
    <dgm:cxn modelId="{2D61363E-8041-4398-88D3-B9A59EFD6F73}" type="presParOf" srcId="{94ECB711-8B26-4DEF-A685-61595A6A85CE}" destId="{1C703720-F2DB-4791-8485-A24C694DF7C2}" srcOrd="0" destOrd="0" presId="urn:microsoft.com/office/officeart/2005/8/layout/process1"/>
    <dgm:cxn modelId="{E4B35586-EF04-4C0D-B967-9E3B11DC1A66}" type="presParOf" srcId="{D0F1FB34-59B5-4AC0-8F56-AC11DCC32FBA}" destId="{D3020F79-D732-4BD0-986A-52D3C8A777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1F1061-819C-46CC-8F46-73BFAD14342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026A793-F725-4E4E-BDB8-856E3025C7C4}">
      <dgm:prSet phldrT="[Текст]" custT="1"/>
      <dgm:sp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0"/>
          <a:tileRect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latin typeface="Book Antiqua" pitchFamily="18" charset="0"/>
            </a:rPr>
            <a:t>Произносительные</a:t>
          </a:r>
          <a:endParaRPr lang="ru-RU" sz="1600" b="1" dirty="0">
            <a:latin typeface="Book Antiqua" pitchFamily="18" charset="0"/>
          </a:endParaRPr>
        </a:p>
      </dgm:t>
    </dgm:pt>
    <dgm:pt modelId="{7B0F74A2-A3BA-4CE9-8AA6-1D43AF210F80}" type="parTrans" cxnId="{57CB5C4C-B42C-4C20-A9B2-ECBED52CF8C0}">
      <dgm:prSet/>
      <dgm:spPr/>
      <dgm:t>
        <a:bodyPr/>
        <a:lstStyle/>
        <a:p>
          <a:endParaRPr lang="ru-RU"/>
        </a:p>
      </dgm:t>
    </dgm:pt>
    <dgm:pt modelId="{DA92F935-D6C1-4949-B85B-B02BFBDDD2ED}" type="sibTrans" cxnId="{57CB5C4C-B42C-4C20-A9B2-ECBED52CF8C0}">
      <dgm:prSet/>
      <dgm:spPr/>
      <dgm:t>
        <a:bodyPr/>
        <a:lstStyle/>
        <a:p>
          <a:endParaRPr lang="ru-RU"/>
        </a:p>
      </dgm:t>
    </dgm:pt>
    <dgm:pt modelId="{378D1856-1E76-4A93-9C13-83E1B737C8EA}">
      <dgm:prSet phldrT="[Текст]"/>
      <dgm:sp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0"/>
          <a:tileRect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latin typeface="Book Antiqua" pitchFamily="18" charset="0"/>
            </a:rPr>
            <a:t>Интонационные</a:t>
          </a:r>
          <a:endParaRPr lang="ru-RU" b="1" dirty="0">
            <a:latin typeface="Book Antiqua" pitchFamily="18" charset="0"/>
          </a:endParaRPr>
        </a:p>
      </dgm:t>
    </dgm:pt>
    <dgm:pt modelId="{9E75F678-5E44-41E6-BBAE-34929264D287}" type="parTrans" cxnId="{C74245AF-1CC2-44EB-A249-08F507A376B1}">
      <dgm:prSet/>
      <dgm:spPr/>
      <dgm:t>
        <a:bodyPr/>
        <a:lstStyle/>
        <a:p>
          <a:endParaRPr lang="ru-RU"/>
        </a:p>
      </dgm:t>
    </dgm:pt>
    <dgm:pt modelId="{60A6EF90-F81F-4F82-A341-6C40B69E12E7}" type="sibTrans" cxnId="{C74245AF-1CC2-44EB-A249-08F507A376B1}">
      <dgm:prSet/>
      <dgm:spPr/>
      <dgm:t>
        <a:bodyPr/>
        <a:lstStyle/>
        <a:p>
          <a:endParaRPr lang="ru-RU"/>
        </a:p>
      </dgm:t>
    </dgm:pt>
    <dgm:pt modelId="{9910CB65-7BE8-41D6-B24F-ACB8F893D89F}">
      <dgm:prSet phldrT="[Текст]" custT="1"/>
      <dgm:sp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0"/>
          <a:tileRect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latin typeface="Book Antiqua" pitchFamily="18" charset="0"/>
            </a:rPr>
            <a:t>Акцентологические</a:t>
          </a:r>
          <a:endParaRPr lang="ru-RU" sz="1600" b="1" dirty="0">
            <a:latin typeface="Book Antiqua" pitchFamily="18" charset="0"/>
          </a:endParaRPr>
        </a:p>
      </dgm:t>
    </dgm:pt>
    <dgm:pt modelId="{E6F4D6C0-5735-4327-9087-96922307F48F}" type="parTrans" cxnId="{3BA70885-7D8C-49D5-BDCF-BC76BE03E857}">
      <dgm:prSet/>
      <dgm:spPr/>
      <dgm:t>
        <a:bodyPr/>
        <a:lstStyle/>
        <a:p>
          <a:endParaRPr lang="ru-RU"/>
        </a:p>
      </dgm:t>
    </dgm:pt>
    <dgm:pt modelId="{BBEBF70B-95F3-4B60-8BB7-DF7D06DB648A}" type="sibTrans" cxnId="{3BA70885-7D8C-49D5-BDCF-BC76BE03E857}">
      <dgm:prSet/>
      <dgm:spPr/>
      <dgm:t>
        <a:bodyPr/>
        <a:lstStyle/>
        <a:p>
          <a:endParaRPr lang="ru-RU"/>
        </a:p>
      </dgm:t>
    </dgm:pt>
    <dgm:pt modelId="{802B4792-D20C-4BB2-9033-481930ABBFA7}" type="pres">
      <dgm:prSet presAssocID="{821F1061-819C-46CC-8F46-73BFAD143429}" presName="compositeShape" presStyleCnt="0">
        <dgm:presLayoutVars>
          <dgm:chMax val="7"/>
          <dgm:dir/>
          <dgm:resizeHandles val="exact"/>
        </dgm:presLayoutVars>
      </dgm:prSet>
      <dgm:spPr/>
    </dgm:pt>
    <dgm:pt modelId="{438D1A8D-4115-4E2A-BF2F-F111342E4911}" type="pres">
      <dgm:prSet presAssocID="{5026A793-F725-4E4E-BDB8-856E3025C7C4}" presName="circ1" presStyleLbl="vennNode1" presStyleIdx="0" presStyleCnt="3" custLinFactNeighborX="-469" custLinFactNeighborY="-4431"/>
      <dgm:spPr/>
      <dgm:t>
        <a:bodyPr/>
        <a:lstStyle/>
        <a:p>
          <a:endParaRPr lang="ru-RU"/>
        </a:p>
      </dgm:t>
    </dgm:pt>
    <dgm:pt modelId="{6120FA70-BE0E-48D8-A46E-7FA5A6036564}" type="pres">
      <dgm:prSet presAssocID="{5026A793-F725-4E4E-BDB8-856E3025C7C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2E663-9BFC-4978-9DB3-3742D4232BC5}" type="pres">
      <dgm:prSet presAssocID="{378D1856-1E76-4A93-9C13-83E1B737C8EA}" presName="circ2" presStyleLbl="vennNode1" presStyleIdx="1" presStyleCnt="3" custLinFactNeighborX="580" custLinFactNeighborY="-6711"/>
      <dgm:spPr/>
      <dgm:t>
        <a:bodyPr/>
        <a:lstStyle/>
        <a:p>
          <a:endParaRPr lang="ru-RU"/>
        </a:p>
      </dgm:t>
    </dgm:pt>
    <dgm:pt modelId="{F77D340F-AD8A-4020-9349-907CD456B470}" type="pres">
      <dgm:prSet presAssocID="{378D1856-1E76-4A93-9C13-83E1B737C8E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63332-D112-426F-9F48-830C05F6EFA4}" type="pres">
      <dgm:prSet presAssocID="{9910CB65-7BE8-41D6-B24F-ACB8F893D89F}" presName="circ3" presStyleLbl="vennNode1" presStyleIdx="2" presStyleCnt="3" custLinFactNeighborX="-7275" custLinFactNeighborY="-6711"/>
      <dgm:spPr/>
      <dgm:t>
        <a:bodyPr/>
        <a:lstStyle/>
        <a:p>
          <a:endParaRPr lang="ru-RU"/>
        </a:p>
      </dgm:t>
    </dgm:pt>
    <dgm:pt modelId="{A1C9BA3A-A1A0-4DE1-9A8E-BA5D23899540}" type="pres">
      <dgm:prSet presAssocID="{9910CB65-7BE8-41D6-B24F-ACB8F893D89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EF6BC5-4288-47FA-A813-289B56601BDA}" type="presOf" srcId="{9910CB65-7BE8-41D6-B24F-ACB8F893D89F}" destId="{2B463332-D112-426F-9F48-830C05F6EFA4}" srcOrd="0" destOrd="0" presId="urn:microsoft.com/office/officeart/2005/8/layout/venn1"/>
    <dgm:cxn modelId="{2E43049B-7AF9-48D0-B36D-FBB194AD13ED}" type="presOf" srcId="{821F1061-819C-46CC-8F46-73BFAD143429}" destId="{802B4792-D20C-4BB2-9033-481930ABBFA7}" srcOrd="0" destOrd="0" presId="urn:microsoft.com/office/officeart/2005/8/layout/venn1"/>
    <dgm:cxn modelId="{17210E07-4887-4B66-9479-E9ADCB5C6BD8}" type="presOf" srcId="{5026A793-F725-4E4E-BDB8-856E3025C7C4}" destId="{438D1A8D-4115-4E2A-BF2F-F111342E4911}" srcOrd="0" destOrd="0" presId="urn:microsoft.com/office/officeart/2005/8/layout/venn1"/>
    <dgm:cxn modelId="{19283445-5F60-4B5C-99BD-1C1345B48E6C}" type="presOf" srcId="{9910CB65-7BE8-41D6-B24F-ACB8F893D89F}" destId="{A1C9BA3A-A1A0-4DE1-9A8E-BA5D23899540}" srcOrd="1" destOrd="0" presId="urn:microsoft.com/office/officeart/2005/8/layout/venn1"/>
    <dgm:cxn modelId="{C74245AF-1CC2-44EB-A249-08F507A376B1}" srcId="{821F1061-819C-46CC-8F46-73BFAD143429}" destId="{378D1856-1E76-4A93-9C13-83E1B737C8EA}" srcOrd="1" destOrd="0" parTransId="{9E75F678-5E44-41E6-BBAE-34929264D287}" sibTransId="{60A6EF90-F81F-4F82-A341-6C40B69E12E7}"/>
    <dgm:cxn modelId="{1D772A74-051C-4C7F-98F6-6FE54A84F228}" type="presOf" srcId="{5026A793-F725-4E4E-BDB8-856E3025C7C4}" destId="{6120FA70-BE0E-48D8-A46E-7FA5A6036564}" srcOrd="1" destOrd="0" presId="urn:microsoft.com/office/officeart/2005/8/layout/venn1"/>
    <dgm:cxn modelId="{57CB5C4C-B42C-4C20-A9B2-ECBED52CF8C0}" srcId="{821F1061-819C-46CC-8F46-73BFAD143429}" destId="{5026A793-F725-4E4E-BDB8-856E3025C7C4}" srcOrd="0" destOrd="0" parTransId="{7B0F74A2-A3BA-4CE9-8AA6-1D43AF210F80}" sibTransId="{DA92F935-D6C1-4949-B85B-B02BFBDDD2ED}"/>
    <dgm:cxn modelId="{3BA70885-7D8C-49D5-BDCF-BC76BE03E857}" srcId="{821F1061-819C-46CC-8F46-73BFAD143429}" destId="{9910CB65-7BE8-41D6-B24F-ACB8F893D89F}" srcOrd="2" destOrd="0" parTransId="{E6F4D6C0-5735-4327-9087-96922307F48F}" sibTransId="{BBEBF70B-95F3-4B60-8BB7-DF7D06DB648A}"/>
    <dgm:cxn modelId="{8A587040-B3E7-435B-A24C-739E7679F57D}" type="presOf" srcId="{378D1856-1E76-4A93-9C13-83E1B737C8EA}" destId="{E5F2E663-9BFC-4978-9DB3-3742D4232BC5}" srcOrd="0" destOrd="0" presId="urn:microsoft.com/office/officeart/2005/8/layout/venn1"/>
    <dgm:cxn modelId="{157710DE-6E2F-4FE7-BCAB-6FBBE3BCCA40}" type="presOf" srcId="{378D1856-1E76-4A93-9C13-83E1B737C8EA}" destId="{F77D340F-AD8A-4020-9349-907CD456B470}" srcOrd="1" destOrd="0" presId="urn:microsoft.com/office/officeart/2005/8/layout/venn1"/>
    <dgm:cxn modelId="{ADAAAAD6-1EEB-4D38-8987-57D362BEE8BC}" type="presParOf" srcId="{802B4792-D20C-4BB2-9033-481930ABBFA7}" destId="{438D1A8D-4115-4E2A-BF2F-F111342E4911}" srcOrd="0" destOrd="0" presId="urn:microsoft.com/office/officeart/2005/8/layout/venn1"/>
    <dgm:cxn modelId="{6EC837C0-23CE-4A47-846C-4C23ECE0F47C}" type="presParOf" srcId="{802B4792-D20C-4BB2-9033-481930ABBFA7}" destId="{6120FA70-BE0E-48D8-A46E-7FA5A6036564}" srcOrd="1" destOrd="0" presId="urn:microsoft.com/office/officeart/2005/8/layout/venn1"/>
    <dgm:cxn modelId="{D4C8B59A-C8F4-4DEE-B424-E888E042F2EC}" type="presParOf" srcId="{802B4792-D20C-4BB2-9033-481930ABBFA7}" destId="{E5F2E663-9BFC-4978-9DB3-3742D4232BC5}" srcOrd="2" destOrd="0" presId="urn:microsoft.com/office/officeart/2005/8/layout/venn1"/>
    <dgm:cxn modelId="{A02070DC-86A3-4EE9-AC8B-95972ABA5C52}" type="presParOf" srcId="{802B4792-D20C-4BB2-9033-481930ABBFA7}" destId="{F77D340F-AD8A-4020-9349-907CD456B470}" srcOrd="3" destOrd="0" presId="urn:microsoft.com/office/officeart/2005/8/layout/venn1"/>
    <dgm:cxn modelId="{1744E418-AB46-4C4B-A3C2-52B8194D74A9}" type="presParOf" srcId="{802B4792-D20C-4BB2-9033-481930ABBFA7}" destId="{2B463332-D112-426F-9F48-830C05F6EFA4}" srcOrd="4" destOrd="0" presId="urn:microsoft.com/office/officeart/2005/8/layout/venn1"/>
    <dgm:cxn modelId="{6095AE9E-FC7B-4216-8062-9A96743BEFC4}" type="presParOf" srcId="{802B4792-D20C-4BB2-9033-481930ABBFA7}" destId="{A1C9BA3A-A1A0-4DE1-9A8E-BA5D2389954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3898716-6748-4AFB-BFAE-3C52C9915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B2D949-0989-4207-B055-C079505D0D20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 крепок </a:t>
          </a:r>
          <a:endParaRPr lang="ru-RU" dirty="0"/>
        </a:p>
      </dgm:t>
    </dgm:pt>
    <dgm:pt modelId="{43747310-C235-4D6A-B850-8EDDC9C81B28}" type="parTrans" cxnId="{D631E71D-2009-47AB-9B70-7BDAF1093BD5}">
      <dgm:prSet/>
      <dgm:spPr/>
      <dgm:t>
        <a:bodyPr/>
        <a:lstStyle/>
        <a:p>
          <a:endParaRPr lang="ru-RU"/>
        </a:p>
      </dgm:t>
    </dgm:pt>
    <dgm:pt modelId="{9C986E0C-6B27-4075-AB40-62A7849D8F1C}" type="sibTrans" cxnId="{D631E71D-2009-47AB-9B70-7BDAF1093BD5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AD60410-0C76-4BF9-89BC-34F8722BDACD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она </a:t>
          </a:r>
          <a:r>
            <a:rPr lang="ru-RU" b="1" dirty="0" err="1" smtClean="0">
              <a:latin typeface="Verdana" pitchFamily="34" charset="0"/>
            </a:rPr>
            <a:t>крепк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B64505EC-7158-42D9-BC2D-46018219FCC5}" type="parTrans" cxnId="{410364A6-FF38-4B85-90A9-4D487F54419D}">
      <dgm:prSet/>
      <dgm:spPr/>
      <dgm:t>
        <a:bodyPr/>
        <a:lstStyle/>
        <a:p>
          <a:endParaRPr lang="ru-RU"/>
        </a:p>
      </dgm:t>
    </dgm:pt>
    <dgm:pt modelId="{9084A09C-CE70-44EF-B9D7-8A70061F945B}" type="sibTrans" cxnId="{410364A6-FF38-4B85-90A9-4D487F54419D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4F0C084-807A-4960-BE6F-29544A67FB12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они </a:t>
          </a:r>
          <a:r>
            <a:rPr lang="ru-RU" b="1" dirty="0" err="1" smtClean="0">
              <a:latin typeface="Verdana" pitchFamily="34" charset="0"/>
            </a:rPr>
            <a:t>кр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Е</a:t>
          </a:r>
          <a:r>
            <a:rPr lang="ru-RU" b="1" dirty="0" err="1" smtClean="0">
              <a:latin typeface="Verdana" pitchFamily="34" charset="0"/>
            </a:rPr>
            <a:t>пки</a:t>
          </a:r>
          <a:endParaRPr lang="ru-RU" dirty="0"/>
        </a:p>
      </dgm:t>
    </dgm:pt>
    <dgm:pt modelId="{CB68A338-67E1-499C-BEA3-42B70E1A9B47}" type="parTrans" cxnId="{272769DA-CE6A-418D-980E-B61D3078E687}">
      <dgm:prSet/>
      <dgm:spPr/>
      <dgm:t>
        <a:bodyPr/>
        <a:lstStyle/>
        <a:p>
          <a:endParaRPr lang="ru-RU"/>
        </a:p>
      </dgm:t>
    </dgm:pt>
    <dgm:pt modelId="{5A91F844-5171-4EB9-95BC-3749A5786EF8}" type="sibTrans" cxnId="{272769DA-CE6A-418D-980E-B61D3078E687}">
      <dgm:prSet/>
      <dgm:spPr/>
      <dgm:t>
        <a:bodyPr/>
        <a:lstStyle/>
        <a:p>
          <a:endParaRPr lang="ru-RU"/>
        </a:p>
      </dgm:t>
    </dgm:pt>
    <dgm:pt modelId="{D0F1FB34-59B5-4AC0-8F56-AC11DCC32FBA}" type="pres">
      <dgm:prSet presAssocID="{23898716-6748-4AFB-BFAE-3C52C9915C5A}" presName="Name0" presStyleCnt="0">
        <dgm:presLayoutVars>
          <dgm:dir/>
          <dgm:resizeHandles val="exact"/>
        </dgm:presLayoutVars>
      </dgm:prSet>
      <dgm:spPr/>
    </dgm:pt>
    <dgm:pt modelId="{BD197C05-97AD-41EA-A2ED-2E9FCA33C105}" type="pres">
      <dgm:prSet presAssocID="{28B2D949-0989-4207-B055-C079505D0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1F30-94F3-437F-A3F6-970B9D1B29DB}" type="pres">
      <dgm:prSet presAssocID="{9C986E0C-6B27-4075-AB40-62A7849D8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2BF7C-D4FB-4732-B15A-D54F7A2B0A72}" type="pres">
      <dgm:prSet presAssocID="{9C986E0C-6B27-4075-AB40-62A7849D8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461AD2-4A24-4B4F-9C16-282FBED570A3}" type="pres">
      <dgm:prSet presAssocID="{9AD60410-0C76-4BF9-89BC-34F8722BDA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711-8B26-4DEF-A685-61595A6A85CE}" type="pres">
      <dgm:prSet presAssocID="{9084A09C-CE70-44EF-B9D7-8A70061F94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703720-F2DB-4791-8485-A24C694DF7C2}" type="pres">
      <dgm:prSet presAssocID="{9084A09C-CE70-44EF-B9D7-8A70061F94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020F79-D732-4BD0-986A-52D3C8A7770E}" type="pres">
      <dgm:prSet presAssocID="{94F0C084-807A-4960-BE6F-29544A67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31E71D-2009-47AB-9B70-7BDAF1093BD5}" srcId="{23898716-6748-4AFB-BFAE-3C52C9915C5A}" destId="{28B2D949-0989-4207-B055-C079505D0D20}" srcOrd="0" destOrd="0" parTransId="{43747310-C235-4D6A-B850-8EDDC9C81B28}" sibTransId="{9C986E0C-6B27-4075-AB40-62A7849D8F1C}"/>
    <dgm:cxn modelId="{3D6EC3FD-FEA5-4AC0-B36D-E739A67C7A04}" type="presOf" srcId="{9084A09C-CE70-44EF-B9D7-8A70061F945B}" destId="{94ECB711-8B26-4DEF-A685-61595A6A85CE}" srcOrd="0" destOrd="0" presId="urn:microsoft.com/office/officeart/2005/8/layout/process1"/>
    <dgm:cxn modelId="{AA087F19-DB41-42E3-8ECA-7706397595D3}" type="presOf" srcId="{28B2D949-0989-4207-B055-C079505D0D20}" destId="{BD197C05-97AD-41EA-A2ED-2E9FCA33C105}" srcOrd="0" destOrd="0" presId="urn:microsoft.com/office/officeart/2005/8/layout/process1"/>
    <dgm:cxn modelId="{9F593162-C789-4A01-8DAF-3796D71FED77}" type="presOf" srcId="{94F0C084-807A-4960-BE6F-29544A67FB12}" destId="{D3020F79-D732-4BD0-986A-52D3C8A7770E}" srcOrd="0" destOrd="0" presId="urn:microsoft.com/office/officeart/2005/8/layout/process1"/>
    <dgm:cxn modelId="{C71FA1D2-C6FE-46F6-B1D5-E656F9354FB8}" type="presOf" srcId="{23898716-6748-4AFB-BFAE-3C52C9915C5A}" destId="{D0F1FB34-59B5-4AC0-8F56-AC11DCC32FBA}" srcOrd="0" destOrd="0" presId="urn:microsoft.com/office/officeart/2005/8/layout/process1"/>
    <dgm:cxn modelId="{EC127172-BD0D-4E8F-9955-79A220E37FAD}" type="presOf" srcId="{9C986E0C-6B27-4075-AB40-62A7849D8F1C}" destId="{2EB91F30-94F3-437F-A3F6-970B9D1B29DB}" srcOrd="0" destOrd="0" presId="urn:microsoft.com/office/officeart/2005/8/layout/process1"/>
    <dgm:cxn modelId="{D9ABB1EF-B5C6-4B8D-829A-A93751E5DB29}" type="presOf" srcId="{9C986E0C-6B27-4075-AB40-62A7849D8F1C}" destId="{E8D2BF7C-D4FB-4732-B15A-D54F7A2B0A72}" srcOrd="1" destOrd="0" presId="urn:microsoft.com/office/officeart/2005/8/layout/process1"/>
    <dgm:cxn modelId="{410364A6-FF38-4B85-90A9-4D487F54419D}" srcId="{23898716-6748-4AFB-BFAE-3C52C9915C5A}" destId="{9AD60410-0C76-4BF9-89BC-34F8722BDACD}" srcOrd="1" destOrd="0" parTransId="{B64505EC-7158-42D9-BC2D-46018219FCC5}" sibTransId="{9084A09C-CE70-44EF-B9D7-8A70061F945B}"/>
    <dgm:cxn modelId="{964C657F-8579-4D36-9DC7-E503208D0960}" type="presOf" srcId="{9084A09C-CE70-44EF-B9D7-8A70061F945B}" destId="{1C703720-F2DB-4791-8485-A24C694DF7C2}" srcOrd="1" destOrd="0" presId="urn:microsoft.com/office/officeart/2005/8/layout/process1"/>
    <dgm:cxn modelId="{272769DA-CE6A-418D-980E-B61D3078E687}" srcId="{23898716-6748-4AFB-BFAE-3C52C9915C5A}" destId="{94F0C084-807A-4960-BE6F-29544A67FB12}" srcOrd="2" destOrd="0" parTransId="{CB68A338-67E1-499C-BEA3-42B70E1A9B47}" sibTransId="{5A91F844-5171-4EB9-95BC-3749A5786EF8}"/>
    <dgm:cxn modelId="{24416548-B7E6-4006-ACFD-210238A10BA3}" type="presOf" srcId="{9AD60410-0C76-4BF9-89BC-34F8722BDACD}" destId="{90461AD2-4A24-4B4F-9C16-282FBED570A3}" srcOrd="0" destOrd="0" presId="urn:microsoft.com/office/officeart/2005/8/layout/process1"/>
    <dgm:cxn modelId="{52BA6C12-4937-4E99-BF8C-EB9E37BD4BC6}" type="presParOf" srcId="{D0F1FB34-59B5-4AC0-8F56-AC11DCC32FBA}" destId="{BD197C05-97AD-41EA-A2ED-2E9FCA33C105}" srcOrd="0" destOrd="0" presId="urn:microsoft.com/office/officeart/2005/8/layout/process1"/>
    <dgm:cxn modelId="{786EB2FF-45FB-4B83-A8E8-FBBAF4746C32}" type="presParOf" srcId="{D0F1FB34-59B5-4AC0-8F56-AC11DCC32FBA}" destId="{2EB91F30-94F3-437F-A3F6-970B9D1B29DB}" srcOrd="1" destOrd="0" presId="urn:microsoft.com/office/officeart/2005/8/layout/process1"/>
    <dgm:cxn modelId="{7A369ACC-6232-4F62-BA3B-8A04026F1A1C}" type="presParOf" srcId="{2EB91F30-94F3-437F-A3F6-970B9D1B29DB}" destId="{E8D2BF7C-D4FB-4732-B15A-D54F7A2B0A72}" srcOrd="0" destOrd="0" presId="urn:microsoft.com/office/officeart/2005/8/layout/process1"/>
    <dgm:cxn modelId="{9762CE0A-823A-4CFF-B6B9-89F2EF9C1F2A}" type="presParOf" srcId="{D0F1FB34-59B5-4AC0-8F56-AC11DCC32FBA}" destId="{90461AD2-4A24-4B4F-9C16-282FBED570A3}" srcOrd="2" destOrd="0" presId="urn:microsoft.com/office/officeart/2005/8/layout/process1"/>
    <dgm:cxn modelId="{CC19DB3B-13AA-406D-A830-C3D62BAFAD7C}" type="presParOf" srcId="{D0F1FB34-59B5-4AC0-8F56-AC11DCC32FBA}" destId="{94ECB711-8B26-4DEF-A685-61595A6A85CE}" srcOrd="3" destOrd="0" presId="urn:microsoft.com/office/officeart/2005/8/layout/process1"/>
    <dgm:cxn modelId="{3B612888-8C0D-4F19-8941-7AD0F2CABA0B}" type="presParOf" srcId="{94ECB711-8B26-4DEF-A685-61595A6A85CE}" destId="{1C703720-F2DB-4791-8485-A24C694DF7C2}" srcOrd="0" destOrd="0" presId="urn:microsoft.com/office/officeart/2005/8/layout/process1"/>
    <dgm:cxn modelId="{092E0856-AAE3-4027-A79C-7E03FAC31A3C}" type="presParOf" srcId="{D0F1FB34-59B5-4AC0-8F56-AC11DCC32FBA}" destId="{D3020F79-D732-4BD0-986A-52D3C8A777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3898716-6748-4AFB-BFAE-3C52C9915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B2D949-0989-4207-B055-C079505D0D20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 занят </a:t>
          </a:r>
          <a:endParaRPr lang="ru-RU" dirty="0"/>
        </a:p>
      </dgm:t>
    </dgm:pt>
    <dgm:pt modelId="{43747310-C235-4D6A-B850-8EDDC9C81B28}" type="parTrans" cxnId="{D631E71D-2009-47AB-9B70-7BDAF1093BD5}">
      <dgm:prSet/>
      <dgm:spPr/>
      <dgm:t>
        <a:bodyPr/>
        <a:lstStyle/>
        <a:p>
          <a:endParaRPr lang="ru-RU"/>
        </a:p>
      </dgm:t>
    </dgm:pt>
    <dgm:pt modelId="{9C986E0C-6B27-4075-AB40-62A7849D8F1C}" type="sibTrans" cxnId="{D631E71D-2009-47AB-9B70-7BDAF1093BD5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AD60410-0C76-4BF9-89BC-34F8722BDACD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она </a:t>
          </a:r>
          <a:r>
            <a:rPr lang="ru-RU" b="1" dirty="0" err="1" smtClean="0">
              <a:latin typeface="Verdana" pitchFamily="34" charset="0"/>
            </a:rPr>
            <a:t>занят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B64505EC-7158-42D9-BC2D-46018219FCC5}" type="parTrans" cxnId="{410364A6-FF38-4B85-90A9-4D487F54419D}">
      <dgm:prSet/>
      <dgm:spPr/>
      <dgm:t>
        <a:bodyPr/>
        <a:lstStyle/>
        <a:p>
          <a:endParaRPr lang="ru-RU"/>
        </a:p>
      </dgm:t>
    </dgm:pt>
    <dgm:pt modelId="{9084A09C-CE70-44EF-B9D7-8A70061F945B}" type="sibTrans" cxnId="{410364A6-FF38-4B85-90A9-4D487F54419D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4F0C084-807A-4960-BE6F-29544A67FB12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они </a:t>
          </a:r>
          <a:r>
            <a:rPr lang="ru-RU" b="1" dirty="0" err="1" smtClean="0">
              <a:latin typeface="Verdana" pitchFamily="34" charset="0"/>
            </a:rPr>
            <a:t>з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err="1" smtClean="0">
              <a:latin typeface="Verdana" pitchFamily="34" charset="0"/>
            </a:rPr>
            <a:t>няты</a:t>
          </a:r>
          <a:endParaRPr lang="ru-RU" dirty="0"/>
        </a:p>
      </dgm:t>
    </dgm:pt>
    <dgm:pt modelId="{CB68A338-67E1-499C-BEA3-42B70E1A9B47}" type="parTrans" cxnId="{272769DA-CE6A-418D-980E-B61D3078E687}">
      <dgm:prSet/>
      <dgm:spPr/>
      <dgm:t>
        <a:bodyPr/>
        <a:lstStyle/>
        <a:p>
          <a:endParaRPr lang="ru-RU"/>
        </a:p>
      </dgm:t>
    </dgm:pt>
    <dgm:pt modelId="{5A91F844-5171-4EB9-95BC-3749A5786EF8}" type="sibTrans" cxnId="{272769DA-CE6A-418D-980E-B61D3078E687}">
      <dgm:prSet/>
      <dgm:spPr/>
      <dgm:t>
        <a:bodyPr/>
        <a:lstStyle/>
        <a:p>
          <a:endParaRPr lang="ru-RU"/>
        </a:p>
      </dgm:t>
    </dgm:pt>
    <dgm:pt modelId="{D0F1FB34-59B5-4AC0-8F56-AC11DCC32FBA}" type="pres">
      <dgm:prSet presAssocID="{23898716-6748-4AFB-BFAE-3C52C9915C5A}" presName="Name0" presStyleCnt="0">
        <dgm:presLayoutVars>
          <dgm:dir/>
          <dgm:resizeHandles val="exact"/>
        </dgm:presLayoutVars>
      </dgm:prSet>
      <dgm:spPr/>
    </dgm:pt>
    <dgm:pt modelId="{BD197C05-97AD-41EA-A2ED-2E9FCA33C105}" type="pres">
      <dgm:prSet presAssocID="{28B2D949-0989-4207-B055-C079505D0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1F30-94F3-437F-A3F6-970B9D1B29DB}" type="pres">
      <dgm:prSet presAssocID="{9C986E0C-6B27-4075-AB40-62A7849D8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2BF7C-D4FB-4732-B15A-D54F7A2B0A72}" type="pres">
      <dgm:prSet presAssocID="{9C986E0C-6B27-4075-AB40-62A7849D8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461AD2-4A24-4B4F-9C16-282FBED570A3}" type="pres">
      <dgm:prSet presAssocID="{9AD60410-0C76-4BF9-89BC-34F8722BDA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711-8B26-4DEF-A685-61595A6A85CE}" type="pres">
      <dgm:prSet presAssocID="{9084A09C-CE70-44EF-B9D7-8A70061F94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703720-F2DB-4791-8485-A24C694DF7C2}" type="pres">
      <dgm:prSet presAssocID="{9084A09C-CE70-44EF-B9D7-8A70061F94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020F79-D732-4BD0-986A-52D3C8A7770E}" type="pres">
      <dgm:prSet presAssocID="{94F0C084-807A-4960-BE6F-29544A67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31E71D-2009-47AB-9B70-7BDAF1093BD5}" srcId="{23898716-6748-4AFB-BFAE-3C52C9915C5A}" destId="{28B2D949-0989-4207-B055-C079505D0D20}" srcOrd="0" destOrd="0" parTransId="{43747310-C235-4D6A-B850-8EDDC9C81B28}" sibTransId="{9C986E0C-6B27-4075-AB40-62A7849D8F1C}"/>
    <dgm:cxn modelId="{9A5F7F3B-DE74-4460-84B2-A5EA3E49A1DB}" type="presOf" srcId="{9084A09C-CE70-44EF-B9D7-8A70061F945B}" destId="{94ECB711-8B26-4DEF-A685-61595A6A85CE}" srcOrd="0" destOrd="0" presId="urn:microsoft.com/office/officeart/2005/8/layout/process1"/>
    <dgm:cxn modelId="{7358AB2D-4B8D-4AF0-8E66-2AFE5531D9FB}" type="presOf" srcId="{23898716-6748-4AFB-BFAE-3C52C9915C5A}" destId="{D0F1FB34-59B5-4AC0-8F56-AC11DCC32FBA}" srcOrd="0" destOrd="0" presId="urn:microsoft.com/office/officeart/2005/8/layout/process1"/>
    <dgm:cxn modelId="{348C20D1-DA03-4C1D-AD74-D4E83204A131}" type="presOf" srcId="{9084A09C-CE70-44EF-B9D7-8A70061F945B}" destId="{1C703720-F2DB-4791-8485-A24C694DF7C2}" srcOrd="1" destOrd="0" presId="urn:microsoft.com/office/officeart/2005/8/layout/process1"/>
    <dgm:cxn modelId="{8063DA9A-4D72-4470-9243-6A17FC4D7503}" type="presOf" srcId="{9AD60410-0C76-4BF9-89BC-34F8722BDACD}" destId="{90461AD2-4A24-4B4F-9C16-282FBED570A3}" srcOrd="0" destOrd="0" presId="urn:microsoft.com/office/officeart/2005/8/layout/process1"/>
    <dgm:cxn modelId="{A663320A-4342-4082-86CC-BE84682B7CC0}" type="presOf" srcId="{9C986E0C-6B27-4075-AB40-62A7849D8F1C}" destId="{2EB91F30-94F3-437F-A3F6-970B9D1B29DB}" srcOrd="0" destOrd="0" presId="urn:microsoft.com/office/officeart/2005/8/layout/process1"/>
    <dgm:cxn modelId="{54B42DD5-DD42-410B-915D-F37998990966}" type="presOf" srcId="{9C986E0C-6B27-4075-AB40-62A7849D8F1C}" destId="{E8D2BF7C-D4FB-4732-B15A-D54F7A2B0A72}" srcOrd="1" destOrd="0" presId="urn:microsoft.com/office/officeart/2005/8/layout/process1"/>
    <dgm:cxn modelId="{410364A6-FF38-4B85-90A9-4D487F54419D}" srcId="{23898716-6748-4AFB-BFAE-3C52C9915C5A}" destId="{9AD60410-0C76-4BF9-89BC-34F8722BDACD}" srcOrd="1" destOrd="0" parTransId="{B64505EC-7158-42D9-BC2D-46018219FCC5}" sibTransId="{9084A09C-CE70-44EF-B9D7-8A70061F945B}"/>
    <dgm:cxn modelId="{A832CF4C-6F25-43D6-94FE-166078F96320}" type="presOf" srcId="{94F0C084-807A-4960-BE6F-29544A67FB12}" destId="{D3020F79-D732-4BD0-986A-52D3C8A7770E}" srcOrd="0" destOrd="0" presId="urn:microsoft.com/office/officeart/2005/8/layout/process1"/>
    <dgm:cxn modelId="{272769DA-CE6A-418D-980E-B61D3078E687}" srcId="{23898716-6748-4AFB-BFAE-3C52C9915C5A}" destId="{94F0C084-807A-4960-BE6F-29544A67FB12}" srcOrd="2" destOrd="0" parTransId="{CB68A338-67E1-499C-BEA3-42B70E1A9B47}" sibTransId="{5A91F844-5171-4EB9-95BC-3749A5786EF8}"/>
    <dgm:cxn modelId="{BA3D2C13-932D-4D7D-8EC0-A476A7CBDC47}" type="presOf" srcId="{28B2D949-0989-4207-B055-C079505D0D20}" destId="{BD197C05-97AD-41EA-A2ED-2E9FCA33C105}" srcOrd="0" destOrd="0" presId="urn:microsoft.com/office/officeart/2005/8/layout/process1"/>
    <dgm:cxn modelId="{EDA69097-3EBC-42F2-898C-4E5308D35582}" type="presParOf" srcId="{D0F1FB34-59B5-4AC0-8F56-AC11DCC32FBA}" destId="{BD197C05-97AD-41EA-A2ED-2E9FCA33C105}" srcOrd="0" destOrd="0" presId="urn:microsoft.com/office/officeart/2005/8/layout/process1"/>
    <dgm:cxn modelId="{892892CF-2742-4C70-B452-F6E4C3A91F81}" type="presParOf" srcId="{D0F1FB34-59B5-4AC0-8F56-AC11DCC32FBA}" destId="{2EB91F30-94F3-437F-A3F6-970B9D1B29DB}" srcOrd="1" destOrd="0" presId="urn:microsoft.com/office/officeart/2005/8/layout/process1"/>
    <dgm:cxn modelId="{E2013130-E2D8-4221-9A9B-40F67D560CD3}" type="presParOf" srcId="{2EB91F30-94F3-437F-A3F6-970B9D1B29DB}" destId="{E8D2BF7C-D4FB-4732-B15A-D54F7A2B0A72}" srcOrd="0" destOrd="0" presId="urn:microsoft.com/office/officeart/2005/8/layout/process1"/>
    <dgm:cxn modelId="{C80CC5E5-D220-44B5-9736-2435630E4776}" type="presParOf" srcId="{D0F1FB34-59B5-4AC0-8F56-AC11DCC32FBA}" destId="{90461AD2-4A24-4B4F-9C16-282FBED570A3}" srcOrd="2" destOrd="0" presId="urn:microsoft.com/office/officeart/2005/8/layout/process1"/>
    <dgm:cxn modelId="{72DA0386-1788-4393-9C15-39D1783DFC50}" type="presParOf" srcId="{D0F1FB34-59B5-4AC0-8F56-AC11DCC32FBA}" destId="{94ECB711-8B26-4DEF-A685-61595A6A85CE}" srcOrd="3" destOrd="0" presId="urn:microsoft.com/office/officeart/2005/8/layout/process1"/>
    <dgm:cxn modelId="{58AE8A2D-C1D4-4356-B8FE-AC12F0F9BD31}" type="presParOf" srcId="{94ECB711-8B26-4DEF-A685-61595A6A85CE}" destId="{1C703720-F2DB-4791-8485-A24C694DF7C2}" srcOrd="0" destOrd="0" presId="urn:microsoft.com/office/officeart/2005/8/layout/process1"/>
    <dgm:cxn modelId="{BDE9FD2B-65EB-49E4-82AA-F12080EA0967}" type="presParOf" srcId="{D0F1FB34-59B5-4AC0-8F56-AC11DCC32FBA}" destId="{D3020F79-D732-4BD0-986A-52D3C8A777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3898716-6748-4AFB-BFAE-3C52C9915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B2D949-0989-4207-B055-C079505D0D20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 глух </a:t>
          </a:r>
          <a:endParaRPr lang="ru-RU" dirty="0"/>
        </a:p>
      </dgm:t>
    </dgm:pt>
    <dgm:pt modelId="{43747310-C235-4D6A-B850-8EDDC9C81B28}" type="parTrans" cxnId="{D631E71D-2009-47AB-9B70-7BDAF1093BD5}">
      <dgm:prSet/>
      <dgm:spPr/>
      <dgm:t>
        <a:bodyPr/>
        <a:lstStyle/>
        <a:p>
          <a:endParaRPr lang="ru-RU"/>
        </a:p>
      </dgm:t>
    </dgm:pt>
    <dgm:pt modelId="{9C986E0C-6B27-4075-AB40-62A7849D8F1C}" type="sibTrans" cxnId="{D631E71D-2009-47AB-9B70-7BDAF1093BD5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AD60410-0C76-4BF9-89BC-34F8722BDACD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она </a:t>
          </a:r>
          <a:r>
            <a:rPr lang="ru-RU" b="1" dirty="0" err="1" smtClean="0">
              <a:latin typeface="Verdana" pitchFamily="34" charset="0"/>
            </a:rPr>
            <a:t>глух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B64505EC-7158-42D9-BC2D-46018219FCC5}" type="parTrans" cxnId="{410364A6-FF38-4B85-90A9-4D487F54419D}">
      <dgm:prSet/>
      <dgm:spPr/>
      <dgm:t>
        <a:bodyPr/>
        <a:lstStyle/>
        <a:p>
          <a:endParaRPr lang="ru-RU"/>
        </a:p>
      </dgm:t>
    </dgm:pt>
    <dgm:pt modelId="{9084A09C-CE70-44EF-B9D7-8A70061F945B}" type="sibTrans" cxnId="{410364A6-FF38-4B85-90A9-4D487F54419D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4F0C084-807A-4960-BE6F-29544A67FB12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они </a:t>
          </a:r>
          <a:r>
            <a:rPr lang="ru-RU" b="1" dirty="0" err="1" smtClean="0">
              <a:latin typeface="Verdana" pitchFamily="34" charset="0"/>
            </a:rPr>
            <a:t>гл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У</a:t>
          </a:r>
          <a:r>
            <a:rPr lang="ru-RU" b="1" dirty="0" err="1" smtClean="0">
              <a:latin typeface="Verdana" pitchFamily="34" charset="0"/>
            </a:rPr>
            <a:t>хи</a:t>
          </a:r>
          <a:endParaRPr lang="ru-RU" dirty="0"/>
        </a:p>
      </dgm:t>
    </dgm:pt>
    <dgm:pt modelId="{CB68A338-67E1-499C-BEA3-42B70E1A9B47}" type="parTrans" cxnId="{272769DA-CE6A-418D-980E-B61D3078E687}">
      <dgm:prSet/>
      <dgm:spPr/>
      <dgm:t>
        <a:bodyPr/>
        <a:lstStyle/>
        <a:p>
          <a:endParaRPr lang="ru-RU"/>
        </a:p>
      </dgm:t>
    </dgm:pt>
    <dgm:pt modelId="{5A91F844-5171-4EB9-95BC-3749A5786EF8}" type="sibTrans" cxnId="{272769DA-CE6A-418D-980E-B61D3078E687}">
      <dgm:prSet/>
      <dgm:spPr/>
      <dgm:t>
        <a:bodyPr/>
        <a:lstStyle/>
        <a:p>
          <a:endParaRPr lang="ru-RU"/>
        </a:p>
      </dgm:t>
    </dgm:pt>
    <dgm:pt modelId="{D0F1FB34-59B5-4AC0-8F56-AC11DCC32FBA}" type="pres">
      <dgm:prSet presAssocID="{23898716-6748-4AFB-BFAE-3C52C9915C5A}" presName="Name0" presStyleCnt="0">
        <dgm:presLayoutVars>
          <dgm:dir/>
          <dgm:resizeHandles val="exact"/>
        </dgm:presLayoutVars>
      </dgm:prSet>
      <dgm:spPr/>
    </dgm:pt>
    <dgm:pt modelId="{BD197C05-97AD-41EA-A2ED-2E9FCA33C105}" type="pres">
      <dgm:prSet presAssocID="{28B2D949-0989-4207-B055-C079505D0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1F30-94F3-437F-A3F6-970B9D1B29DB}" type="pres">
      <dgm:prSet presAssocID="{9C986E0C-6B27-4075-AB40-62A7849D8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2BF7C-D4FB-4732-B15A-D54F7A2B0A72}" type="pres">
      <dgm:prSet presAssocID="{9C986E0C-6B27-4075-AB40-62A7849D8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461AD2-4A24-4B4F-9C16-282FBED570A3}" type="pres">
      <dgm:prSet presAssocID="{9AD60410-0C76-4BF9-89BC-34F8722BDA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711-8B26-4DEF-A685-61595A6A85CE}" type="pres">
      <dgm:prSet presAssocID="{9084A09C-CE70-44EF-B9D7-8A70061F94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703720-F2DB-4791-8485-A24C694DF7C2}" type="pres">
      <dgm:prSet presAssocID="{9084A09C-CE70-44EF-B9D7-8A70061F94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020F79-D732-4BD0-986A-52D3C8A7770E}" type="pres">
      <dgm:prSet presAssocID="{94F0C084-807A-4960-BE6F-29544A67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C0213F-03A1-4A5F-A20E-EBF1277C1AA2}" type="presOf" srcId="{9AD60410-0C76-4BF9-89BC-34F8722BDACD}" destId="{90461AD2-4A24-4B4F-9C16-282FBED570A3}" srcOrd="0" destOrd="0" presId="urn:microsoft.com/office/officeart/2005/8/layout/process1"/>
    <dgm:cxn modelId="{17A1125F-BC58-43AD-B6F9-06834E6564D7}" type="presOf" srcId="{9C986E0C-6B27-4075-AB40-62A7849D8F1C}" destId="{2EB91F30-94F3-437F-A3F6-970B9D1B29DB}" srcOrd="0" destOrd="0" presId="urn:microsoft.com/office/officeart/2005/8/layout/process1"/>
    <dgm:cxn modelId="{9D2F636D-6D90-4001-B9D0-626777EAEC11}" type="presOf" srcId="{28B2D949-0989-4207-B055-C079505D0D20}" destId="{BD197C05-97AD-41EA-A2ED-2E9FCA33C105}" srcOrd="0" destOrd="0" presId="urn:microsoft.com/office/officeart/2005/8/layout/process1"/>
    <dgm:cxn modelId="{7D518DEC-73BC-487D-8497-754B3038F216}" type="presOf" srcId="{94F0C084-807A-4960-BE6F-29544A67FB12}" destId="{D3020F79-D732-4BD0-986A-52D3C8A7770E}" srcOrd="0" destOrd="0" presId="urn:microsoft.com/office/officeart/2005/8/layout/process1"/>
    <dgm:cxn modelId="{72BF07D9-FF2B-4149-A712-D4F90B90F2F9}" type="presOf" srcId="{9084A09C-CE70-44EF-B9D7-8A70061F945B}" destId="{94ECB711-8B26-4DEF-A685-61595A6A85CE}" srcOrd="0" destOrd="0" presId="urn:microsoft.com/office/officeart/2005/8/layout/process1"/>
    <dgm:cxn modelId="{A29776A9-05CB-4F61-BEC4-B3A816860CFB}" type="presOf" srcId="{9084A09C-CE70-44EF-B9D7-8A70061F945B}" destId="{1C703720-F2DB-4791-8485-A24C694DF7C2}" srcOrd="1" destOrd="0" presId="urn:microsoft.com/office/officeart/2005/8/layout/process1"/>
    <dgm:cxn modelId="{410364A6-FF38-4B85-90A9-4D487F54419D}" srcId="{23898716-6748-4AFB-BFAE-3C52C9915C5A}" destId="{9AD60410-0C76-4BF9-89BC-34F8722BDACD}" srcOrd="1" destOrd="0" parTransId="{B64505EC-7158-42D9-BC2D-46018219FCC5}" sibTransId="{9084A09C-CE70-44EF-B9D7-8A70061F945B}"/>
    <dgm:cxn modelId="{83373737-1830-46C9-B804-0AAD68803434}" type="presOf" srcId="{9C986E0C-6B27-4075-AB40-62A7849D8F1C}" destId="{E8D2BF7C-D4FB-4732-B15A-D54F7A2B0A72}" srcOrd="1" destOrd="0" presId="urn:microsoft.com/office/officeart/2005/8/layout/process1"/>
    <dgm:cxn modelId="{272769DA-CE6A-418D-980E-B61D3078E687}" srcId="{23898716-6748-4AFB-BFAE-3C52C9915C5A}" destId="{94F0C084-807A-4960-BE6F-29544A67FB12}" srcOrd="2" destOrd="0" parTransId="{CB68A338-67E1-499C-BEA3-42B70E1A9B47}" sibTransId="{5A91F844-5171-4EB9-95BC-3749A5786EF8}"/>
    <dgm:cxn modelId="{CA7C951B-FFC5-49FF-AAB6-A9D78B5C7D53}" type="presOf" srcId="{23898716-6748-4AFB-BFAE-3C52C9915C5A}" destId="{D0F1FB34-59B5-4AC0-8F56-AC11DCC32FBA}" srcOrd="0" destOrd="0" presId="urn:microsoft.com/office/officeart/2005/8/layout/process1"/>
    <dgm:cxn modelId="{D631E71D-2009-47AB-9B70-7BDAF1093BD5}" srcId="{23898716-6748-4AFB-BFAE-3C52C9915C5A}" destId="{28B2D949-0989-4207-B055-C079505D0D20}" srcOrd="0" destOrd="0" parTransId="{43747310-C235-4D6A-B850-8EDDC9C81B28}" sibTransId="{9C986E0C-6B27-4075-AB40-62A7849D8F1C}"/>
    <dgm:cxn modelId="{1ED3239E-BB65-405E-9212-D639C65F6351}" type="presParOf" srcId="{D0F1FB34-59B5-4AC0-8F56-AC11DCC32FBA}" destId="{BD197C05-97AD-41EA-A2ED-2E9FCA33C105}" srcOrd="0" destOrd="0" presId="urn:microsoft.com/office/officeart/2005/8/layout/process1"/>
    <dgm:cxn modelId="{9000858C-8EA2-4CE4-82B3-EFF676F73CFC}" type="presParOf" srcId="{D0F1FB34-59B5-4AC0-8F56-AC11DCC32FBA}" destId="{2EB91F30-94F3-437F-A3F6-970B9D1B29DB}" srcOrd="1" destOrd="0" presId="urn:microsoft.com/office/officeart/2005/8/layout/process1"/>
    <dgm:cxn modelId="{E4FB5369-9CB0-45F7-9C15-14FAA2397EB9}" type="presParOf" srcId="{2EB91F30-94F3-437F-A3F6-970B9D1B29DB}" destId="{E8D2BF7C-D4FB-4732-B15A-D54F7A2B0A72}" srcOrd="0" destOrd="0" presId="urn:microsoft.com/office/officeart/2005/8/layout/process1"/>
    <dgm:cxn modelId="{8939B84F-5BEB-45A5-A0B8-A0BD92E017E2}" type="presParOf" srcId="{D0F1FB34-59B5-4AC0-8F56-AC11DCC32FBA}" destId="{90461AD2-4A24-4B4F-9C16-282FBED570A3}" srcOrd="2" destOrd="0" presId="urn:microsoft.com/office/officeart/2005/8/layout/process1"/>
    <dgm:cxn modelId="{3477E07B-2AAE-45BB-8C6E-E3223A02CB8F}" type="presParOf" srcId="{D0F1FB34-59B5-4AC0-8F56-AC11DCC32FBA}" destId="{94ECB711-8B26-4DEF-A685-61595A6A85CE}" srcOrd="3" destOrd="0" presId="urn:microsoft.com/office/officeart/2005/8/layout/process1"/>
    <dgm:cxn modelId="{82FD9DBC-78AB-4B4C-9D3A-618EE332BB1A}" type="presParOf" srcId="{94ECB711-8B26-4DEF-A685-61595A6A85CE}" destId="{1C703720-F2DB-4791-8485-A24C694DF7C2}" srcOrd="0" destOrd="0" presId="urn:microsoft.com/office/officeart/2005/8/layout/process1"/>
    <dgm:cxn modelId="{6DBAA8B6-6FF5-4CAC-BC01-CC156129CC6C}" type="presParOf" srcId="{D0F1FB34-59B5-4AC0-8F56-AC11DCC32FBA}" destId="{D3020F79-D732-4BD0-986A-52D3C8A777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3898716-6748-4AFB-BFAE-3C52C9915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B2D949-0989-4207-B055-C079505D0D20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 брал </a:t>
          </a:r>
          <a:endParaRPr lang="ru-RU" dirty="0"/>
        </a:p>
      </dgm:t>
    </dgm:pt>
    <dgm:pt modelId="{43747310-C235-4D6A-B850-8EDDC9C81B28}" type="parTrans" cxnId="{D631E71D-2009-47AB-9B70-7BDAF1093BD5}">
      <dgm:prSet/>
      <dgm:spPr/>
      <dgm:t>
        <a:bodyPr/>
        <a:lstStyle/>
        <a:p>
          <a:endParaRPr lang="ru-RU"/>
        </a:p>
      </dgm:t>
    </dgm:pt>
    <dgm:pt modelId="{9C986E0C-6B27-4075-AB40-62A7849D8F1C}" type="sibTrans" cxnId="{D631E71D-2009-47AB-9B70-7BDAF1093BD5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AD60410-0C76-4BF9-89BC-34F8722BDACD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она </a:t>
          </a:r>
          <a:r>
            <a:rPr lang="ru-RU" b="1" dirty="0" err="1" smtClean="0">
              <a:latin typeface="Verdana" pitchFamily="34" charset="0"/>
            </a:rPr>
            <a:t>брал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B64505EC-7158-42D9-BC2D-46018219FCC5}" type="parTrans" cxnId="{410364A6-FF38-4B85-90A9-4D487F54419D}">
      <dgm:prSet/>
      <dgm:spPr/>
      <dgm:t>
        <a:bodyPr/>
        <a:lstStyle/>
        <a:p>
          <a:endParaRPr lang="ru-RU"/>
        </a:p>
      </dgm:t>
    </dgm:pt>
    <dgm:pt modelId="{9084A09C-CE70-44EF-B9D7-8A70061F945B}" type="sibTrans" cxnId="{410364A6-FF38-4B85-90A9-4D487F54419D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4F0C084-807A-4960-BE6F-29544A67FB12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они </a:t>
          </a:r>
          <a:r>
            <a:rPr lang="ru-RU" b="1" dirty="0" err="1" smtClean="0">
              <a:latin typeface="Verdana" pitchFamily="34" charset="0"/>
            </a:rPr>
            <a:t>бр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err="1" smtClean="0">
              <a:latin typeface="Verdana" pitchFamily="34" charset="0"/>
            </a:rPr>
            <a:t>ли</a:t>
          </a:r>
          <a:endParaRPr lang="ru-RU" dirty="0"/>
        </a:p>
      </dgm:t>
    </dgm:pt>
    <dgm:pt modelId="{CB68A338-67E1-499C-BEA3-42B70E1A9B47}" type="parTrans" cxnId="{272769DA-CE6A-418D-980E-B61D3078E687}">
      <dgm:prSet/>
      <dgm:spPr/>
      <dgm:t>
        <a:bodyPr/>
        <a:lstStyle/>
        <a:p>
          <a:endParaRPr lang="ru-RU"/>
        </a:p>
      </dgm:t>
    </dgm:pt>
    <dgm:pt modelId="{5A91F844-5171-4EB9-95BC-3749A5786EF8}" type="sibTrans" cxnId="{272769DA-CE6A-418D-980E-B61D3078E687}">
      <dgm:prSet/>
      <dgm:spPr/>
      <dgm:t>
        <a:bodyPr/>
        <a:lstStyle/>
        <a:p>
          <a:endParaRPr lang="ru-RU"/>
        </a:p>
      </dgm:t>
    </dgm:pt>
    <dgm:pt modelId="{D0F1FB34-59B5-4AC0-8F56-AC11DCC32FBA}" type="pres">
      <dgm:prSet presAssocID="{23898716-6748-4AFB-BFAE-3C52C9915C5A}" presName="Name0" presStyleCnt="0">
        <dgm:presLayoutVars>
          <dgm:dir/>
          <dgm:resizeHandles val="exact"/>
        </dgm:presLayoutVars>
      </dgm:prSet>
      <dgm:spPr/>
    </dgm:pt>
    <dgm:pt modelId="{BD197C05-97AD-41EA-A2ED-2E9FCA33C105}" type="pres">
      <dgm:prSet presAssocID="{28B2D949-0989-4207-B055-C079505D0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1F30-94F3-437F-A3F6-970B9D1B29DB}" type="pres">
      <dgm:prSet presAssocID="{9C986E0C-6B27-4075-AB40-62A7849D8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2BF7C-D4FB-4732-B15A-D54F7A2B0A72}" type="pres">
      <dgm:prSet presAssocID="{9C986E0C-6B27-4075-AB40-62A7849D8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461AD2-4A24-4B4F-9C16-282FBED570A3}" type="pres">
      <dgm:prSet presAssocID="{9AD60410-0C76-4BF9-89BC-34F8722BDA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711-8B26-4DEF-A685-61595A6A85CE}" type="pres">
      <dgm:prSet presAssocID="{9084A09C-CE70-44EF-B9D7-8A70061F94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703720-F2DB-4791-8485-A24C694DF7C2}" type="pres">
      <dgm:prSet presAssocID="{9084A09C-CE70-44EF-B9D7-8A70061F94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020F79-D732-4BD0-986A-52D3C8A7770E}" type="pres">
      <dgm:prSet presAssocID="{94F0C084-807A-4960-BE6F-29544A67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539B8A-6B4D-4AA3-882E-152697EE108F}" type="presOf" srcId="{28B2D949-0989-4207-B055-C079505D0D20}" destId="{BD197C05-97AD-41EA-A2ED-2E9FCA33C105}" srcOrd="0" destOrd="0" presId="urn:microsoft.com/office/officeart/2005/8/layout/process1"/>
    <dgm:cxn modelId="{9D888983-EC03-46F9-95CF-5D4ACA7AEB19}" type="presOf" srcId="{9084A09C-CE70-44EF-B9D7-8A70061F945B}" destId="{1C703720-F2DB-4791-8485-A24C694DF7C2}" srcOrd="1" destOrd="0" presId="urn:microsoft.com/office/officeart/2005/8/layout/process1"/>
    <dgm:cxn modelId="{258FB235-0AD4-4513-96C2-6E8F03F2C5D3}" type="presOf" srcId="{9084A09C-CE70-44EF-B9D7-8A70061F945B}" destId="{94ECB711-8B26-4DEF-A685-61595A6A85CE}" srcOrd="0" destOrd="0" presId="urn:microsoft.com/office/officeart/2005/8/layout/process1"/>
    <dgm:cxn modelId="{410364A6-FF38-4B85-90A9-4D487F54419D}" srcId="{23898716-6748-4AFB-BFAE-3C52C9915C5A}" destId="{9AD60410-0C76-4BF9-89BC-34F8722BDACD}" srcOrd="1" destOrd="0" parTransId="{B64505EC-7158-42D9-BC2D-46018219FCC5}" sibTransId="{9084A09C-CE70-44EF-B9D7-8A70061F945B}"/>
    <dgm:cxn modelId="{43C60981-8584-42B9-9C13-D8D2EBF17366}" type="presOf" srcId="{94F0C084-807A-4960-BE6F-29544A67FB12}" destId="{D3020F79-D732-4BD0-986A-52D3C8A7770E}" srcOrd="0" destOrd="0" presId="urn:microsoft.com/office/officeart/2005/8/layout/process1"/>
    <dgm:cxn modelId="{272769DA-CE6A-418D-980E-B61D3078E687}" srcId="{23898716-6748-4AFB-BFAE-3C52C9915C5A}" destId="{94F0C084-807A-4960-BE6F-29544A67FB12}" srcOrd="2" destOrd="0" parTransId="{CB68A338-67E1-499C-BEA3-42B70E1A9B47}" sibTransId="{5A91F844-5171-4EB9-95BC-3749A5786EF8}"/>
    <dgm:cxn modelId="{CC1A2526-FAF0-40E0-966F-DCA2BD4853F9}" type="presOf" srcId="{9C986E0C-6B27-4075-AB40-62A7849D8F1C}" destId="{2EB91F30-94F3-437F-A3F6-970B9D1B29DB}" srcOrd="0" destOrd="0" presId="urn:microsoft.com/office/officeart/2005/8/layout/process1"/>
    <dgm:cxn modelId="{D631E71D-2009-47AB-9B70-7BDAF1093BD5}" srcId="{23898716-6748-4AFB-BFAE-3C52C9915C5A}" destId="{28B2D949-0989-4207-B055-C079505D0D20}" srcOrd="0" destOrd="0" parTransId="{43747310-C235-4D6A-B850-8EDDC9C81B28}" sibTransId="{9C986E0C-6B27-4075-AB40-62A7849D8F1C}"/>
    <dgm:cxn modelId="{BF9B5143-C185-467B-8F00-BC9523F22DCE}" type="presOf" srcId="{23898716-6748-4AFB-BFAE-3C52C9915C5A}" destId="{D0F1FB34-59B5-4AC0-8F56-AC11DCC32FBA}" srcOrd="0" destOrd="0" presId="urn:microsoft.com/office/officeart/2005/8/layout/process1"/>
    <dgm:cxn modelId="{E213310D-A403-4B5A-86CA-000B58418B9C}" type="presOf" srcId="{9C986E0C-6B27-4075-AB40-62A7849D8F1C}" destId="{E8D2BF7C-D4FB-4732-B15A-D54F7A2B0A72}" srcOrd="1" destOrd="0" presId="urn:microsoft.com/office/officeart/2005/8/layout/process1"/>
    <dgm:cxn modelId="{B8E512C7-5F24-456D-9C12-1C294E096F36}" type="presOf" srcId="{9AD60410-0C76-4BF9-89BC-34F8722BDACD}" destId="{90461AD2-4A24-4B4F-9C16-282FBED570A3}" srcOrd="0" destOrd="0" presId="urn:microsoft.com/office/officeart/2005/8/layout/process1"/>
    <dgm:cxn modelId="{004DCDED-A254-456F-9D69-93CD0A1E339C}" type="presParOf" srcId="{D0F1FB34-59B5-4AC0-8F56-AC11DCC32FBA}" destId="{BD197C05-97AD-41EA-A2ED-2E9FCA33C105}" srcOrd="0" destOrd="0" presId="urn:microsoft.com/office/officeart/2005/8/layout/process1"/>
    <dgm:cxn modelId="{C7C9771C-4C3E-4E1C-B778-F4B7B8911D17}" type="presParOf" srcId="{D0F1FB34-59B5-4AC0-8F56-AC11DCC32FBA}" destId="{2EB91F30-94F3-437F-A3F6-970B9D1B29DB}" srcOrd="1" destOrd="0" presId="urn:microsoft.com/office/officeart/2005/8/layout/process1"/>
    <dgm:cxn modelId="{84C415B9-42CC-40CD-984F-F573BE55615E}" type="presParOf" srcId="{2EB91F30-94F3-437F-A3F6-970B9D1B29DB}" destId="{E8D2BF7C-D4FB-4732-B15A-D54F7A2B0A72}" srcOrd="0" destOrd="0" presId="urn:microsoft.com/office/officeart/2005/8/layout/process1"/>
    <dgm:cxn modelId="{CA3D968C-DA4A-45FE-B081-985BF23091BD}" type="presParOf" srcId="{D0F1FB34-59B5-4AC0-8F56-AC11DCC32FBA}" destId="{90461AD2-4A24-4B4F-9C16-282FBED570A3}" srcOrd="2" destOrd="0" presId="urn:microsoft.com/office/officeart/2005/8/layout/process1"/>
    <dgm:cxn modelId="{8F57F29A-3513-4195-B84E-975AC6150808}" type="presParOf" srcId="{D0F1FB34-59B5-4AC0-8F56-AC11DCC32FBA}" destId="{94ECB711-8B26-4DEF-A685-61595A6A85CE}" srcOrd="3" destOrd="0" presId="urn:microsoft.com/office/officeart/2005/8/layout/process1"/>
    <dgm:cxn modelId="{77BDBF18-3BB4-4A84-9D40-662105C7692F}" type="presParOf" srcId="{94ECB711-8B26-4DEF-A685-61595A6A85CE}" destId="{1C703720-F2DB-4791-8485-A24C694DF7C2}" srcOrd="0" destOrd="0" presId="urn:microsoft.com/office/officeart/2005/8/layout/process1"/>
    <dgm:cxn modelId="{5EEDE8EF-C2FE-40CD-AF63-88D47C8763C2}" type="presParOf" srcId="{D0F1FB34-59B5-4AC0-8F56-AC11DCC32FBA}" destId="{D3020F79-D732-4BD0-986A-52D3C8A777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3898716-6748-4AFB-BFAE-3C52C9915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B2D949-0989-4207-B055-C079505D0D20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 взял </a:t>
          </a:r>
          <a:endParaRPr lang="ru-RU" dirty="0"/>
        </a:p>
      </dgm:t>
    </dgm:pt>
    <dgm:pt modelId="{43747310-C235-4D6A-B850-8EDDC9C81B28}" type="parTrans" cxnId="{D631E71D-2009-47AB-9B70-7BDAF1093BD5}">
      <dgm:prSet/>
      <dgm:spPr/>
      <dgm:t>
        <a:bodyPr/>
        <a:lstStyle/>
        <a:p>
          <a:endParaRPr lang="ru-RU"/>
        </a:p>
      </dgm:t>
    </dgm:pt>
    <dgm:pt modelId="{9C986E0C-6B27-4075-AB40-62A7849D8F1C}" type="sibTrans" cxnId="{D631E71D-2009-47AB-9B70-7BDAF1093BD5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AD60410-0C76-4BF9-89BC-34F8722BDACD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она </a:t>
          </a:r>
          <a:r>
            <a:rPr lang="ru-RU" b="1" dirty="0" err="1" smtClean="0">
              <a:latin typeface="Verdana" pitchFamily="34" charset="0"/>
            </a:rPr>
            <a:t>взял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B64505EC-7158-42D9-BC2D-46018219FCC5}" type="parTrans" cxnId="{410364A6-FF38-4B85-90A9-4D487F54419D}">
      <dgm:prSet/>
      <dgm:spPr/>
      <dgm:t>
        <a:bodyPr/>
        <a:lstStyle/>
        <a:p>
          <a:endParaRPr lang="ru-RU"/>
        </a:p>
      </dgm:t>
    </dgm:pt>
    <dgm:pt modelId="{9084A09C-CE70-44EF-B9D7-8A70061F945B}" type="sibTrans" cxnId="{410364A6-FF38-4B85-90A9-4D487F54419D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4F0C084-807A-4960-BE6F-29544A67FB12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они </a:t>
          </a:r>
          <a:r>
            <a:rPr lang="ru-RU" b="1" dirty="0" err="1" smtClean="0">
              <a:latin typeface="Verdana" pitchFamily="34" charset="0"/>
            </a:rPr>
            <a:t>вз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Я</a:t>
          </a:r>
          <a:r>
            <a:rPr lang="ru-RU" b="1" dirty="0" err="1" smtClean="0">
              <a:latin typeface="Verdana" pitchFamily="34" charset="0"/>
            </a:rPr>
            <a:t>ли</a:t>
          </a:r>
          <a:endParaRPr lang="ru-RU" dirty="0"/>
        </a:p>
      </dgm:t>
    </dgm:pt>
    <dgm:pt modelId="{CB68A338-67E1-499C-BEA3-42B70E1A9B47}" type="parTrans" cxnId="{272769DA-CE6A-418D-980E-B61D3078E687}">
      <dgm:prSet/>
      <dgm:spPr/>
      <dgm:t>
        <a:bodyPr/>
        <a:lstStyle/>
        <a:p>
          <a:endParaRPr lang="ru-RU"/>
        </a:p>
      </dgm:t>
    </dgm:pt>
    <dgm:pt modelId="{5A91F844-5171-4EB9-95BC-3749A5786EF8}" type="sibTrans" cxnId="{272769DA-CE6A-418D-980E-B61D3078E687}">
      <dgm:prSet/>
      <dgm:spPr/>
      <dgm:t>
        <a:bodyPr/>
        <a:lstStyle/>
        <a:p>
          <a:endParaRPr lang="ru-RU"/>
        </a:p>
      </dgm:t>
    </dgm:pt>
    <dgm:pt modelId="{D0F1FB34-59B5-4AC0-8F56-AC11DCC32FBA}" type="pres">
      <dgm:prSet presAssocID="{23898716-6748-4AFB-BFAE-3C52C9915C5A}" presName="Name0" presStyleCnt="0">
        <dgm:presLayoutVars>
          <dgm:dir/>
          <dgm:resizeHandles val="exact"/>
        </dgm:presLayoutVars>
      </dgm:prSet>
      <dgm:spPr/>
    </dgm:pt>
    <dgm:pt modelId="{BD197C05-97AD-41EA-A2ED-2E9FCA33C105}" type="pres">
      <dgm:prSet presAssocID="{28B2D949-0989-4207-B055-C079505D0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1F30-94F3-437F-A3F6-970B9D1B29DB}" type="pres">
      <dgm:prSet presAssocID="{9C986E0C-6B27-4075-AB40-62A7849D8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2BF7C-D4FB-4732-B15A-D54F7A2B0A72}" type="pres">
      <dgm:prSet presAssocID="{9C986E0C-6B27-4075-AB40-62A7849D8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461AD2-4A24-4B4F-9C16-282FBED570A3}" type="pres">
      <dgm:prSet presAssocID="{9AD60410-0C76-4BF9-89BC-34F8722BDA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711-8B26-4DEF-A685-61595A6A85CE}" type="pres">
      <dgm:prSet presAssocID="{9084A09C-CE70-44EF-B9D7-8A70061F94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703720-F2DB-4791-8485-A24C694DF7C2}" type="pres">
      <dgm:prSet presAssocID="{9084A09C-CE70-44EF-B9D7-8A70061F94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020F79-D732-4BD0-986A-52D3C8A7770E}" type="pres">
      <dgm:prSet presAssocID="{94F0C084-807A-4960-BE6F-29544A67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4E31A3-2509-43F9-97A6-4DB0524ECC97}" type="presOf" srcId="{94F0C084-807A-4960-BE6F-29544A67FB12}" destId="{D3020F79-D732-4BD0-986A-52D3C8A7770E}" srcOrd="0" destOrd="0" presId="urn:microsoft.com/office/officeart/2005/8/layout/process1"/>
    <dgm:cxn modelId="{D631E71D-2009-47AB-9B70-7BDAF1093BD5}" srcId="{23898716-6748-4AFB-BFAE-3C52C9915C5A}" destId="{28B2D949-0989-4207-B055-C079505D0D20}" srcOrd="0" destOrd="0" parTransId="{43747310-C235-4D6A-B850-8EDDC9C81B28}" sibTransId="{9C986E0C-6B27-4075-AB40-62A7849D8F1C}"/>
    <dgm:cxn modelId="{2B054094-948F-4BFC-9F4C-482A3EDB07A2}" type="presOf" srcId="{9C986E0C-6B27-4075-AB40-62A7849D8F1C}" destId="{E8D2BF7C-D4FB-4732-B15A-D54F7A2B0A72}" srcOrd="1" destOrd="0" presId="urn:microsoft.com/office/officeart/2005/8/layout/process1"/>
    <dgm:cxn modelId="{7E676B5C-9094-4603-8D1A-A28C79F6B218}" type="presOf" srcId="{23898716-6748-4AFB-BFAE-3C52C9915C5A}" destId="{D0F1FB34-59B5-4AC0-8F56-AC11DCC32FBA}" srcOrd="0" destOrd="0" presId="urn:microsoft.com/office/officeart/2005/8/layout/process1"/>
    <dgm:cxn modelId="{38E4E77B-E0EA-4699-AD78-17A536807F47}" type="presOf" srcId="{9C986E0C-6B27-4075-AB40-62A7849D8F1C}" destId="{2EB91F30-94F3-437F-A3F6-970B9D1B29DB}" srcOrd="0" destOrd="0" presId="urn:microsoft.com/office/officeart/2005/8/layout/process1"/>
    <dgm:cxn modelId="{3FA68FA7-53A1-4048-AC70-78DCC589886B}" type="presOf" srcId="{28B2D949-0989-4207-B055-C079505D0D20}" destId="{BD197C05-97AD-41EA-A2ED-2E9FCA33C105}" srcOrd="0" destOrd="0" presId="urn:microsoft.com/office/officeart/2005/8/layout/process1"/>
    <dgm:cxn modelId="{F626B25A-023B-495C-95D2-0A5BB4DCDA80}" type="presOf" srcId="{9084A09C-CE70-44EF-B9D7-8A70061F945B}" destId="{1C703720-F2DB-4791-8485-A24C694DF7C2}" srcOrd="1" destOrd="0" presId="urn:microsoft.com/office/officeart/2005/8/layout/process1"/>
    <dgm:cxn modelId="{410364A6-FF38-4B85-90A9-4D487F54419D}" srcId="{23898716-6748-4AFB-BFAE-3C52C9915C5A}" destId="{9AD60410-0C76-4BF9-89BC-34F8722BDACD}" srcOrd="1" destOrd="0" parTransId="{B64505EC-7158-42D9-BC2D-46018219FCC5}" sibTransId="{9084A09C-CE70-44EF-B9D7-8A70061F945B}"/>
    <dgm:cxn modelId="{0C09B41A-47A1-46C2-9981-7920FD9E7955}" type="presOf" srcId="{9AD60410-0C76-4BF9-89BC-34F8722BDACD}" destId="{90461AD2-4A24-4B4F-9C16-282FBED570A3}" srcOrd="0" destOrd="0" presId="urn:microsoft.com/office/officeart/2005/8/layout/process1"/>
    <dgm:cxn modelId="{36838ED1-41F6-4A34-B374-B6EBD3957B65}" type="presOf" srcId="{9084A09C-CE70-44EF-B9D7-8A70061F945B}" destId="{94ECB711-8B26-4DEF-A685-61595A6A85CE}" srcOrd="0" destOrd="0" presId="urn:microsoft.com/office/officeart/2005/8/layout/process1"/>
    <dgm:cxn modelId="{272769DA-CE6A-418D-980E-B61D3078E687}" srcId="{23898716-6748-4AFB-BFAE-3C52C9915C5A}" destId="{94F0C084-807A-4960-BE6F-29544A67FB12}" srcOrd="2" destOrd="0" parTransId="{CB68A338-67E1-499C-BEA3-42B70E1A9B47}" sibTransId="{5A91F844-5171-4EB9-95BC-3749A5786EF8}"/>
    <dgm:cxn modelId="{4D698498-8908-4518-94DD-3E98500E5660}" type="presParOf" srcId="{D0F1FB34-59B5-4AC0-8F56-AC11DCC32FBA}" destId="{BD197C05-97AD-41EA-A2ED-2E9FCA33C105}" srcOrd="0" destOrd="0" presId="urn:microsoft.com/office/officeart/2005/8/layout/process1"/>
    <dgm:cxn modelId="{537ACF5D-FB3E-460E-89A4-EAE6945732D9}" type="presParOf" srcId="{D0F1FB34-59B5-4AC0-8F56-AC11DCC32FBA}" destId="{2EB91F30-94F3-437F-A3F6-970B9D1B29DB}" srcOrd="1" destOrd="0" presId="urn:microsoft.com/office/officeart/2005/8/layout/process1"/>
    <dgm:cxn modelId="{3E1720B7-1AFB-45CC-B81E-9789C9312456}" type="presParOf" srcId="{2EB91F30-94F3-437F-A3F6-970B9D1B29DB}" destId="{E8D2BF7C-D4FB-4732-B15A-D54F7A2B0A72}" srcOrd="0" destOrd="0" presId="urn:microsoft.com/office/officeart/2005/8/layout/process1"/>
    <dgm:cxn modelId="{67BCE913-2698-4B5A-84C9-1C44FFCF1682}" type="presParOf" srcId="{D0F1FB34-59B5-4AC0-8F56-AC11DCC32FBA}" destId="{90461AD2-4A24-4B4F-9C16-282FBED570A3}" srcOrd="2" destOrd="0" presId="urn:microsoft.com/office/officeart/2005/8/layout/process1"/>
    <dgm:cxn modelId="{EE2436DA-A17A-44E8-9188-8C39B73A985C}" type="presParOf" srcId="{D0F1FB34-59B5-4AC0-8F56-AC11DCC32FBA}" destId="{94ECB711-8B26-4DEF-A685-61595A6A85CE}" srcOrd="3" destOrd="0" presId="urn:microsoft.com/office/officeart/2005/8/layout/process1"/>
    <dgm:cxn modelId="{80B3DF58-F73E-418B-80D0-CEF254A31895}" type="presParOf" srcId="{94ECB711-8B26-4DEF-A685-61595A6A85CE}" destId="{1C703720-F2DB-4791-8485-A24C694DF7C2}" srcOrd="0" destOrd="0" presId="urn:microsoft.com/office/officeart/2005/8/layout/process1"/>
    <dgm:cxn modelId="{57B26249-5ECA-4215-A45B-18E35521065A}" type="presParOf" srcId="{D0F1FB34-59B5-4AC0-8F56-AC11DCC32FBA}" destId="{D3020F79-D732-4BD0-986A-52D3C8A777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3898716-6748-4AFB-BFAE-3C52C9915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B2D949-0989-4207-B055-C079505D0D20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 гнал </a:t>
          </a:r>
          <a:endParaRPr lang="ru-RU" dirty="0"/>
        </a:p>
      </dgm:t>
    </dgm:pt>
    <dgm:pt modelId="{43747310-C235-4D6A-B850-8EDDC9C81B28}" type="parTrans" cxnId="{D631E71D-2009-47AB-9B70-7BDAF1093BD5}">
      <dgm:prSet/>
      <dgm:spPr/>
      <dgm:t>
        <a:bodyPr/>
        <a:lstStyle/>
        <a:p>
          <a:endParaRPr lang="ru-RU"/>
        </a:p>
      </dgm:t>
    </dgm:pt>
    <dgm:pt modelId="{9C986E0C-6B27-4075-AB40-62A7849D8F1C}" type="sibTrans" cxnId="{D631E71D-2009-47AB-9B70-7BDAF1093BD5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AD60410-0C76-4BF9-89BC-34F8722BDACD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она </a:t>
          </a:r>
          <a:r>
            <a:rPr lang="ru-RU" b="1" dirty="0" err="1" smtClean="0">
              <a:latin typeface="Verdana" pitchFamily="34" charset="0"/>
            </a:rPr>
            <a:t>гнал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B64505EC-7158-42D9-BC2D-46018219FCC5}" type="parTrans" cxnId="{410364A6-FF38-4B85-90A9-4D487F54419D}">
      <dgm:prSet/>
      <dgm:spPr/>
      <dgm:t>
        <a:bodyPr/>
        <a:lstStyle/>
        <a:p>
          <a:endParaRPr lang="ru-RU"/>
        </a:p>
      </dgm:t>
    </dgm:pt>
    <dgm:pt modelId="{9084A09C-CE70-44EF-B9D7-8A70061F945B}" type="sibTrans" cxnId="{410364A6-FF38-4B85-90A9-4D487F54419D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4F0C084-807A-4960-BE6F-29544A67FB12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они </a:t>
          </a:r>
          <a:r>
            <a:rPr lang="ru-RU" b="1" dirty="0" err="1" smtClean="0">
              <a:latin typeface="Verdana" pitchFamily="34" charset="0"/>
            </a:rPr>
            <a:t>гн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err="1" smtClean="0">
              <a:latin typeface="Verdana" pitchFamily="34" charset="0"/>
            </a:rPr>
            <a:t>ли</a:t>
          </a:r>
          <a:endParaRPr lang="ru-RU" dirty="0"/>
        </a:p>
      </dgm:t>
    </dgm:pt>
    <dgm:pt modelId="{CB68A338-67E1-499C-BEA3-42B70E1A9B47}" type="parTrans" cxnId="{272769DA-CE6A-418D-980E-B61D3078E687}">
      <dgm:prSet/>
      <dgm:spPr/>
      <dgm:t>
        <a:bodyPr/>
        <a:lstStyle/>
        <a:p>
          <a:endParaRPr lang="ru-RU"/>
        </a:p>
      </dgm:t>
    </dgm:pt>
    <dgm:pt modelId="{5A91F844-5171-4EB9-95BC-3749A5786EF8}" type="sibTrans" cxnId="{272769DA-CE6A-418D-980E-B61D3078E687}">
      <dgm:prSet/>
      <dgm:spPr/>
      <dgm:t>
        <a:bodyPr/>
        <a:lstStyle/>
        <a:p>
          <a:endParaRPr lang="ru-RU"/>
        </a:p>
      </dgm:t>
    </dgm:pt>
    <dgm:pt modelId="{D0F1FB34-59B5-4AC0-8F56-AC11DCC32FBA}" type="pres">
      <dgm:prSet presAssocID="{23898716-6748-4AFB-BFAE-3C52C9915C5A}" presName="Name0" presStyleCnt="0">
        <dgm:presLayoutVars>
          <dgm:dir/>
          <dgm:resizeHandles val="exact"/>
        </dgm:presLayoutVars>
      </dgm:prSet>
      <dgm:spPr/>
    </dgm:pt>
    <dgm:pt modelId="{BD197C05-97AD-41EA-A2ED-2E9FCA33C105}" type="pres">
      <dgm:prSet presAssocID="{28B2D949-0989-4207-B055-C079505D0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1F30-94F3-437F-A3F6-970B9D1B29DB}" type="pres">
      <dgm:prSet presAssocID="{9C986E0C-6B27-4075-AB40-62A7849D8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2BF7C-D4FB-4732-B15A-D54F7A2B0A72}" type="pres">
      <dgm:prSet presAssocID="{9C986E0C-6B27-4075-AB40-62A7849D8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461AD2-4A24-4B4F-9C16-282FBED570A3}" type="pres">
      <dgm:prSet presAssocID="{9AD60410-0C76-4BF9-89BC-34F8722BDA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711-8B26-4DEF-A685-61595A6A85CE}" type="pres">
      <dgm:prSet presAssocID="{9084A09C-CE70-44EF-B9D7-8A70061F94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703720-F2DB-4791-8485-A24C694DF7C2}" type="pres">
      <dgm:prSet presAssocID="{9084A09C-CE70-44EF-B9D7-8A70061F94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020F79-D732-4BD0-986A-52D3C8A7770E}" type="pres">
      <dgm:prSet presAssocID="{94F0C084-807A-4960-BE6F-29544A67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C14D49-B3DA-431D-9D72-3E769291EBC3}" type="presOf" srcId="{28B2D949-0989-4207-B055-C079505D0D20}" destId="{BD197C05-97AD-41EA-A2ED-2E9FCA33C105}" srcOrd="0" destOrd="0" presId="urn:microsoft.com/office/officeart/2005/8/layout/process1"/>
    <dgm:cxn modelId="{9F4EE60F-DE0E-4778-9093-50C7DACF45F3}" type="presOf" srcId="{23898716-6748-4AFB-BFAE-3C52C9915C5A}" destId="{D0F1FB34-59B5-4AC0-8F56-AC11DCC32FBA}" srcOrd="0" destOrd="0" presId="urn:microsoft.com/office/officeart/2005/8/layout/process1"/>
    <dgm:cxn modelId="{410364A6-FF38-4B85-90A9-4D487F54419D}" srcId="{23898716-6748-4AFB-BFAE-3C52C9915C5A}" destId="{9AD60410-0C76-4BF9-89BC-34F8722BDACD}" srcOrd="1" destOrd="0" parTransId="{B64505EC-7158-42D9-BC2D-46018219FCC5}" sibTransId="{9084A09C-CE70-44EF-B9D7-8A70061F945B}"/>
    <dgm:cxn modelId="{E8D52496-00C6-4FC5-BD10-4C615EF05612}" type="presOf" srcId="{9AD60410-0C76-4BF9-89BC-34F8722BDACD}" destId="{90461AD2-4A24-4B4F-9C16-282FBED570A3}" srcOrd="0" destOrd="0" presId="urn:microsoft.com/office/officeart/2005/8/layout/process1"/>
    <dgm:cxn modelId="{272769DA-CE6A-418D-980E-B61D3078E687}" srcId="{23898716-6748-4AFB-BFAE-3C52C9915C5A}" destId="{94F0C084-807A-4960-BE6F-29544A67FB12}" srcOrd="2" destOrd="0" parTransId="{CB68A338-67E1-499C-BEA3-42B70E1A9B47}" sibTransId="{5A91F844-5171-4EB9-95BC-3749A5786EF8}"/>
    <dgm:cxn modelId="{E5EA2D97-97CF-4EBF-B66B-0C98E8866AC3}" type="presOf" srcId="{9C986E0C-6B27-4075-AB40-62A7849D8F1C}" destId="{2EB91F30-94F3-437F-A3F6-970B9D1B29DB}" srcOrd="0" destOrd="0" presId="urn:microsoft.com/office/officeart/2005/8/layout/process1"/>
    <dgm:cxn modelId="{D631E71D-2009-47AB-9B70-7BDAF1093BD5}" srcId="{23898716-6748-4AFB-BFAE-3C52C9915C5A}" destId="{28B2D949-0989-4207-B055-C079505D0D20}" srcOrd="0" destOrd="0" parTransId="{43747310-C235-4D6A-B850-8EDDC9C81B28}" sibTransId="{9C986E0C-6B27-4075-AB40-62A7849D8F1C}"/>
    <dgm:cxn modelId="{92ECF185-3DE1-4AC2-8BFC-FE4FBAD6D563}" type="presOf" srcId="{9084A09C-CE70-44EF-B9D7-8A70061F945B}" destId="{1C703720-F2DB-4791-8485-A24C694DF7C2}" srcOrd="1" destOrd="0" presId="urn:microsoft.com/office/officeart/2005/8/layout/process1"/>
    <dgm:cxn modelId="{DE4DCAE4-D77A-4771-8C03-91D5AB304D17}" type="presOf" srcId="{9084A09C-CE70-44EF-B9D7-8A70061F945B}" destId="{94ECB711-8B26-4DEF-A685-61595A6A85CE}" srcOrd="0" destOrd="0" presId="urn:microsoft.com/office/officeart/2005/8/layout/process1"/>
    <dgm:cxn modelId="{773811C4-440D-4A9C-BE9B-DA73C278EA23}" type="presOf" srcId="{94F0C084-807A-4960-BE6F-29544A67FB12}" destId="{D3020F79-D732-4BD0-986A-52D3C8A7770E}" srcOrd="0" destOrd="0" presId="urn:microsoft.com/office/officeart/2005/8/layout/process1"/>
    <dgm:cxn modelId="{13ED0C7E-0E2D-4DA9-916F-9B36235C8F2F}" type="presOf" srcId="{9C986E0C-6B27-4075-AB40-62A7849D8F1C}" destId="{E8D2BF7C-D4FB-4732-B15A-D54F7A2B0A72}" srcOrd="1" destOrd="0" presId="urn:microsoft.com/office/officeart/2005/8/layout/process1"/>
    <dgm:cxn modelId="{AE8D139B-BC0A-43C8-84C1-46B3175275F5}" type="presParOf" srcId="{D0F1FB34-59B5-4AC0-8F56-AC11DCC32FBA}" destId="{BD197C05-97AD-41EA-A2ED-2E9FCA33C105}" srcOrd="0" destOrd="0" presId="urn:microsoft.com/office/officeart/2005/8/layout/process1"/>
    <dgm:cxn modelId="{DAAA9047-842C-4BDD-A3FC-9F223736FE73}" type="presParOf" srcId="{D0F1FB34-59B5-4AC0-8F56-AC11DCC32FBA}" destId="{2EB91F30-94F3-437F-A3F6-970B9D1B29DB}" srcOrd="1" destOrd="0" presId="urn:microsoft.com/office/officeart/2005/8/layout/process1"/>
    <dgm:cxn modelId="{83CD1C8F-D2FD-486E-A571-8F7E5D04A45C}" type="presParOf" srcId="{2EB91F30-94F3-437F-A3F6-970B9D1B29DB}" destId="{E8D2BF7C-D4FB-4732-B15A-D54F7A2B0A72}" srcOrd="0" destOrd="0" presId="urn:microsoft.com/office/officeart/2005/8/layout/process1"/>
    <dgm:cxn modelId="{C2E1CF48-8867-4EF5-A6ED-8310FA6472D0}" type="presParOf" srcId="{D0F1FB34-59B5-4AC0-8F56-AC11DCC32FBA}" destId="{90461AD2-4A24-4B4F-9C16-282FBED570A3}" srcOrd="2" destOrd="0" presId="urn:microsoft.com/office/officeart/2005/8/layout/process1"/>
    <dgm:cxn modelId="{6ED0535A-428B-4FCE-9E77-72FC62A43176}" type="presParOf" srcId="{D0F1FB34-59B5-4AC0-8F56-AC11DCC32FBA}" destId="{94ECB711-8B26-4DEF-A685-61595A6A85CE}" srcOrd="3" destOrd="0" presId="urn:microsoft.com/office/officeart/2005/8/layout/process1"/>
    <dgm:cxn modelId="{26DEF18E-1859-40E0-A1A5-2F7080FFBD6A}" type="presParOf" srcId="{94ECB711-8B26-4DEF-A685-61595A6A85CE}" destId="{1C703720-F2DB-4791-8485-A24C694DF7C2}" srcOrd="0" destOrd="0" presId="urn:microsoft.com/office/officeart/2005/8/layout/process1"/>
    <dgm:cxn modelId="{EF2D6520-89E4-449F-AC84-28FD0B6C5608}" type="presParOf" srcId="{D0F1FB34-59B5-4AC0-8F56-AC11DCC32FBA}" destId="{D3020F79-D732-4BD0-986A-52D3C8A777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3898716-6748-4AFB-BFAE-3C52C9915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B2D949-0989-4207-B055-C079505D0D20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 жил </a:t>
          </a:r>
          <a:endParaRPr lang="ru-RU" dirty="0"/>
        </a:p>
      </dgm:t>
    </dgm:pt>
    <dgm:pt modelId="{43747310-C235-4D6A-B850-8EDDC9C81B28}" type="parTrans" cxnId="{D631E71D-2009-47AB-9B70-7BDAF1093BD5}">
      <dgm:prSet/>
      <dgm:spPr/>
      <dgm:t>
        <a:bodyPr/>
        <a:lstStyle/>
        <a:p>
          <a:endParaRPr lang="ru-RU"/>
        </a:p>
      </dgm:t>
    </dgm:pt>
    <dgm:pt modelId="{9C986E0C-6B27-4075-AB40-62A7849D8F1C}" type="sibTrans" cxnId="{D631E71D-2009-47AB-9B70-7BDAF1093BD5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AD60410-0C76-4BF9-89BC-34F8722BDACD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она </a:t>
          </a:r>
          <a:r>
            <a:rPr lang="ru-RU" b="1" dirty="0" err="1" smtClean="0">
              <a:latin typeface="Verdana" pitchFamily="34" charset="0"/>
            </a:rPr>
            <a:t>жил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B64505EC-7158-42D9-BC2D-46018219FCC5}" type="parTrans" cxnId="{410364A6-FF38-4B85-90A9-4D487F54419D}">
      <dgm:prSet/>
      <dgm:spPr/>
      <dgm:t>
        <a:bodyPr/>
        <a:lstStyle/>
        <a:p>
          <a:endParaRPr lang="ru-RU"/>
        </a:p>
      </dgm:t>
    </dgm:pt>
    <dgm:pt modelId="{9084A09C-CE70-44EF-B9D7-8A70061F945B}" type="sibTrans" cxnId="{410364A6-FF38-4B85-90A9-4D487F54419D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4F0C084-807A-4960-BE6F-29544A67FB12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они </a:t>
          </a:r>
          <a:r>
            <a:rPr lang="ru-RU" b="1" dirty="0" err="1" smtClean="0">
              <a:latin typeface="Verdana" pitchFamily="34" charset="0"/>
            </a:rPr>
            <a:t>ж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b="1" dirty="0" err="1" smtClean="0">
              <a:latin typeface="Verdana" pitchFamily="34" charset="0"/>
            </a:rPr>
            <a:t>ли</a:t>
          </a:r>
          <a:endParaRPr lang="ru-RU" dirty="0"/>
        </a:p>
      </dgm:t>
    </dgm:pt>
    <dgm:pt modelId="{CB68A338-67E1-499C-BEA3-42B70E1A9B47}" type="parTrans" cxnId="{272769DA-CE6A-418D-980E-B61D3078E687}">
      <dgm:prSet/>
      <dgm:spPr/>
      <dgm:t>
        <a:bodyPr/>
        <a:lstStyle/>
        <a:p>
          <a:endParaRPr lang="ru-RU"/>
        </a:p>
      </dgm:t>
    </dgm:pt>
    <dgm:pt modelId="{5A91F844-5171-4EB9-95BC-3749A5786EF8}" type="sibTrans" cxnId="{272769DA-CE6A-418D-980E-B61D3078E687}">
      <dgm:prSet/>
      <dgm:spPr/>
      <dgm:t>
        <a:bodyPr/>
        <a:lstStyle/>
        <a:p>
          <a:endParaRPr lang="ru-RU"/>
        </a:p>
      </dgm:t>
    </dgm:pt>
    <dgm:pt modelId="{D0F1FB34-59B5-4AC0-8F56-AC11DCC32FBA}" type="pres">
      <dgm:prSet presAssocID="{23898716-6748-4AFB-BFAE-3C52C9915C5A}" presName="Name0" presStyleCnt="0">
        <dgm:presLayoutVars>
          <dgm:dir/>
          <dgm:resizeHandles val="exact"/>
        </dgm:presLayoutVars>
      </dgm:prSet>
      <dgm:spPr/>
    </dgm:pt>
    <dgm:pt modelId="{BD197C05-97AD-41EA-A2ED-2E9FCA33C105}" type="pres">
      <dgm:prSet presAssocID="{28B2D949-0989-4207-B055-C079505D0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1F30-94F3-437F-A3F6-970B9D1B29DB}" type="pres">
      <dgm:prSet presAssocID="{9C986E0C-6B27-4075-AB40-62A7849D8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2BF7C-D4FB-4732-B15A-D54F7A2B0A72}" type="pres">
      <dgm:prSet presAssocID="{9C986E0C-6B27-4075-AB40-62A7849D8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461AD2-4A24-4B4F-9C16-282FBED570A3}" type="pres">
      <dgm:prSet presAssocID="{9AD60410-0C76-4BF9-89BC-34F8722BDA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711-8B26-4DEF-A685-61595A6A85CE}" type="pres">
      <dgm:prSet presAssocID="{9084A09C-CE70-44EF-B9D7-8A70061F94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703720-F2DB-4791-8485-A24C694DF7C2}" type="pres">
      <dgm:prSet presAssocID="{9084A09C-CE70-44EF-B9D7-8A70061F94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020F79-D732-4BD0-986A-52D3C8A7770E}" type="pres">
      <dgm:prSet presAssocID="{94F0C084-807A-4960-BE6F-29544A67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A0214C-8C95-4543-A055-F9A0D7762DA1}" type="presOf" srcId="{9084A09C-CE70-44EF-B9D7-8A70061F945B}" destId="{1C703720-F2DB-4791-8485-A24C694DF7C2}" srcOrd="1" destOrd="0" presId="urn:microsoft.com/office/officeart/2005/8/layout/process1"/>
    <dgm:cxn modelId="{8ED29275-D010-4767-8C42-F30B2371FAE5}" type="presOf" srcId="{9084A09C-CE70-44EF-B9D7-8A70061F945B}" destId="{94ECB711-8B26-4DEF-A685-61595A6A85CE}" srcOrd="0" destOrd="0" presId="urn:microsoft.com/office/officeart/2005/8/layout/process1"/>
    <dgm:cxn modelId="{34D92F83-33BF-4C41-A77A-51E0E34200CB}" type="presOf" srcId="{9AD60410-0C76-4BF9-89BC-34F8722BDACD}" destId="{90461AD2-4A24-4B4F-9C16-282FBED570A3}" srcOrd="0" destOrd="0" presId="urn:microsoft.com/office/officeart/2005/8/layout/process1"/>
    <dgm:cxn modelId="{3FC4B3B4-B126-47B7-BAAB-98F835404B09}" type="presOf" srcId="{28B2D949-0989-4207-B055-C079505D0D20}" destId="{BD197C05-97AD-41EA-A2ED-2E9FCA33C105}" srcOrd="0" destOrd="0" presId="urn:microsoft.com/office/officeart/2005/8/layout/process1"/>
    <dgm:cxn modelId="{BAAB57DD-7449-45E7-B33E-57690796C0F7}" type="presOf" srcId="{23898716-6748-4AFB-BFAE-3C52C9915C5A}" destId="{D0F1FB34-59B5-4AC0-8F56-AC11DCC32FBA}" srcOrd="0" destOrd="0" presId="urn:microsoft.com/office/officeart/2005/8/layout/process1"/>
    <dgm:cxn modelId="{410364A6-FF38-4B85-90A9-4D487F54419D}" srcId="{23898716-6748-4AFB-BFAE-3C52C9915C5A}" destId="{9AD60410-0C76-4BF9-89BC-34F8722BDACD}" srcOrd="1" destOrd="0" parTransId="{B64505EC-7158-42D9-BC2D-46018219FCC5}" sibTransId="{9084A09C-CE70-44EF-B9D7-8A70061F945B}"/>
    <dgm:cxn modelId="{F1F9A3CA-9BC4-4834-A865-353C4182A997}" type="presOf" srcId="{9C986E0C-6B27-4075-AB40-62A7849D8F1C}" destId="{E8D2BF7C-D4FB-4732-B15A-D54F7A2B0A72}" srcOrd="1" destOrd="0" presId="urn:microsoft.com/office/officeart/2005/8/layout/process1"/>
    <dgm:cxn modelId="{561B206D-0BB1-471C-BA43-2CD9F3F807F7}" type="presOf" srcId="{94F0C084-807A-4960-BE6F-29544A67FB12}" destId="{D3020F79-D732-4BD0-986A-52D3C8A7770E}" srcOrd="0" destOrd="0" presId="urn:microsoft.com/office/officeart/2005/8/layout/process1"/>
    <dgm:cxn modelId="{272769DA-CE6A-418D-980E-B61D3078E687}" srcId="{23898716-6748-4AFB-BFAE-3C52C9915C5A}" destId="{94F0C084-807A-4960-BE6F-29544A67FB12}" srcOrd="2" destOrd="0" parTransId="{CB68A338-67E1-499C-BEA3-42B70E1A9B47}" sibTransId="{5A91F844-5171-4EB9-95BC-3749A5786EF8}"/>
    <dgm:cxn modelId="{D631E71D-2009-47AB-9B70-7BDAF1093BD5}" srcId="{23898716-6748-4AFB-BFAE-3C52C9915C5A}" destId="{28B2D949-0989-4207-B055-C079505D0D20}" srcOrd="0" destOrd="0" parTransId="{43747310-C235-4D6A-B850-8EDDC9C81B28}" sibTransId="{9C986E0C-6B27-4075-AB40-62A7849D8F1C}"/>
    <dgm:cxn modelId="{5FED1A73-D042-485D-AA2F-2BFC11BB2D49}" type="presOf" srcId="{9C986E0C-6B27-4075-AB40-62A7849D8F1C}" destId="{2EB91F30-94F3-437F-A3F6-970B9D1B29DB}" srcOrd="0" destOrd="0" presId="urn:microsoft.com/office/officeart/2005/8/layout/process1"/>
    <dgm:cxn modelId="{6DEE3803-B96C-4CC7-BF8D-E0DCB210AEE5}" type="presParOf" srcId="{D0F1FB34-59B5-4AC0-8F56-AC11DCC32FBA}" destId="{BD197C05-97AD-41EA-A2ED-2E9FCA33C105}" srcOrd="0" destOrd="0" presId="urn:microsoft.com/office/officeart/2005/8/layout/process1"/>
    <dgm:cxn modelId="{BC4D1F13-E1ED-4927-82D3-43A4DC7F1BD9}" type="presParOf" srcId="{D0F1FB34-59B5-4AC0-8F56-AC11DCC32FBA}" destId="{2EB91F30-94F3-437F-A3F6-970B9D1B29DB}" srcOrd="1" destOrd="0" presId="urn:microsoft.com/office/officeart/2005/8/layout/process1"/>
    <dgm:cxn modelId="{AC19AF00-F09F-4A77-8FF3-C6C33C08D4A7}" type="presParOf" srcId="{2EB91F30-94F3-437F-A3F6-970B9D1B29DB}" destId="{E8D2BF7C-D4FB-4732-B15A-D54F7A2B0A72}" srcOrd="0" destOrd="0" presId="urn:microsoft.com/office/officeart/2005/8/layout/process1"/>
    <dgm:cxn modelId="{42409803-1838-46C3-A97F-08B1221BA767}" type="presParOf" srcId="{D0F1FB34-59B5-4AC0-8F56-AC11DCC32FBA}" destId="{90461AD2-4A24-4B4F-9C16-282FBED570A3}" srcOrd="2" destOrd="0" presId="urn:microsoft.com/office/officeart/2005/8/layout/process1"/>
    <dgm:cxn modelId="{BDF68BED-27B0-4B35-95D3-7DB662481985}" type="presParOf" srcId="{D0F1FB34-59B5-4AC0-8F56-AC11DCC32FBA}" destId="{94ECB711-8B26-4DEF-A685-61595A6A85CE}" srcOrd="3" destOrd="0" presId="urn:microsoft.com/office/officeart/2005/8/layout/process1"/>
    <dgm:cxn modelId="{C19DAA0F-E0E1-43D8-8929-371C063B46CD}" type="presParOf" srcId="{94ECB711-8B26-4DEF-A685-61595A6A85CE}" destId="{1C703720-F2DB-4791-8485-A24C694DF7C2}" srcOrd="0" destOrd="0" presId="urn:microsoft.com/office/officeart/2005/8/layout/process1"/>
    <dgm:cxn modelId="{5DA03F89-1DDC-4E71-90DE-D5C0B48834DE}" type="presParOf" srcId="{D0F1FB34-59B5-4AC0-8F56-AC11DCC32FBA}" destId="{D3020F79-D732-4BD0-986A-52D3C8A777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3898716-6748-4AFB-BFAE-3C52C9915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B2D949-0989-4207-B055-C079505D0D20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 звал </a:t>
          </a:r>
          <a:endParaRPr lang="ru-RU" dirty="0"/>
        </a:p>
      </dgm:t>
    </dgm:pt>
    <dgm:pt modelId="{43747310-C235-4D6A-B850-8EDDC9C81B28}" type="parTrans" cxnId="{D631E71D-2009-47AB-9B70-7BDAF1093BD5}">
      <dgm:prSet/>
      <dgm:spPr/>
      <dgm:t>
        <a:bodyPr/>
        <a:lstStyle/>
        <a:p>
          <a:endParaRPr lang="ru-RU"/>
        </a:p>
      </dgm:t>
    </dgm:pt>
    <dgm:pt modelId="{9C986E0C-6B27-4075-AB40-62A7849D8F1C}" type="sibTrans" cxnId="{D631E71D-2009-47AB-9B70-7BDAF1093BD5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AD60410-0C76-4BF9-89BC-34F8722BDACD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она </a:t>
          </a:r>
          <a:r>
            <a:rPr lang="ru-RU" b="1" dirty="0" err="1" smtClean="0">
              <a:latin typeface="Verdana" pitchFamily="34" charset="0"/>
            </a:rPr>
            <a:t>звал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B64505EC-7158-42D9-BC2D-46018219FCC5}" type="parTrans" cxnId="{410364A6-FF38-4B85-90A9-4D487F54419D}">
      <dgm:prSet/>
      <dgm:spPr/>
      <dgm:t>
        <a:bodyPr/>
        <a:lstStyle/>
        <a:p>
          <a:endParaRPr lang="ru-RU"/>
        </a:p>
      </dgm:t>
    </dgm:pt>
    <dgm:pt modelId="{9084A09C-CE70-44EF-B9D7-8A70061F945B}" type="sibTrans" cxnId="{410364A6-FF38-4B85-90A9-4D487F54419D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4F0C084-807A-4960-BE6F-29544A67FB12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они </a:t>
          </a:r>
          <a:r>
            <a:rPr lang="ru-RU" b="1" dirty="0" err="1" smtClean="0">
              <a:latin typeface="Verdana" pitchFamily="34" charset="0"/>
            </a:rPr>
            <a:t>зв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err="1" smtClean="0">
              <a:latin typeface="Verdana" pitchFamily="34" charset="0"/>
            </a:rPr>
            <a:t>ли</a:t>
          </a:r>
          <a:endParaRPr lang="ru-RU" dirty="0"/>
        </a:p>
      </dgm:t>
    </dgm:pt>
    <dgm:pt modelId="{CB68A338-67E1-499C-BEA3-42B70E1A9B47}" type="parTrans" cxnId="{272769DA-CE6A-418D-980E-B61D3078E687}">
      <dgm:prSet/>
      <dgm:spPr/>
      <dgm:t>
        <a:bodyPr/>
        <a:lstStyle/>
        <a:p>
          <a:endParaRPr lang="ru-RU"/>
        </a:p>
      </dgm:t>
    </dgm:pt>
    <dgm:pt modelId="{5A91F844-5171-4EB9-95BC-3749A5786EF8}" type="sibTrans" cxnId="{272769DA-CE6A-418D-980E-B61D3078E687}">
      <dgm:prSet/>
      <dgm:spPr/>
      <dgm:t>
        <a:bodyPr/>
        <a:lstStyle/>
        <a:p>
          <a:endParaRPr lang="ru-RU"/>
        </a:p>
      </dgm:t>
    </dgm:pt>
    <dgm:pt modelId="{D0F1FB34-59B5-4AC0-8F56-AC11DCC32FBA}" type="pres">
      <dgm:prSet presAssocID="{23898716-6748-4AFB-BFAE-3C52C9915C5A}" presName="Name0" presStyleCnt="0">
        <dgm:presLayoutVars>
          <dgm:dir/>
          <dgm:resizeHandles val="exact"/>
        </dgm:presLayoutVars>
      </dgm:prSet>
      <dgm:spPr/>
    </dgm:pt>
    <dgm:pt modelId="{BD197C05-97AD-41EA-A2ED-2E9FCA33C105}" type="pres">
      <dgm:prSet presAssocID="{28B2D949-0989-4207-B055-C079505D0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1F30-94F3-437F-A3F6-970B9D1B29DB}" type="pres">
      <dgm:prSet presAssocID="{9C986E0C-6B27-4075-AB40-62A7849D8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2BF7C-D4FB-4732-B15A-D54F7A2B0A72}" type="pres">
      <dgm:prSet presAssocID="{9C986E0C-6B27-4075-AB40-62A7849D8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461AD2-4A24-4B4F-9C16-282FBED570A3}" type="pres">
      <dgm:prSet presAssocID="{9AD60410-0C76-4BF9-89BC-34F8722BDA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711-8B26-4DEF-A685-61595A6A85CE}" type="pres">
      <dgm:prSet presAssocID="{9084A09C-CE70-44EF-B9D7-8A70061F94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703720-F2DB-4791-8485-A24C694DF7C2}" type="pres">
      <dgm:prSet presAssocID="{9084A09C-CE70-44EF-B9D7-8A70061F94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020F79-D732-4BD0-986A-52D3C8A7770E}" type="pres">
      <dgm:prSet presAssocID="{94F0C084-807A-4960-BE6F-29544A67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F2E78F-D2EE-44F8-82FE-26DE84FE1C4E}" type="presOf" srcId="{9084A09C-CE70-44EF-B9D7-8A70061F945B}" destId="{1C703720-F2DB-4791-8485-A24C694DF7C2}" srcOrd="1" destOrd="0" presId="urn:microsoft.com/office/officeart/2005/8/layout/process1"/>
    <dgm:cxn modelId="{DD2B3A83-AAF6-474E-B027-B2A2C3C17705}" type="presOf" srcId="{9C986E0C-6B27-4075-AB40-62A7849D8F1C}" destId="{2EB91F30-94F3-437F-A3F6-970B9D1B29DB}" srcOrd="0" destOrd="0" presId="urn:microsoft.com/office/officeart/2005/8/layout/process1"/>
    <dgm:cxn modelId="{410364A6-FF38-4B85-90A9-4D487F54419D}" srcId="{23898716-6748-4AFB-BFAE-3C52C9915C5A}" destId="{9AD60410-0C76-4BF9-89BC-34F8722BDACD}" srcOrd="1" destOrd="0" parTransId="{B64505EC-7158-42D9-BC2D-46018219FCC5}" sibTransId="{9084A09C-CE70-44EF-B9D7-8A70061F945B}"/>
    <dgm:cxn modelId="{F2D4C883-BD4E-4D6F-9AC2-D610B28A463D}" type="presOf" srcId="{94F0C084-807A-4960-BE6F-29544A67FB12}" destId="{D3020F79-D732-4BD0-986A-52D3C8A7770E}" srcOrd="0" destOrd="0" presId="urn:microsoft.com/office/officeart/2005/8/layout/process1"/>
    <dgm:cxn modelId="{272769DA-CE6A-418D-980E-B61D3078E687}" srcId="{23898716-6748-4AFB-BFAE-3C52C9915C5A}" destId="{94F0C084-807A-4960-BE6F-29544A67FB12}" srcOrd="2" destOrd="0" parTransId="{CB68A338-67E1-499C-BEA3-42B70E1A9B47}" sibTransId="{5A91F844-5171-4EB9-95BC-3749A5786EF8}"/>
    <dgm:cxn modelId="{25A26E6D-AD94-4662-B3CA-46FD932D891B}" type="presOf" srcId="{28B2D949-0989-4207-B055-C079505D0D20}" destId="{BD197C05-97AD-41EA-A2ED-2E9FCA33C105}" srcOrd="0" destOrd="0" presId="urn:microsoft.com/office/officeart/2005/8/layout/process1"/>
    <dgm:cxn modelId="{D631E71D-2009-47AB-9B70-7BDAF1093BD5}" srcId="{23898716-6748-4AFB-BFAE-3C52C9915C5A}" destId="{28B2D949-0989-4207-B055-C079505D0D20}" srcOrd="0" destOrd="0" parTransId="{43747310-C235-4D6A-B850-8EDDC9C81B28}" sibTransId="{9C986E0C-6B27-4075-AB40-62A7849D8F1C}"/>
    <dgm:cxn modelId="{1FFC5F6E-3654-4360-9490-31121BBD88DA}" type="presOf" srcId="{23898716-6748-4AFB-BFAE-3C52C9915C5A}" destId="{D0F1FB34-59B5-4AC0-8F56-AC11DCC32FBA}" srcOrd="0" destOrd="0" presId="urn:microsoft.com/office/officeart/2005/8/layout/process1"/>
    <dgm:cxn modelId="{F90C5483-77C6-407A-8111-A43E0219B2EE}" type="presOf" srcId="{9AD60410-0C76-4BF9-89BC-34F8722BDACD}" destId="{90461AD2-4A24-4B4F-9C16-282FBED570A3}" srcOrd="0" destOrd="0" presId="urn:microsoft.com/office/officeart/2005/8/layout/process1"/>
    <dgm:cxn modelId="{598E0F80-86D7-465E-8606-66AFA1BB2748}" type="presOf" srcId="{9C986E0C-6B27-4075-AB40-62A7849D8F1C}" destId="{E8D2BF7C-D4FB-4732-B15A-D54F7A2B0A72}" srcOrd="1" destOrd="0" presId="urn:microsoft.com/office/officeart/2005/8/layout/process1"/>
    <dgm:cxn modelId="{359809DB-542F-488A-B855-DFDF520036EA}" type="presOf" srcId="{9084A09C-CE70-44EF-B9D7-8A70061F945B}" destId="{94ECB711-8B26-4DEF-A685-61595A6A85CE}" srcOrd="0" destOrd="0" presId="urn:microsoft.com/office/officeart/2005/8/layout/process1"/>
    <dgm:cxn modelId="{4730DF76-AFD0-4A44-BB05-299C8D16E398}" type="presParOf" srcId="{D0F1FB34-59B5-4AC0-8F56-AC11DCC32FBA}" destId="{BD197C05-97AD-41EA-A2ED-2E9FCA33C105}" srcOrd="0" destOrd="0" presId="urn:microsoft.com/office/officeart/2005/8/layout/process1"/>
    <dgm:cxn modelId="{EBD69DAF-5FC5-455B-AAD1-0EB5E3A1D5C5}" type="presParOf" srcId="{D0F1FB34-59B5-4AC0-8F56-AC11DCC32FBA}" destId="{2EB91F30-94F3-437F-A3F6-970B9D1B29DB}" srcOrd="1" destOrd="0" presId="urn:microsoft.com/office/officeart/2005/8/layout/process1"/>
    <dgm:cxn modelId="{B884B183-E82D-4CFE-91D1-A9039D23EBA3}" type="presParOf" srcId="{2EB91F30-94F3-437F-A3F6-970B9D1B29DB}" destId="{E8D2BF7C-D4FB-4732-B15A-D54F7A2B0A72}" srcOrd="0" destOrd="0" presId="urn:microsoft.com/office/officeart/2005/8/layout/process1"/>
    <dgm:cxn modelId="{D5952D59-3906-4E2C-8E56-22F7AD83B284}" type="presParOf" srcId="{D0F1FB34-59B5-4AC0-8F56-AC11DCC32FBA}" destId="{90461AD2-4A24-4B4F-9C16-282FBED570A3}" srcOrd="2" destOrd="0" presId="urn:microsoft.com/office/officeart/2005/8/layout/process1"/>
    <dgm:cxn modelId="{AA015265-5327-466A-90BA-FD0FD66EFD84}" type="presParOf" srcId="{D0F1FB34-59B5-4AC0-8F56-AC11DCC32FBA}" destId="{94ECB711-8B26-4DEF-A685-61595A6A85CE}" srcOrd="3" destOrd="0" presId="urn:microsoft.com/office/officeart/2005/8/layout/process1"/>
    <dgm:cxn modelId="{E9518DD0-2F32-4D21-9CE8-DD1E349F7439}" type="presParOf" srcId="{94ECB711-8B26-4DEF-A685-61595A6A85CE}" destId="{1C703720-F2DB-4791-8485-A24C694DF7C2}" srcOrd="0" destOrd="0" presId="urn:microsoft.com/office/officeart/2005/8/layout/process1"/>
    <dgm:cxn modelId="{A7BFDDE4-EEE7-423F-BFEB-EEC5B49E46D4}" type="presParOf" srcId="{D0F1FB34-59B5-4AC0-8F56-AC11DCC32FBA}" destId="{D3020F79-D732-4BD0-986A-52D3C8A777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3898716-6748-4AFB-BFAE-3C52C9915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B2D949-0989-4207-B055-C079505D0D20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 снял </a:t>
          </a:r>
          <a:endParaRPr lang="ru-RU" dirty="0"/>
        </a:p>
      </dgm:t>
    </dgm:pt>
    <dgm:pt modelId="{43747310-C235-4D6A-B850-8EDDC9C81B28}" type="parTrans" cxnId="{D631E71D-2009-47AB-9B70-7BDAF1093BD5}">
      <dgm:prSet/>
      <dgm:spPr/>
      <dgm:t>
        <a:bodyPr/>
        <a:lstStyle/>
        <a:p>
          <a:endParaRPr lang="ru-RU"/>
        </a:p>
      </dgm:t>
    </dgm:pt>
    <dgm:pt modelId="{9C986E0C-6B27-4075-AB40-62A7849D8F1C}" type="sibTrans" cxnId="{D631E71D-2009-47AB-9B70-7BDAF1093BD5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AD60410-0C76-4BF9-89BC-34F8722BDACD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она </a:t>
          </a:r>
          <a:r>
            <a:rPr lang="ru-RU" b="1" dirty="0" err="1" smtClean="0">
              <a:latin typeface="Verdana" pitchFamily="34" charset="0"/>
            </a:rPr>
            <a:t>снял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B64505EC-7158-42D9-BC2D-46018219FCC5}" type="parTrans" cxnId="{410364A6-FF38-4B85-90A9-4D487F54419D}">
      <dgm:prSet/>
      <dgm:spPr/>
      <dgm:t>
        <a:bodyPr/>
        <a:lstStyle/>
        <a:p>
          <a:endParaRPr lang="ru-RU"/>
        </a:p>
      </dgm:t>
    </dgm:pt>
    <dgm:pt modelId="{9084A09C-CE70-44EF-B9D7-8A70061F945B}" type="sibTrans" cxnId="{410364A6-FF38-4B85-90A9-4D487F54419D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4F0C084-807A-4960-BE6F-29544A67FB12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они </a:t>
          </a:r>
          <a:r>
            <a:rPr lang="ru-RU" b="1" dirty="0" err="1" smtClean="0">
              <a:latin typeface="Verdana" pitchFamily="34" charset="0"/>
            </a:rPr>
            <a:t>сн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Я</a:t>
          </a:r>
          <a:r>
            <a:rPr lang="ru-RU" b="1" dirty="0" err="1" smtClean="0">
              <a:latin typeface="Verdana" pitchFamily="34" charset="0"/>
            </a:rPr>
            <a:t>ли</a:t>
          </a:r>
          <a:endParaRPr lang="ru-RU" dirty="0"/>
        </a:p>
      </dgm:t>
    </dgm:pt>
    <dgm:pt modelId="{CB68A338-67E1-499C-BEA3-42B70E1A9B47}" type="parTrans" cxnId="{272769DA-CE6A-418D-980E-B61D3078E687}">
      <dgm:prSet/>
      <dgm:spPr/>
      <dgm:t>
        <a:bodyPr/>
        <a:lstStyle/>
        <a:p>
          <a:endParaRPr lang="ru-RU"/>
        </a:p>
      </dgm:t>
    </dgm:pt>
    <dgm:pt modelId="{5A91F844-5171-4EB9-95BC-3749A5786EF8}" type="sibTrans" cxnId="{272769DA-CE6A-418D-980E-B61D3078E687}">
      <dgm:prSet/>
      <dgm:spPr/>
      <dgm:t>
        <a:bodyPr/>
        <a:lstStyle/>
        <a:p>
          <a:endParaRPr lang="ru-RU"/>
        </a:p>
      </dgm:t>
    </dgm:pt>
    <dgm:pt modelId="{D0F1FB34-59B5-4AC0-8F56-AC11DCC32FBA}" type="pres">
      <dgm:prSet presAssocID="{23898716-6748-4AFB-BFAE-3C52C9915C5A}" presName="Name0" presStyleCnt="0">
        <dgm:presLayoutVars>
          <dgm:dir/>
          <dgm:resizeHandles val="exact"/>
        </dgm:presLayoutVars>
      </dgm:prSet>
      <dgm:spPr/>
    </dgm:pt>
    <dgm:pt modelId="{BD197C05-97AD-41EA-A2ED-2E9FCA33C105}" type="pres">
      <dgm:prSet presAssocID="{28B2D949-0989-4207-B055-C079505D0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1F30-94F3-437F-A3F6-970B9D1B29DB}" type="pres">
      <dgm:prSet presAssocID="{9C986E0C-6B27-4075-AB40-62A7849D8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2BF7C-D4FB-4732-B15A-D54F7A2B0A72}" type="pres">
      <dgm:prSet presAssocID="{9C986E0C-6B27-4075-AB40-62A7849D8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461AD2-4A24-4B4F-9C16-282FBED570A3}" type="pres">
      <dgm:prSet presAssocID="{9AD60410-0C76-4BF9-89BC-34F8722BDA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711-8B26-4DEF-A685-61595A6A85CE}" type="pres">
      <dgm:prSet presAssocID="{9084A09C-CE70-44EF-B9D7-8A70061F94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703720-F2DB-4791-8485-A24C694DF7C2}" type="pres">
      <dgm:prSet presAssocID="{9084A09C-CE70-44EF-B9D7-8A70061F94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020F79-D732-4BD0-986A-52D3C8A7770E}" type="pres">
      <dgm:prSet presAssocID="{94F0C084-807A-4960-BE6F-29544A67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18E2C1-65E5-45DB-83A4-D5880074E120}" type="presOf" srcId="{9C986E0C-6B27-4075-AB40-62A7849D8F1C}" destId="{2EB91F30-94F3-437F-A3F6-970B9D1B29DB}" srcOrd="0" destOrd="0" presId="urn:microsoft.com/office/officeart/2005/8/layout/process1"/>
    <dgm:cxn modelId="{15FC56EB-12E0-4BDE-96B9-66F0C6FCC620}" type="presOf" srcId="{9C986E0C-6B27-4075-AB40-62A7849D8F1C}" destId="{E8D2BF7C-D4FB-4732-B15A-D54F7A2B0A72}" srcOrd="1" destOrd="0" presId="urn:microsoft.com/office/officeart/2005/8/layout/process1"/>
    <dgm:cxn modelId="{D631E71D-2009-47AB-9B70-7BDAF1093BD5}" srcId="{23898716-6748-4AFB-BFAE-3C52C9915C5A}" destId="{28B2D949-0989-4207-B055-C079505D0D20}" srcOrd="0" destOrd="0" parTransId="{43747310-C235-4D6A-B850-8EDDC9C81B28}" sibTransId="{9C986E0C-6B27-4075-AB40-62A7849D8F1C}"/>
    <dgm:cxn modelId="{B2F55703-2696-4AF3-88C1-C3D1D4AC5DE5}" type="presOf" srcId="{28B2D949-0989-4207-B055-C079505D0D20}" destId="{BD197C05-97AD-41EA-A2ED-2E9FCA33C105}" srcOrd="0" destOrd="0" presId="urn:microsoft.com/office/officeart/2005/8/layout/process1"/>
    <dgm:cxn modelId="{72CD6B7C-94E6-4525-9F86-9A35DB65B1F4}" type="presOf" srcId="{9084A09C-CE70-44EF-B9D7-8A70061F945B}" destId="{1C703720-F2DB-4791-8485-A24C694DF7C2}" srcOrd="1" destOrd="0" presId="urn:microsoft.com/office/officeart/2005/8/layout/process1"/>
    <dgm:cxn modelId="{5D999C26-0B11-47E4-9278-3DC05D0F452B}" type="presOf" srcId="{9AD60410-0C76-4BF9-89BC-34F8722BDACD}" destId="{90461AD2-4A24-4B4F-9C16-282FBED570A3}" srcOrd="0" destOrd="0" presId="urn:microsoft.com/office/officeart/2005/8/layout/process1"/>
    <dgm:cxn modelId="{20C848BC-D3A7-4B49-B424-E393AD7ABDA1}" type="presOf" srcId="{9084A09C-CE70-44EF-B9D7-8A70061F945B}" destId="{94ECB711-8B26-4DEF-A685-61595A6A85CE}" srcOrd="0" destOrd="0" presId="urn:microsoft.com/office/officeart/2005/8/layout/process1"/>
    <dgm:cxn modelId="{AA4D6C31-DEFB-4C69-903E-6CEABE2A674A}" type="presOf" srcId="{94F0C084-807A-4960-BE6F-29544A67FB12}" destId="{D3020F79-D732-4BD0-986A-52D3C8A7770E}" srcOrd="0" destOrd="0" presId="urn:microsoft.com/office/officeart/2005/8/layout/process1"/>
    <dgm:cxn modelId="{410364A6-FF38-4B85-90A9-4D487F54419D}" srcId="{23898716-6748-4AFB-BFAE-3C52C9915C5A}" destId="{9AD60410-0C76-4BF9-89BC-34F8722BDACD}" srcOrd="1" destOrd="0" parTransId="{B64505EC-7158-42D9-BC2D-46018219FCC5}" sibTransId="{9084A09C-CE70-44EF-B9D7-8A70061F945B}"/>
    <dgm:cxn modelId="{272769DA-CE6A-418D-980E-B61D3078E687}" srcId="{23898716-6748-4AFB-BFAE-3C52C9915C5A}" destId="{94F0C084-807A-4960-BE6F-29544A67FB12}" srcOrd="2" destOrd="0" parTransId="{CB68A338-67E1-499C-BEA3-42B70E1A9B47}" sibTransId="{5A91F844-5171-4EB9-95BC-3749A5786EF8}"/>
    <dgm:cxn modelId="{024FEBE8-1AC4-45E8-9F46-5F4188AB526B}" type="presOf" srcId="{23898716-6748-4AFB-BFAE-3C52C9915C5A}" destId="{D0F1FB34-59B5-4AC0-8F56-AC11DCC32FBA}" srcOrd="0" destOrd="0" presId="urn:microsoft.com/office/officeart/2005/8/layout/process1"/>
    <dgm:cxn modelId="{130D9F0A-0E87-486D-9BDA-F91ECDC06872}" type="presParOf" srcId="{D0F1FB34-59B5-4AC0-8F56-AC11DCC32FBA}" destId="{BD197C05-97AD-41EA-A2ED-2E9FCA33C105}" srcOrd="0" destOrd="0" presId="urn:microsoft.com/office/officeart/2005/8/layout/process1"/>
    <dgm:cxn modelId="{1B838AEB-5F36-42D9-8067-C20CE9ECF38B}" type="presParOf" srcId="{D0F1FB34-59B5-4AC0-8F56-AC11DCC32FBA}" destId="{2EB91F30-94F3-437F-A3F6-970B9D1B29DB}" srcOrd="1" destOrd="0" presId="urn:microsoft.com/office/officeart/2005/8/layout/process1"/>
    <dgm:cxn modelId="{65485B2B-2B07-4F93-9A41-04E23680FD77}" type="presParOf" srcId="{2EB91F30-94F3-437F-A3F6-970B9D1B29DB}" destId="{E8D2BF7C-D4FB-4732-B15A-D54F7A2B0A72}" srcOrd="0" destOrd="0" presId="urn:microsoft.com/office/officeart/2005/8/layout/process1"/>
    <dgm:cxn modelId="{6FC5BD36-77F4-411D-AA09-E00B0FE70351}" type="presParOf" srcId="{D0F1FB34-59B5-4AC0-8F56-AC11DCC32FBA}" destId="{90461AD2-4A24-4B4F-9C16-282FBED570A3}" srcOrd="2" destOrd="0" presId="urn:microsoft.com/office/officeart/2005/8/layout/process1"/>
    <dgm:cxn modelId="{84D40474-AD5F-41E6-B531-24ED390B0B55}" type="presParOf" srcId="{D0F1FB34-59B5-4AC0-8F56-AC11DCC32FBA}" destId="{94ECB711-8B26-4DEF-A685-61595A6A85CE}" srcOrd="3" destOrd="0" presId="urn:microsoft.com/office/officeart/2005/8/layout/process1"/>
    <dgm:cxn modelId="{D791CBAA-97A5-46EC-ABCE-D976DD64EE58}" type="presParOf" srcId="{94ECB711-8B26-4DEF-A685-61595A6A85CE}" destId="{1C703720-F2DB-4791-8485-A24C694DF7C2}" srcOrd="0" destOrd="0" presId="urn:microsoft.com/office/officeart/2005/8/layout/process1"/>
    <dgm:cxn modelId="{F35B18AC-E156-4CA6-8C09-B0CBA3131086}" type="presParOf" srcId="{D0F1FB34-59B5-4AC0-8F56-AC11DCC32FBA}" destId="{D3020F79-D732-4BD0-986A-52D3C8A777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3898716-6748-4AFB-BFAE-3C52C9915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B2D949-0989-4207-B055-C079505D0D20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 спал </a:t>
          </a:r>
          <a:endParaRPr lang="ru-RU" dirty="0"/>
        </a:p>
      </dgm:t>
    </dgm:pt>
    <dgm:pt modelId="{43747310-C235-4D6A-B850-8EDDC9C81B28}" type="parTrans" cxnId="{D631E71D-2009-47AB-9B70-7BDAF1093BD5}">
      <dgm:prSet/>
      <dgm:spPr/>
      <dgm:t>
        <a:bodyPr/>
        <a:lstStyle/>
        <a:p>
          <a:endParaRPr lang="ru-RU"/>
        </a:p>
      </dgm:t>
    </dgm:pt>
    <dgm:pt modelId="{9C986E0C-6B27-4075-AB40-62A7849D8F1C}" type="sibTrans" cxnId="{D631E71D-2009-47AB-9B70-7BDAF1093BD5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AD60410-0C76-4BF9-89BC-34F8722BDACD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она </a:t>
          </a:r>
          <a:r>
            <a:rPr lang="ru-RU" b="1" dirty="0" err="1" smtClean="0">
              <a:latin typeface="Verdana" pitchFamily="34" charset="0"/>
            </a:rPr>
            <a:t>спал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B64505EC-7158-42D9-BC2D-46018219FCC5}" type="parTrans" cxnId="{410364A6-FF38-4B85-90A9-4D487F54419D}">
      <dgm:prSet/>
      <dgm:spPr/>
      <dgm:t>
        <a:bodyPr/>
        <a:lstStyle/>
        <a:p>
          <a:endParaRPr lang="ru-RU"/>
        </a:p>
      </dgm:t>
    </dgm:pt>
    <dgm:pt modelId="{9084A09C-CE70-44EF-B9D7-8A70061F945B}" type="sibTrans" cxnId="{410364A6-FF38-4B85-90A9-4D487F54419D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4F0C084-807A-4960-BE6F-29544A67FB12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они </a:t>
          </a:r>
          <a:r>
            <a:rPr lang="ru-RU" b="1" dirty="0" err="1" smtClean="0">
              <a:latin typeface="Verdana" pitchFamily="34" charset="0"/>
            </a:rPr>
            <a:t>сп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err="1" smtClean="0">
              <a:latin typeface="Verdana" pitchFamily="34" charset="0"/>
            </a:rPr>
            <a:t>ли</a:t>
          </a:r>
          <a:endParaRPr lang="ru-RU" dirty="0"/>
        </a:p>
      </dgm:t>
    </dgm:pt>
    <dgm:pt modelId="{CB68A338-67E1-499C-BEA3-42B70E1A9B47}" type="parTrans" cxnId="{272769DA-CE6A-418D-980E-B61D3078E687}">
      <dgm:prSet/>
      <dgm:spPr/>
      <dgm:t>
        <a:bodyPr/>
        <a:lstStyle/>
        <a:p>
          <a:endParaRPr lang="ru-RU"/>
        </a:p>
      </dgm:t>
    </dgm:pt>
    <dgm:pt modelId="{5A91F844-5171-4EB9-95BC-3749A5786EF8}" type="sibTrans" cxnId="{272769DA-CE6A-418D-980E-B61D3078E687}">
      <dgm:prSet/>
      <dgm:spPr/>
      <dgm:t>
        <a:bodyPr/>
        <a:lstStyle/>
        <a:p>
          <a:endParaRPr lang="ru-RU"/>
        </a:p>
      </dgm:t>
    </dgm:pt>
    <dgm:pt modelId="{D0F1FB34-59B5-4AC0-8F56-AC11DCC32FBA}" type="pres">
      <dgm:prSet presAssocID="{23898716-6748-4AFB-BFAE-3C52C9915C5A}" presName="Name0" presStyleCnt="0">
        <dgm:presLayoutVars>
          <dgm:dir/>
          <dgm:resizeHandles val="exact"/>
        </dgm:presLayoutVars>
      </dgm:prSet>
      <dgm:spPr/>
    </dgm:pt>
    <dgm:pt modelId="{BD197C05-97AD-41EA-A2ED-2E9FCA33C105}" type="pres">
      <dgm:prSet presAssocID="{28B2D949-0989-4207-B055-C079505D0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1F30-94F3-437F-A3F6-970B9D1B29DB}" type="pres">
      <dgm:prSet presAssocID="{9C986E0C-6B27-4075-AB40-62A7849D8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2BF7C-D4FB-4732-B15A-D54F7A2B0A72}" type="pres">
      <dgm:prSet presAssocID="{9C986E0C-6B27-4075-AB40-62A7849D8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461AD2-4A24-4B4F-9C16-282FBED570A3}" type="pres">
      <dgm:prSet presAssocID="{9AD60410-0C76-4BF9-89BC-34F8722BDA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711-8B26-4DEF-A685-61595A6A85CE}" type="pres">
      <dgm:prSet presAssocID="{9084A09C-CE70-44EF-B9D7-8A70061F94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703720-F2DB-4791-8485-A24C694DF7C2}" type="pres">
      <dgm:prSet presAssocID="{9084A09C-CE70-44EF-B9D7-8A70061F94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020F79-D732-4BD0-986A-52D3C8A7770E}" type="pres">
      <dgm:prSet presAssocID="{94F0C084-807A-4960-BE6F-29544A67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C17AD3-116E-4280-A52B-2B923ABEC539}" type="presOf" srcId="{9C986E0C-6B27-4075-AB40-62A7849D8F1C}" destId="{2EB91F30-94F3-437F-A3F6-970B9D1B29DB}" srcOrd="0" destOrd="0" presId="urn:microsoft.com/office/officeart/2005/8/layout/process1"/>
    <dgm:cxn modelId="{D631E71D-2009-47AB-9B70-7BDAF1093BD5}" srcId="{23898716-6748-4AFB-BFAE-3C52C9915C5A}" destId="{28B2D949-0989-4207-B055-C079505D0D20}" srcOrd="0" destOrd="0" parTransId="{43747310-C235-4D6A-B850-8EDDC9C81B28}" sibTransId="{9C986E0C-6B27-4075-AB40-62A7849D8F1C}"/>
    <dgm:cxn modelId="{024453F6-9CEF-4F1E-991A-2670884EF660}" type="presOf" srcId="{9C986E0C-6B27-4075-AB40-62A7849D8F1C}" destId="{E8D2BF7C-D4FB-4732-B15A-D54F7A2B0A72}" srcOrd="1" destOrd="0" presId="urn:microsoft.com/office/officeart/2005/8/layout/process1"/>
    <dgm:cxn modelId="{8162D7E4-43EB-46B9-9FCC-E32A25681D29}" type="presOf" srcId="{94F0C084-807A-4960-BE6F-29544A67FB12}" destId="{D3020F79-D732-4BD0-986A-52D3C8A7770E}" srcOrd="0" destOrd="0" presId="urn:microsoft.com/office/officeart/2005/8/layout/process1"/>
    <dgm:cxn modelId="{FF80A191-E416-49C8-B839-46AE8DE99ED2}" type="presOf" srcId="{9084A09C-CE70-44EF-B9D7-8A70061F945B}" destId="{94ECB711-8B26-4DEF-A685-61595A6A85CE}" srcOrd="0" destOrd="0" presId="urn:microsoft.com/office/officeart/2005/8/layout/process1"/>
    <dgm:cxn modelId="{81BEB812-EF44-44CB-A21A-613373AB5CB8}" type="presOf" srcId="{28B2D949-0989-4207-B055-C079505D0D20}" destId="{BD197C05-97AD-41EA-A2ED-2E9FCA33C105}" srcOrd="0" destOrd="0" presId="urn:microsoft.com/office/officeart/2005/8/layout/process1"/>
    <dgm:cxn modelId="{075FD4BE-25F4-440E-93CE-C6C823E78D45}" type="presOf" srcId="{23898716-6748-4AFB-BFAE-3C52C9915C5A}" destId="{D0F1FB34-59B5-4AC0-8F56-AC11DCC32FBA}" srcOrd="0" destOrd="0" presId="urn:microsoft.com/office/officeart/2005/8/layout/process1"/>
    <dgm:cxn modelId="{1197D877-1BAC-42D1-96CA-F7F5F5410875}" type="presOf" srcId="{9084A09C-CE70-44EF-B9D7-8A70061F945B}" destId="{1C703720-F2DB-4791-8485-A24C694DF7C2}" srcOrd="1" destOrd="0" presId="urn:microsoft.com/office/officeart/2005/8/layout/process1"/>
    <dgm:cxn modelId="{A0D4ECF4-72D1-443C-AD5A-8780AA3F02A4}" type="presOf" srcId="{9AD60410-0C76-4BF9-89BC-34F8722BDACD}" destId="{90461AD2-4A24-4B4F-9C16-282FBED570A3}" srcOrd="0" destOrd="0" presId="urn:microsoft.com/office/officeart/2005/8/layout/process1"/>
    <dgm:cxn modelId="{410364A6-FF38-4B85-90A9-4D487F54419D}" srcId="{23898716-6748-4AFB-BFAE-3C52C9915C5A}" destId="{9AD60410-0C76-4BF9-89BC-34F8722BDACD}" srcOrd="1" destOrd="0" parTransId="{B64505EC-7158-42D9-BC2D-46018219FCC5}" sibTransId="{9084A09C-CE70-44EF-B9D7-8A70061F945B}"/>
    <dgm:cxn modelId="{272769DA-CE6A-418D-980E-B61D3078E687}" srcId="{23898716-6748-4AFB-BFAE-3C52C9915C5A}" destId="{94F0C084-807A-4960-BE6F-29544A67FB12}" srcOrd="2" destOrd="0" parTransId="{CB68A338-67E1-499C-BEA3-42B70E1A9B47}" sibTransId="{5A91F844-5171-4EB9-95BC-3749A5786EF8}"/>
    <dgm:cxn modelId="{0AE6728C-0064-41BE-8DF8-5370D58CF213}" type="presParOf" srcId="{D0F1FB34-59B5-4AC0-8F56-AC11DCC32FBA}" destId="{BD197C05-97AD-41EA-A2ED-2E9FCA33C105}" srcOrd="0" destOrd="0" presId="urn:microsoft.com/office/officeart/2005/8/layout/process1"/>
    <dgm:cxn modelId="{F122D69B-BA7F-4492-9C00-B088F30423BD}" type="presParOf" srcId="{D0F1FB34-59B5-4AC0-8F56-AC11DCC32FBA}" destId="{2EB91F30-94F3-437F-A3F6-970B9D1B29DB}" srcOrd="1" destOrd="0" presId="urn:microsoft.com/office/officeart/2005/8/layout/process1"/>
    <dgm:cxn modelId="{140D4B10-2A12-42D4-ACDF-1C3AA59E89F1}" type="presParOf" srcId="{2EB91F30-94F3-437F-A3F6-970B9D1B29DB}" destId="{E8D2BF7C-D4FB-4732-B15A-D54F7A2B0A72}" srcOrd="0" destOrd="0" presId="urn:microsoft.com/office/officeart/2005/8/layout/process1"/>
    <dgm:cxn modelId="{BFA842FC-F546-465E-8112-4F4C04631520}" type="presParOf" srcId="{D0F1FB34-59B5-4AC0-8F56-AC11DCC32FBA}" destId="{90461AD2-4A24-4B4F-9C16-282FBED570A3}" srcOrd="2" destOrd="0" presId="urn:microsoft.com/office/officeart/2005/8/layout/process1"/>
    <dgm:cxn modelId="{8A5F2C1E-9A43-4AC4-B30D-D3DCD4AAE2ED}" type="presParOf" srcId="{D0F1FB34-59B5-4AC0-8F56-AC11DCC32FBA}" destId="{94ECB711-8B26-4DEF-A685-61595A6A85CE}" srcOrd="3" destOrd="0" presId="urn:microsoft.com/office/officeart/2005/8/layout/process1"/>
    <dgm:cxn modelId="{4581107B-7D6E-4149-BB56-78B9F5D4C744}" type="presParOf" srcId="{94ECB711-8B26-4DEF-A685-61595A6A85CE}" destId="{1C703720-F2DB-4791-8485-A24C694DF7C2}" srcOrd="0" destOrd="0" presId="urn:microsoft.com/office/officeart/2005/8/layout/process1"/>
    <dgm:cxn modelId="{9C250B72-2B9F-426C-9041-239A6595BE9D}" type="presParOf" srcId="{D0F1FB34-59B5-4AC0-8F56-AC11DCC32FBA}" destId="{D3020F79-D732-4BD0-986A-52D3C8A777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578FDA-4F3F-42E6-8C3F-1DE4EF5EF9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7E01CA-9B7F-4EFC-81CD-D53813CBC836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smtClean="0">
              <a:latin typeface="Verdana" pitchFamily="34" charset="0"/>
            </a:rPr>
            <a:t>БАнты</a:t>
          </a:r>
          <a:endParaRPr lang="ru-RU" b="1" dirty="0">
            <a:latin typeface="Verdana" pitchFamily="34" charset="0"/>
          </a:endParaRPr>
        </a:p>
      </dgm:t>
    </dgm:pt>
    <dgm:pt modelId="{76B88534-D059-4B47-99A0-467D6BB8D25F}" type="parTrans" cxnId="{77407161-17F5-49A3-B4C3-37D085DED27B}">
      <dgm:prSet/>
      <dgm:spPr/>
      <dgm:t>
        <a:bodyPr/>
        <a:lstStyle/>
        <a:p>
          <a:endParaRPr lang="ru-RU"/>
        </a:p>
      </dgm:t>
    </dgm:pt>
    <dgm:pt modelId="{28032CEB-27E4-45C7-9080-78EDCE75132F}" type="sibTrans" cxnId="{77407161-17F5-49A3-B4C3-37D085DED27B}">
      <dgm:prSet/>
      <dgm:spPr/>
      <dgm:t>
        <a:bodyPr/>
        <a:lstStyle/>
        <a:p>
          <a:endParaRPr lang="ru-RU"/>
        </a:p>
      </dgm:t>
    </dgm:pt>
    <dgm:pt modelId="{B95A9F3D-A177-4EF0-BC89-4945545266F6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ЛомОта</a:t>
          </a:r>
          <a:endParaRPr lang="ru-RU" b="1" dirty="0">
            <a:latin typeface="Verdana" pitchFamily="34" charset="0"/>
          </a:endParaRPr>
        </a:p>
      </dgm:t>
    </dgm:pt>
    <dgm:pt modelId="{6C4A0C55-798E-4E8A-A8E2-84A4719D7088}" type="parTrans" cxnId="{6ADDBD7E-4F67-4D84-995B-B69FE6605528}">
      <dgm:prSet/>
      <dgm:spPr/>
      <dgm:t>
        <a:bodyPr/>
        <a:lstStyle/>
        <a:p>
          <a:endParaRPr lang="ru-RU"/>
        </a:p>
      </dgm:t>
    </dgm:pt>
    <dgm:pt modelId="{4B23DFE5-5A78-4254-8CB7-101548507178}" type="sibTrans" cxnId="{6ADDBD7E-4F67-4D84-995B-B69FE6605528}">
      <dgm:prSet/>
      <dgm:spPr/>
      <dgm:t>
        <a:bodyPr/>
        <a:lstStyle/>
        <a:p>
          <a:endParaRPr lang="ru-RU"/>
        </a:p>
      </dgm:t>
    </dgm:pt>
    <dgm:pt modelId="{61497F52-B36B-464F-9888-641496C24349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Асимметр</a:t>
          </a:r>
          <a:r>
            <a:rPr lang="ru-RU" b="1" dirty="0" smtClean="0">
              <a:solidFill>
                <a:schemeClr val="bg1"/>
              </a:solidFill>
              <a:latin typeface="Verdana" pitchFamily="34" charset="0"/>
            </a:rPr>
            <a:t>И</a:t>
          </a:r>
          <a:r>
            <a:rPr lang="ru-RU" b="1" dirty="0" smtClean="0">
              <a:latin typeface="Verdana" pitchFamily="34" charset="0"/>
            </a:rPr>
            <a:t>я</a:t>
          </a:r>
          <a:endParaRPr lang="ru-RU" b="1" dirty="0">
            <a:latin typeface="Verdana" pitchFamily="34" charset="0"/>
          </a:endParaRPr>
        </a:p>
      </dgm:t>
    </dgm:pt>
    <dgm:pt modelId="{B2EA140B-AA08-42BE-A71E-D1E0D355D44B}" type="parTrans" cxnId="{3137447B-14CF-4192-A88A-41DF4FFBE427}">
      <dgm:prSet/>
      <dgm:spPr/>
      <dgm:t>
        <a:bodyPr/>
        <a:lstStyle/>
        <a:p>
          <a:endParaRPr lang="ru-RU"/>
        </a:p>
      </dgm:t>
    </dgm:pt>
    <dgm:pt modelId="{5F3CFEA5-F769-4B73-BC1B-73505B3B9532}" type="sibTrans" cxnId="{3137447B-14CF-4192-A88A-41DF4FFBE427}">
      <dgm:prSet/>
      <dgm:spPr/>
      <dgm:t>
        <a:bodyPr/>
        <a:lstStyle/>
        <a:p>
          <a:endParaRPr lang="ru-RU"/>
        </a:p>
      </dgm:t>
    </dgm:pt>
    <dgm:pt modelId="{810D657C-E19F-41C7-BB01-35F685A366AF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smtClean="0">
              <a:latin typeface="Verdana" pitchFamily="34" charset="0"/>
            </a:rPr>
            <a:t>УкраИнский</a:t>
          </a:r>
          <a:endParaRPr lang="ru-RU" b="1" dirty="0">
            <a:latin typeface="Verdana" pitchFamily="34" charset="0"/>
          </a:endParaRPr>
        </a:p>
      </dgm:t>
    </dgm:pt>
    <dgm:pt modelId="{ECD062E7-5E47-4988-93C9-90E294D7DA01}" type="parTrans" cxnId="{B854A1C3-8C46-42A8-B83D-E3A38E735306}">
      <dgm:prSet/>
      <dgm:spPr/>
      <dgm:t>
        <a:bodyPr/>
        <a:lstStyle/>
        <a:p>
          <a:endParaRPr lang="ru-RU"/>
        </a:p>
      </dgm:t>
    </dgm:pt>
    <dgm:pt modelId="{D30CED51-7DB9-40C8-BA2C-1B8535797EF5}" type="sibTrans" cxnId="{B854A1C3-8C46-42A8-B83D-E3A38E735306}">
      <dgm:prSet/>
      <dgm:spPr/>
      <dgm:t>
        <a:bodyPr/>
        <a:lstStyle/>
        <a:p>
          <a:endParaRPr lang="ru-RU"/>
        </a:p>
      </dgm:t>
    </dgm:pt>
    <dgm:pt modelId="{4877EF30-9820-446B-97A7-3051D4223035}" type="pres">
      <dgm:prSet presAssocID="{E7578FDA-4F3F-42E6-8C3F-1DE4EF5EF9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B2F8E-C393-4301-9ADD-4428706C053E}" type="pres">
      <dgm:prSet presAssocID="{257E01CA-9B7F-4EFC-81CD-D53813CBC836}" presName="parentLin" presStyleCnt="0"/>
      <dgm:spPr/>
    </dgm:pt>
    <dgm:pt modelId="{81EC9C69-4E25-48B0-BED9-449F0791A4C6}" type="pres">
      <dgm:prSet presAssocID="{257E01CA-9B7F-4EFC-81CD-D53813CBC83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C550335-6BE7-491A-AD25-959B60691BB5}" type="pres">
      <dgm:prSet presAssocID="{257E01CA-9B7F-4EFC-81CD-D53813CBC83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EF710-7464-4AAE-B995-DD3FEEAC6289}" type="pres">
      <dgm:prSet presAssocID="{257E01CA-9B7F-4EFC-81CD-D53813CBC836}" presName="negativeSpace" presStyleCnt="0"/>
      <dgm:spPr/>
    </dgm:pt>
    <dgm:pt modelId="{B446D682-AE47-4D36-AE51-EFBB3415D4AD}" type="pres">
      <dgm:prSet presAssocID="{257E01CA-9B7F-4EFC-81CD-D53813CBC836}" presName="childText" presStyleLbl="conFgAcc1" presStyleIdx="0" presStyleCnt="4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F5FC9C1B-6273-4745-BCAE-A1F81779E9B0}" type="pres">
      <dgm:prSet presAssocID="{28032CEB-27E4-45C7-9080-78EDCE75132F}" presName="spaceBetweenRectangles" presStyleCnt="0"/>
      <dgm:spPr/>
    </dgm:pt>
    <dgm:pt modelId="{1D7DCED8-FA1C-4A2F-9790-379EBBA75EEC}" type="pres">
      <dgm:prSet presAssocID="{B95A9F3D-A177-4EF0-BC89-4945545266F6}" presName="parentLin" presStyleCnt="0"/>
      <dgm:spPr/>
    </dgm:pt>
    <dgm:pt modelId="{50A925CB-8430-490A-A903-1FE4095BAB0A}" type="pres">
      <dgm:prSet presAssocID="{B95A9F3D-A177-4EF0-BC89-4945545266F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322240F-2451-4FE5-BE31-7BE032131EC3}" type="pres">
      <dgm:prSet presAssocID="{B95A9F3D-A177-4EF0-BC89-4945545266F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95EAC-126C-4449-8367-D53CF8A441EE}" type="pres">
      <dgm:prSet presAssocID="{B95A9F3D-A177-4EF0-BC89-4945545266F6}" presName="negativeSpace" presStyleCnt="0"/>
      <dgm:spPr/>
    </dgm:pt>
    <dgm:pt modelId="{E65FE4BC-B426-4D84-9DE8-1B285CDEACCF}" type="pres">
      <dgm:prSet presAssocID="{B95A9F3D-A177-4EF0-BC89-4945545266F6}" presName="childText" presStyleLbl="conFgAcc1" presStyleIdx="1" presStyleCnt="4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C059990D-957E-4986-BDA3-48B0180EDDB6}" type="pres">
      <dgm:prSet presAssocID="{4B23DFE5-5A78-4254-8CB7-101548507178}" presName="spaceBetweenRectangles" presStyleCnt="0"/>
      <dgm:spPr/>
    </dgm:pt>
    <dgm:pt modelId="{0EB943DF-025D-408E-8F43-9E318A4BEE51}" type="pres">
      <dgm:prSet presAssocID="{810D657C-E19F-41C7-BB01-35F685A366AF}" presName="parentLin" presStyleCnt="0"/>
      <dgm:spPr/>
    </dgm:pt>
    <dgm:pt modelId="{5B742937-5A1E-40DC-8D3D-C160A134F428}" type="pres">
      <dgm:prSet presAssocID="{810D657C-E19F-41C7-BB01-35F685A366AF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670FAF5-E378-4A8B-9263-79CC02E2E10B}" type="pres">
      <dgm:prSet presAssocID="{810D657C-E19F-41C7-BB01-35F685A366A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B7891-FF33-474F-BDBD-92CCA0C1BF2C}" type="pres">
      <dgm:prSet presAssocID="{810D657C-E19F-41C7-BB01-35F685A366AF}" presName="negativeSpace" presStyleCnt="0"/>
      <dgm:spPr/>
    </dgm:pt>
    <dgm:pt modelId="{7BFFA93A-185A-4F96-8E66-41E42C70F2EE}" type="pres">
      <dgm:prSet presAssocID="{810D657C-E19F-41C7-BB01-35F685A366AF}" presName="childText" presStyleLbl="conFgAcc1" presStyleIdx="2" presStyleCnt="4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39CD781C-97B5-4279-BA10-5109297869B4}" type="pres">
      <dgm:prSet presAssocID="{D30CED51-7DB9-40C8-BA2C-1B8535797EF5}" presName="spaceBetweenRectangles" presStyleCnt="0"/>
      <dgm:spPr/>
    </dgm:pt>
    <dgm:pt modelId="{5759235F-735B-4BD6-9DAB-305CA47CD249}" type="pres">
      <dgm:prSet presAssocID="{61497F52-B36B-464F-9888-641496C24349}" presName="parentLin" presStyleCnt="0"/>
      <dgm:spPr/>
    </dgm:pt>
    <dgm:pt modelId="{36A21557-24FC-4191-B0FA-AB4DB0B80411}" type="pres">
      <dgm:prSet presAssocID="{61497F52-B36B-464F-9888-641496C2434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6B49997-B7F7-4A19-AC34-36C3F5FEC632}" type="pres">
      <dgm:prSet presAssocID="{61497F52-B36B-464F-9888-641496C2434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67088-BFD5-4399-8A85-393E41576F43}" type="pres">
      <dgm:prSet presAssocID="{61497F52-B36B-464F-9888-641496C24349}" presName="negativeSpace" presStyleCnt="0"/>
      <dgm:spPr/>
    </dgm:pt>
    <dgm:pt modelId="{D4A4326F-002B-40FB-A121-FBDE7C1115C5}" type="pres">
      <dgm:prSet presAssocID="{61497F52-B36B-464F-9888-641496C24349}" presName="childText" presStyleLbl="conFgAcc1" presStyleIdx="3" presStyleCnt="4" custLinFactY="100000" custLinFactNeighborX="-23560" custLinFactNeighborY="151871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</dgm:ptLst>
  <dgm:cxnLst>
    <dgm:cxn modelId="{79539379-34E6-41FC-A871-E2B61F784360}" type="presOf" srcId="{61497F52-B36B-464F-9888-641496C24349}" destId="{A6B49997-B7F7-4A19-AC34-36C3F5FEC632}" srcOrd="1" destOrd="0" presId="urn:microsoft.com/office/officeart/2005/8/layout/list1"/>
    <dgm:cxn modelId="{2D5C6022-52AC-4A96-AFBF-9D146328D5BF}" type="presOf" srcId="{B95A9F3D-A177-4EF0-BC89-4945545266F6}" destId="{50A925CB-8430-490A-A903-1FE4095BAB0A}" srcOrd="0" destOrd="0" presId="urn:microsoft.com/office/officeart/2005/8/layout/list1"/>
    <dgm:cxn modelId="{BFDFAD92-59BA-40BD-AC0B-7C095E68D3BA}" type="presOf" srcId="{B95A9F3D-A177-4EF0-BC89-4945545266F6}" destId="{0322240F-2451-4FE5-BE31-7BE032131EC3}" srcOrd="1" destOrd="0" presId="urn:microsoft.com/office/officeart/2005/8/layout/list1"/>
    <dgm:cxn modelId="{B854A1C3-8C46-42A8-B83D-E3A38E735306}" srcId="{E7578FDA-4F3F-42E6-8C3F-1DE4EF5EF9F5}" destId="{810D657C-E19F-41C7-BB01-35F685A366AF}" srcOrd="2" destOrd="0" parTransId="{ECD062E7-5E47-4988-93C9-90E294D7DA01}" sibTransId="{D30CED51-7DB9-40C8-BA2C-1B8535797EF5}"/>
    <dgm:cxn modelId="{65A5D1CF-18A0-40FD-859D-D2FD28DFBF72}" type="presOf" srcId="{61497F52-B36B-464F-9888-641496C24349}" destId="{36A21557-24FC-4191-B0FA-AB4DB0B80411}" srcOrd="0" destOrd="0" presId="urn:microsoft.com/office/officeart/2005/8/layout/list1"/>
    <dgm:cxn modelId="{711090A7-228D-42A2-B572-962AC82F4B52}" type="presOf" srcId="{257E01CA-9B7F-4EFC-81CD-D53813CBC836}" destId="{5C550335-6BE7-491A-AD25-959B60691BB5}" srcOrd="1" destOrd="0" presId="urn:microsoft.com/office/officeart/2005/8/layout/list1"/>
    <dgm:cxn modelId="{3137447B-14CF-4192-A88A-41DF4FFBE427}" srcId="{E7578FDA-4F3F-42E6-8C3F-1DE4EF5EF9F5}" destId="{61497F52-B36B-464F-9888-641496C24349}" srcOrd="3" destOrd="0" parTransId="{B2EA140B-AA08-42BE-A71E-D1E0D355D44B}" sibTransId="{5F3CFEA5-F769-4B73-BC1B-73505B3B9532}"/>
    <dgm:cxn modelId="{77407161-17F5-49A3-B4C3-37D085DED27B}" srcId="{E7578FDA-4F3F-42E6-8C3F-1DE4EF5EF9F5}" destId="{257E01CA-9B7F-4EFC-81CD-D53813CBC836}" srcOrd="0" destOrd="0" parTransId="{76B88534-D059-4B47-99A0-467D6BB8D25F}" sibTransId="{28032CEB-27E4-45C7-9080-78EDCE75132F}"/>
    <dgm:cxn modelId="{FB2C9943-1BE9-45E7-B009-2DD19A4EF155}" type="presOf" srcId="{810D657C-E19F-41C7-BB01-35F685A366AF}" destId="{5B742937-5A1E-40DC-8D3D-C160A134F428}" srcOrd="0" destOrd="0" presId="urn:microsoft.com/office/officeart/2005/8/layout/list1"/>
    <dgm:cxn modelId="{59F48223-8EA6-4884-8B39-2064286DDA1C}" type="presOf" srcId="{257E01CA-9B7F-4EFC-81CD-D53813CBC836}" destId="{81EC9C69-4E25-48B0-BED9-449F0791A4C6}" srcOrd="0" destOrd="0" presId="urn:microsoft.com/office/officeart/2005/8/layout/list1"/>
    <dgm:cxn modelId="{999D1E88-957F-4FE9-A628-219DCDAEEE21}" type="presOf" srcId="{E7578FDA-4F3F-42E6-8C3F-1DE4EF5EF9F5}" destId="{4877EF30-9820-446B-97A7-3051D4223035}" srcOrd="0" destOrd="0" presId="urn:microsoft.com/office/officeart/2005/8/layout/list1"/>
    <dgm:cxn modelId="{901DC6E3-05D0-436F-9AB1-969DA046A5B3}" type="presOf" srcId="{810D657C-E19F-41C7-BB01-35F685A366AF}" destId="{E670FAF5-E378-4A8B-9263-79CC02E2E10B}" srcOrd="1" destOrd="0" presId="urn:microsoft.com/office/officeart/2005/8/layout/list1"/>
    <dgm:cxn modelId="{6ADDBD7E-4F67-4D84-995B-B69FE6605528}" srcId="{E7578FDA-4F3F-42E6-8C3F-1DE4EF5EF9F5}" destId="{B95A9F3D-A177-4EF0-BC89-4945545266F6}" srcOrd="1" destOrd="0" parTransId="{6C4A0C55-798E-4E8A-A8E2-84A4719D7088}" sibTransId="{4B23DFE5-5A78-4254-8CB7-101548507178}"/>
    <dgm:cxn modelId="{10231295-785A-4D18-B912-5AAE19FABA3E}" type="presParOf" srcId="{4877EF30-9820-446B-97A7-3051D4223035}" destId="{C4CB2F8E-C393-4301-9ADD-4428706C053E}" srcOrd="0" destOrd="0" presId="urn:microsoft.com/office/officeart/2005/8/layout/list1"/>
    <dgm:cxn modelId="{A5315E65-9950-472D-866B-E4529BBE192C}" type="presParOf" srcId="{C4CB2F8E-C393-4301-9ADD-4428706C053E}" destId="{81EC9C69-4E25-48B0-BED9-449F0791A4C6}" srcOrd="0" destOrd="0" presId="urn:microsoft.com/office/officeart/2005/8/layout/list1"/>
    <dgm:cxn modelId="{F8F2EF84-1E13-488D-9A47-E92B85EF13E5}" type="presParOf" srcId="{C4CB2F8E-C393-4301-9ADD-4428706C053E}" destId="{5C550335-6BE7-491A-AD25-959B60691BB5}" srcOrd="1" destOrd="0" presId="urn:microsoft.com/office/officeart/2005/8/layout/list1"/>
    <dgm:cxn modelId="{A436F982-31F8-4775-AE7A-A3FA83449392}" type="presParOf" srcId="{4877EF30-9820-446B-97A7-3051D4223035}" destId="{0A3EF710-7464-4AAE-B995-DD3FEEAC6289}" srcOrd="1" destOrd="0" presId="urn:microsoft.com/office/officeart/2005/8/layout/list1"/>
    <dgm:cxn modelId="{FA7739A2-1755-4125-B5CF-65F9848BC603}" type="presParOf" srcId="{4877EF30-9820-446B-97A7-3051D4223035}" destId="{B446D682-AE47-4D36-AE51-EFBB3415D4AD}" srcOrd="2" destOrd="0" presId="urn:microsoft.com/office/officeart/2005/8/layout/list1"/>
    <dgm:cxn modelId="{38D1FFCA-A15B-48CF-9AC9-EEB0DEAC2EF1}" type="presParOf" srcId="{4877EF30-9820-446B-97A7-3051D4223035}" destId="{F5FC9C1B-6273-4745-BCAE-A1F81779E9B0}" srcOrd="3" destOrd="0" presId="urn:microsoft.com/office/officeart/2005/8/layout/list1"/>
    <dgm:cxn modelId="{FB200833-01B5-4574-844C-03290D3164B0}" type="presParOf" srcId="{4877EF30-9820-446B-97A7-3051D4223035}" destId="{1D7DCED8-FA1C-4A2F-9790-379EBBA75EEC}" srcOrd="4" destOrd="0" presId="urn:microsoft.com/office/officeart/2005/8/layout/list1"/>
    <dgm:cxn modelId="{F61A9B05-206C-4DFE-9467-1DAA25545F84}" type="presParOf" srcId="{1D7DCED8-FA1C-4A2F-9790-379EBBA75EEC}" destId="{50A925CB-8430-490A-A903-1FE4095BAB0A}" srcOrd="0" destOrd="0" presId="urn:microsoft.com/office/officeart/2005/8/layout/list1"/>
    <dgm:cxn modelId="{EDC11C05-0DCA-48ED-8A3C-545674BE10E9}" type="presParOf" srcId="{1D7DCED8-FA1C-4A2F-9790-379EBBA75EEC}" destId="{0322240F-2451-4FE5-BE31-7BE032131EC3}" srcOrd="1" destOrd="0" presId="urn:microsoft.com/office/officeart/2005/8/layout/list1"/>
    <dgm:cxn modelId="{D7155307-DA27-4C06-9230-34455089C171}" type="presParOf" srcId="{4877EF30-9820-446B-97A7-3051D4223035}" destId="{FB795EAC-126C-4449-8367-D53CF8A441EE}" srcOrd="5" destOrd="0" presId="urn:microsoft.com/office/officeart/2005/8/layout/list1"/>
    <dgm:cxn modelId="{BE038CB6-524C-4B25-842F-2F5D731C10AB}" type="presParOf" srcId="{4877EF30-9820-446B-97A7-3051D4223035}" destId="{E65FE4BC-B426-4D84-9DE8-1B285CDEACCF}" srcOrd="6" destOrd="0" presId="urn:microsoft.com/office/officeart/2005/8/layout/list1"/>
    <dgm:cxn modelId="{89275840-8487-4C60-BA8E-329063943E29}" type="presParOf" srcId="{4877EF30-9820-446B-97A7-3051D4223035}" destId="{C059990D-957E-4986-BDA3-48B0180EDDB6}" srcOrd="7" destOrd="0" presId="urn:microsoft.com/office/officeart/2005/8/layout/list1"/>
    <dgm:cxn modelId="{2FF3F1C8-A1C0-4797-B34F-2F31573E73DE}" type="presParOf" srcId="{4877EF30-9820-446B-97A7-3051D4223035}" destId="{0EB943DF-025D-408E-8F43-9E318A4BEE51}" srcOrd="8" destOrd="0" presId="urn:microsoft.com/office/officeart/2005/8/layout/list1"/>
    <dgm:cxn modelId="{C256FDFE-A4CB-45A3-B605-18AA20196295}" type="presParOf" srcId="{0EB943DF-025D-408E-8F43-9E318A4BEE51}" destId="{5B742937-5A1E-40DC-8D3D-C160A134F428}" srcOrd="0" destOrd="0" presId="urn:microsoft.com/office/officeart/2005/8/layout/list1"/>
    <dgm:cxn modelId="{6176B328-F098-4A15-BE05-9658C20EFC6A}" type="presParOf" srcId="{0EB943DF-025D-408E-8F43-9E318A4BEE51}" destId="{E670FAF5-E378-4A8B-9263-79CC02E2E10B}" srcOrd="1" destOrd="0" presId="urn:microsoft.com/office/officeart/2005/8/layout/list1"/>
    <dgm:cxn modelId="{0998C1F6-CEB9-4D70-B3C1-206E4FC64150}" type="presParOf" srcId="{4877EF30-9820-446B-97A7-3051D4223035}" destId="{D6BB7891-FF33-474F-BDBD-92CCA0C1BF2C}" srcOrd="9" destOrd="0" presId="urn:microsoft.com/office/officeart/2005/8/layout/list1"/>
    <dgm:cxn modelId="{A5E7197D-2266-4300-8D38-09B01471EE7D}" type="presParOf" srcId="{4877EF30-9820-446B-97A7-3051D4223035}" destId="{7BFFA93A-185A-4F96-8E66-41E42C70F2EE}" srcOrd="10" destOrd="0" presId="urn:microsoft.com/office/officeart/2005/8/layout/list1"/>
    <dgm:cxn modelId="{BBF3844B-EFA5-45D7-9E64-9C319B65F784}" type="presParOf" srcId="{4877EF30-9820-446B-97A7-3051D4223035}" destId="{39CD781C-97B5-4279-BA10-5109297869B4}" srcOrd="11" destOrd="0" presId="urn:microsoft.com/office/officeart/2005/8/layout/list1"/>
    <dgm:cxn modelId="{1BA5663B-5EC5-44C4-ABCD-AC169D7E269B}" type="presParOf" srcId="{4877EF30-9820-446B-97A7-3051D4223035}" destId="{5759235F-735B-4BD6-9DAB-305CA47CD249}" srcOrd="12" destOrd="0" presId="urn:microsoft.com/office/officeart/2005/8/layout/list1"/>
    <dgm:cxn modelId="{BB9362C0-E205-4097-AB13-B3FA2D020320}" type="presParOf" srcId="{5759235F-735B-4BD6-9DAB-305CA47CD249}" destId="{36A21557-24FC-4191-B0FA-AB4DB0B80411}" srcOrd="0" destOrd="0" presId="urn:microsoft.com/office/officeart/2005/8/layout/list1"/>
    <dgm:cxn modelId="{E39C8671-54C2-4057-AC39-96797559C78D}" type="presParOf" srcId="{5759235F-735B-4BD6-9DAB-305CA47CD249}" destId="{A6B49997-B7F7-4A19-AC34-36C3F5FEC632}" srcOrd="1" destOrd="0" presId="urn:microsoft.com/office/officeart/2005/8/layout/list1"/>
    <dgm:cxn modelId="{B09FCD6A-A73B-4DCD-AD9E-302A705FB2E4}" type="presParOf" srcId="{4877EF30-9820-446B-97A7-3051D4223035}" destId="{C0767088-BFD5-4399-8A85-393E41576F43}" srcOrd="13" destOrd="0" presId="urn:microsoft.com/office/officeart/2005/8/layout/list1"/>
    <dgm:cxn modelId="{44D112BF-6E65-4222-9B08-03C1DA56B118}" type="presParOf" srcId="{4877EF30-9820-446B-97A7-3051D4223035}" destId="{D4A4326F-002B-40FB-A121-FBDE7C1115C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3898716-6748-4AFB-BFAE-3C52C9915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B2D949-0989-4207-B055-C079505D0D20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 </a:t>
          </a:r>
          <a:r>
            <a:rPr lang="ru-RU" b="1" dirty="0" err="1" smtClean="0">
              <a:latin typeface="Verdana" pitchFamily="34" charset="0"/>
            </a:rPr>
            <a:t>з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err="1" smtClean="0">
              <a:latin typeface="Verdana" pitchFamily="34" charset="0"/>
            </a:rPr>
            <a:t>мер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43747310-C235-4D6A-B850-8EDDC9C81B28}" type="parTrans" cxnId="{D631E71D-2009-47AB-9B70-7BDAF1093BD5}">
      <dgm:prSet/>
      <dgm:spPr/>
      <dgm:t>
        <a:bodyPr/>
        <a:lstStyle/>
        <a:p>
          <a:endParaRPr lang="ru-RU"/>
        </a:p>
      </dgm:t>
    </dgm:pt>
    <dgm:pt modelId="{9C986E0C-6B27-4075-AB40-62A7849D8F1C}" type="sibTrans" cxnId="{D631E71D-2009-47AB-9B70-7BDAF1093BD5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AD60410-0C76-4BF9-89BC-34F8722BDACD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она </a:t>
          </a:r>
          <a:r>
            <a:rPr lang="ru-RU" b="1" dirty="0" err="1" smtClean="0">
              <a:latin typeface="Verdana" pitchFamily="34" charset="0"/>
            </a:rPr>
            <a:t>замерл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B64505EC-7158-42D9-BC2D-46018219FCC5}" type="parTrans" cxnId="{410364A6-FF38-4B85-90A9-4D487F54419D}">
      <dgm:prSet/>
      <dgm:spPr/>
      <dgm:t>
        <a:bodyPr/>
        <a:lstStyle/>
        <a:p>
          <a:endParaRPr lang="ru-RU"/>
        </a:p>
      </dgm:t>
    </dgm:pt>
    <dgm:pt modelId="{9084A09C-CE70-44EF-B9D7-8A70061F945B}" type="sibTrans" cxnId="{410364A6-FF38-4B85-90A9-4D487F54419D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4F0C084-807A-4960-BE6F-29544A67FB12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они </a:t>
          </a:r>
          <a:r>
            <a:rPr lang="ru-RU" b="1" dirty="0" err="1" smtClean="0">
              <a:latin typeface="Verdana" pitchFamily="34" charset="0"/>
            </a:rPr>
            <a:t>з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err="1" smtClean="0">
              <a:latin typeface="Verdana" pitchFamily="34" charset="0"/>
            </a:rPr>
            <a:t>мерли</a:t>
          </a:r>
          <a:endParaRPr lang="ru-RU" dirty="0"/>
        </a:p>
      </dgm:t>
    </dgm:pt>
    <dgm:pt modelId="{CB68A338-67E1-499C-BEA3-42B70E1A9B47}" type="parTrans" cxnId="{272769DA-CE6A-418D-980E-B61D3078E687}">
      <dgm:prSet/>
      <dgm:spPr/>
      <dgm:t>
        <a:bodyPr/>
        <a:lstStyle/>
        <a:p>
          <a:endParaRPr lang="ru-RU"/>
        </a:p>
      </dgm:t>
    </dgm:pt>
    <dgm:pt modelId="{5A91F844-5171-4EB9-95BC-3749A5786EF8}" type="sibTrans" cxnId="{272769DA-CE6A-418D-980E-B61D3078E687}">
      <dgm:prSet/>
      <dgm:spPr/>
      <dgm:t>
        <a:bodyPr/>
        <a:lstStyle/>
        <a:p>
          <a:endParaRPr lang="ru-RU"/>
        </a:p>
      </dgm:t>
    </dgm:pt>
    <dgm:pt modelId="{D0F1FB34-59B5-4AC0-8F56-AC11DCC32FBA}" type="pres">
      <dgm:prSet presAssocID="{23898716-6748-4AFB-BFAE-3C52C9915C5A}" presName="Name0" presStyleCnt="0">
        <dgm:presLayoutVars>
          <dgm:dir/>
          <dgm:resizeHandles val="exact"/>
        </dgm:presLayoutVars>
      </dgm:prSet>
      <dgm:spPr/>
    </dgm:pt>
    <dgm:pt modelId="{BD197C05-97AD-41EA-A2ED-2E9FCA33C105}" type="pres">
      <dgm:prSet presAssocID="{28B2D949-0989-4207-B055-C079505D0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1F30-94F3-437F-A3F6-970B9D1B29DB}" type="pres">
      <dgm:prSet presAssocID="{9C986E0C-6B27-4075-AB40-62A7849D8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2BF7C-D4FB-4732-B15A-D54F7A2B0A72}" type="pres">
      <dgm:prSet presAssocID="{9C986E0C-6B27-4075-AB40-62A7849D8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461AD2-4A24-4B4F-9C16-282FBED570A3}" type="pres">
      <dgm:prSet presAssocID="{9AD60410-0C76-4BF9-89BC-34F8722BDA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711-8B26-4DEF-A685-61595A6A85CE}" type="pres">
      <dgm:prSet presAssocID="{9084A09C-CE70-44EF-B9D7-8A70061F94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703720-F2DB-4791-8485-A24C694DF7C2}" type="pres">
      <dgm:prSet presAssocID="{9084A09C-CE70-44EF-B9D7-8A70061F94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020F79-D732-4BD0-986A-52D3C8A7770E}" type="pres">
      <dgm:prSet presAssocID="{94F0C084-807A-4960-BE6F-29544A67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24B747-5FF6-49F3-B9D7-85C39B6874B6}" type="presOf" srcId="{94F0C084-807A-4960-BE6F-29544A67FB12}" destId="{D3020F79-D732-4BD0-986A-52D3C8A7770E}" srcOrd="0" destOrd="0" presId="urn:microsoft.com/office/officeart/2005/8/layout/process1"/>
    <dgm:cxn modelId="{BADF626D-F630-4787-A529-13B418AF684E}" type="presOf" srcId="{9084A09C-CE70-44EF-B9D7-8A70061F945B}" destId="{1C703720-F2DB-4791-8485-A24C694DF7C2}" srcOrd="1" destOrd="0" presId="urn:microsoft.com/office/officeart/2005/8/layout/process1"/>
    <dgm:cxn modelId="{D1953093-5E7A-4DA0-A1E9-679220A5AC38}" type="presOf" srcId="{9C986E0C-6B27-4075-AB40-62A7849D8F1C}" destId="{E8D2BF7C-D4FB-4732-B15A-D54F7A2B0A72}" srcOrd="1" destOrd="0" presId="urn:microsoft.com/office/officeart/2005/8/layout/process1"/>
    <dgm:cxn modelId="{E1EE9D8A-38BB-42B0-854B-ED14068D7B47}" type="presOf" srcId="{28B2D949-0989-4207-B055-C079505D0D20}" destId="{BD197C05-97AD-41EA-A2ED-2E9FCA33C105}" srcOrd="0" destOrd="0" presId="urn:microsoft.com/office/officeart/2005/8/layout/process1"/>
    <dgm:cxn modelId="{BF640E03-0A0D-4D18-AA50-2F772733BFB3}" type="presOf" srcId="{9AD60410-0C76-4BF9-89BC-34F8722BDACD}" destId="{90461AD2-4A24-4B4F-9C16-282FBED570A3}" srcOrd="0" destOrd="0" presId="urn:microsoft.com/office/officeart/2005/8/layout/process1"/>
    <dgm:cxn modelId="{9A4BE99F-2879-4268-BB5D-3E5999B79B15}" type="presOf" srcId="{9C986E0C-6B27-4075-AB40-62A7849D8F1C}" destId="{2EB91F30-94F3-437F-A3F6-970B9D1B29DB}" srcOrd="0" destOrd="0" presId="urn:microsoft.com/office/officeart/2005/8/layout/process1"/>
    <dgm:cxn modelId="{410364A6-FF38-4B85-90A9-4D487F54419D}" srcId="{23898716-6748-4AFB-BFAE-3C52C9915C5A}" destId="{9AD60410-0C76-4BF9-89BC-34F8722BDACD}" srcOrd="1" destOrd="0" parTransId="{B64505EC-7158-42D9-BC2D-46018219FCC5}" sibTransId="{9084A09C-CE70-44EF-B9D7-8A70061F945B}"/>
    <dgm:cxn modelId="{357039F0-C991-4C7A-B06C-537790D1D805}" type="presOf" srcId="{23898716-6748-4AFB-BFAE-3C52C9915C5A}" destId="{D0F1FB34-59B5-4AC0-8F56-AC11DCC32FBA}" srcOrd="0" destOrd="0" presId="urn:microsoft.com/office/officeart/2005/8/layout/process1"/>
    <dgm:cxn modelId="{272769DA-CE6A-418D-980E-B61D3078E687}" srcId="{23898716-6748-4AFB-BFAE-3C52C9915C5A}" destId="{94F0C084-807A-4960-BE6F-29544A67FB12}" srcOrd="2" destOrd="0" parTransId="{CB68A338-67E1-499C-BEA3-42B70E1A9B47}" sibTransId="{5A91F844-5171-4EB9-95BC-3749A5786EF8}"/>
    <dgm:cxn modelId="{D631E71D-2009-47AB-9B70-7BDAF1093BD5}" srcId="{23898716-6748-4AFB-BFAE-3C52C9915C5A}" destId="{28B2D949-0989-4207-B055-C079505D0D20}" srcOrd="0" destOrd="0" parTransId="{43747310-C235-4D6A-B850-8EDDC9C81B28}" sibTransId="{9C986E0C-6B27-4075-AB40-62A7849D8F1C}"/>
    <dgm:cxn modelId="{651377C2-7073-4D34-9F7E-F1D9E6EB7084}" type="presOf" srcId="{9084A09C-CE70-44EF-B9D7-8A70061F945B}" destId="{94ECB711-8B26-4DEF-A685-61595A6A85CE}" srcOrd="0" destOrd="0" presId="urn:microsoft.com/office/officeart/2005/8/layout/process1"/>
    <dgm:cxn modelId="{3E26EEDF-CE4E-4739-BC4C-C5F208BE5A7C}" type="presParOf" srcId="{D0F1FB34-59B5-4AC0-8F56-AC11DCC32FBA}" destId="{BD197C05-97AD-41EA-A2ED-2E9FCA33C105}" srcOrd="0" destOrd="0" presId="urn:microsoft.com/office/officeart/2005/8/layout/process1"/>
    <dgm:cxn modelId="{6017F09F-6816-4002-98A7-744693A58CAB}" type="presParOf" srcId="{D0F1FB34-59B5-4AC0-8F56-AC11DCC32FBA}" destId="{2EB91F30-94F3-437F-A3F6-970B9D1B29DB}" srcOrd="1" destOrd="0" presId="urn:microsoft.com/office/officeart/2005/8/layout/process1"/>
    <dgm:cxn modelId="{40DCF9CC-AA22-49C5-937D-928D633D1688}" type="presParOf" srcId="{2EB91F30-94F3-437F-A3F6-970B9D1B29DB}" destId="{E8D2BF7C-D4FB-4732-B15A-D54F7A2B0A72}" srcOrd="0" destOrd="0" presId="urn:microsoft.com/office/officeart/2005/8/layout/process1"/>
    <dgm:cxn modelId="{67C71178-0C47-4490-9543-93B30141020B}" type="presParOf" srcId="{D0F1FB34-59B5-4AC0-8F56-AC11DCC32FBA}" destId="{90461AD2-4A24-4B4F-9C16-282FBED570A3}" srcOrd="2" destOrd="0" presId="urn:microsoft.com/office/officeart/2005/8/layout/process1"/>
    <dgm:cxn modelId="{A7F45BE8-AFFB-4C9E-ADAC-7DDB5D873221}" type="presParOf" srcId="{D0F1FB34-59B5-4AC0-8F56-AC11DCC32FBA}" destId="{94ECB711-8B26-4DEF-A685-61595A6A85CE}" srcOrd="3" destOrd="0" presId="urn:microsoft.com/office/officeart/2005/8/layout/process1"/>
    <dgm:cxn modelId="{CBF5A76E-57F4-4577-BF50-C1E5F84FB0B5}" type="presParOf" srcId="{94ECB711-8B26-4DEF-A685-61595A6A85CE}" destId="{1C703720-F2DB-4791-8485-A24C694DF7C2}" srcOrd="0" destOrd="0" presId="urn:microsoft.com/office/officeart/2005/8/layout/process1"/>
    <dgm:cxn modelId="{491AB879-6F41-41C3-949E-3D356FC21AF5}" type="presParOf" srcId="{D0F1FB34-59B5-4AC0-8F56-AC11DCC32FBA}" destId="{D3020F79-D732-4BD0-986A-52D3C8A777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3898716-6748-4AFB-BFAE-3C52C9915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B2D949-0989-4207-B055-C079505D0D20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 </a:t>
          </a:r>
          <a:r>
            <a:rPr lang="ru-RU" b="1" dirty="0" err="1" smtClean="0">
              <a:latin typeface="Verdana" pitchFamily="34" charset="0"/>
            </a:rPr>
            <a:t>з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err="1" smtClean="0">
              <a:latin typeface="Verdana" pitchFamily="34" charset="0"/>
            </a:rPr>
            <a:t>нял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43747310-C235-4D6A-B850-8EDDC9C81B28}" type="parTrans" cxnId="{D631E71D-2009-47AB-9B70-7BDAF1093BD5}">
      <dgm:prSet/>
      <dgm:spPr/>
      <dgm:t>
        <a:bodyPr/>
        <a:lstStyle/>
        <a:p>
          <a:endParaRPr lang="ru-RU"/>
        </a:p>
      </dgm:t>
    </dgm:pt>
    <dgm:pt modelId="{9C986E0C-6B27-4075-AB40-62A7849D8F1C}" type="sibTrans" cxnId="{D631E71D-2009-47AB-9B70-7BDAF1093BD5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AD60410-0C76-4BF9-89BC-34F8722BDACD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она </a:t>
          </a:r>
          <a:r>
            <a:rPr lang="ru-RU" b="1" dirty="0" err="1" smtClean="0">
              <a:latin typeface="Verdana" pitchFamily="34" charset="0"/>
            </a:rPr>
            <a:t>занял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B64505EC-7158-42D9-BC2D-46018219FCC5}" type="parTrans" cxnId="{410364A6-FF38-4B85-90A9-4D487F54419D}">
      <dgm:prSet/>
      <dgm:spPr/>
      <dgm:t>
        <a:bodyPr/>
        <a:lstStyle/>
        <a:p>
          <a:endParaRPr lang="ru-RU"/>
        </a:p>
      </dgm:t>
    </dgm:pt>
    <dgm:pt modelId="{9084A09C-CE70-44EF-B9D7-8A70061F945B}" type="sibTrans" cxnId="{410364A6-FF38-4B85-90A9-4D487F54419D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4F0C084-807A-4960-BE6F-29544A67FB12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они </a:t>
          </a:r>
          <a:r>
            <a:rPr lang="ru-RU" b="1" dirty="0" err="1" smtClean="0">
              <a:latin typeface="Verdana" pitchFamily="34" charset="0"/>
            </a:rPr>
            <a:t>з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err="1" smtClean="0">
              <a:latin typeface="Verdana" pitchFamily="34" charset="0"/>
            </a:rPr>
            <a:t>няли</a:t>
          </a:r>
          <a:endParaRPr lang="ru-RU" dirty="0"/>
        </a:p>
      </dgm:t>
    </dgm:pt>
    <dgm:pt modelId="{CB68A338-67E1-499C-BEA3-42B70E1A9B47}" type="parTrans" cxnId="{272769DA-CE6A-418D-980E-B61D3078E687}">
      <dgm:prSet/>
      <dgm:spPr/>
      <dgm:t>
        <a:bodyPr/>
        <a:lstStyle/>
        <a:p>
          <a:endParaRPr lang="ru-RU"/>
        </a:p>
      </dgm:t>
    </dgm:pt>
    <dgm:pt modelId="{5A91F844-5171-4EB9-95BC-3749A5786EF8}" type="sibTrans" cxnId="{272769DA-CE6A-418D-980E-B61D3078E687}">
      <dgm:prSet/>
      <dgm:spPr/>
      <dgm:t>
        <a:bodyPr/>
        <a:lstStyle/>
        <a:p>
          <a:endParaRPr lang="ru-RU"/>
        </a:p>
      </dgm:t>
    </dgm:pt>
    <dgm:pt modelId="{D0F1FB34-59B5-4AC0-8F56-AC11DCC32FBA}" type="pres">
      <dgm:prSet presAssocID="{23898716-6748-4AFB-BFAE-3C52C9915C5A}" presName="Name0" presStyleCnt="0">
        <dgm:presLayoutVars>
          <dgm:dir/>
          <dgm:resizeHandles val="exact"/>
        </dgm:presLayoutVars>
      </dgm:prSet>
      <dgm:spPr/>
    </dgm:pt>
    <dgm:pt modelId="{BD197C05-97AD-41EA-A2ED-2E9FCA33C105}" type="pres">
      <dgm:prSet presAssocID="{28B2D949-0989-4207-B055-C079505D0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1F30-94F3-437F-A3F6-970B9D1B29DB}" type="pres">
      <dgm:prSet presAssocID="{9C986E0C-6B27-4075-AB40-62A7849D8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2BF7C-D4FB-4732-B15A-D54F7A2B0A72}" type="pres">
      <dgm:prSet presAssocID="{9C986E0C-6B27-4075-AB40-62A7849D8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461AD2-4A24-4B4F-9C16-282FBED570A3}" type="pres">
      <dgm:prSet presAssocID="{9AD60410-0C76-4BF9-89BC-34F8722BDA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711-8B26-4DEF-A685-61595A6A85CE}" type="pres">
      <dgm:prSet presAssocID="{9084A09C-CE70-44EF-B9D7-8A70061F94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703720-F2DB-4791-8485-A24C694DF7C2}" type="pres">
      <dgm:prSet presAssocID="{9084A09C-CE70-44EF-B9D7-8A70061F94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020F79-D732-4BD0-986A-52D3C8A7770E}" type="pres">
      <dgm:prSet presAssocID="{94F0C084-807A-4960-BE6F-29544A67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5A2932-CC72-4164-8C4B-050BDD2F583A}" type="presOf" srcId="{9084A09C-CE70-44EF-B9D7-8A70061F945B}" destId="{1C703720-F2DB-4791-8485-A24C694DF7C2}" srcOrd="1" destOrd="0" presId="urn:microsoft.com/office/officeart/2005/8/layout/process1"/>
    <dgm:cxn modelId="{DAC03C6F-6939-4EF7-932D-5DEDE33E1107}" type="presOf" srcId="{9C986E0C-6B27-4075-AB40-62A7849D8F1C}" destId="{2EB91F30-94F3-437F-A3F6-970B9D1B29DB}" srcOrd="0" destOrd="0" presId="urn:microsoft.com/office/officeart/2005/8/layout/process1"/>
    <dgm:cxn modelId="{25CEBDC7-E732-438A-9E87-3D927950E253}" type="presOf" srcId="{9AD60410-0C76-4BF9-89BC-34F8722BDACD}" destId="{90461AD2-4A24-4B4F-9C16-282FBED570A3}" srcOrd="0" destOrd="0" presId="urn:microsoft.com/office/officeart/2005/8/layout/process1"/>
    <dgm:cxn modelId="{CC0B5809-DF92-4282-BE4E-B3C8E7E542D5}" type="presOf" srcId="{9C986E0C-6B27-4075-AB40-62A7849D8F1C}" destId="{E8D2BF7C-D4FB-4732-B15A-D54F7A2B0A72}" srcOrd="1" destOrd="0" presId="urn:microsoft.com/office/officeart/2005/8/layout/process1"/>
    <dgm:cxn modelId="{E57F1C3F-6729-461E-9E08-D25610530AB3}" type="presOf" srcId="{94F0C084-807A-4960-BE6F-29544A67FB12}" destId="{D3020F79-D732-4BD0-986A-52D3C8A7770E}" srcOrd="0" destOrd="0" presId="urn:microsoft.com/office/officeart/2005/8/layout/process1"/>
    <dgm:cxn modelId="{410364A6-FF38-4B85-90A9-4D487F54419D}" srcId="{23898716-6748-4AFB-BFAE-3C52C9915C5A}" destId="{9AD60410-0C76-4BF9-89BC-34F8722BDACD}" srcOrd="1" destOrd="0" parTransId="{B64505EC-7158-42D9-BC2D-46018219FCC5}" sibTransId="{9084A09C-CE70-44EF-B9D7-8A70061F945B}"/>
    <dgm:cxn modelId="{272769DA-CE6A-418D-980E-B61D3078E687}" srcId="{23898716-6748-4AFB-BFAE-3C52C9915C5A}" destId="{94F0C084-807A-4960-BE6F-29544A67FB12}" srcOrd="2" destOrd="0" parTransId="{CB68A338-67E1-499C-BEA3-42B70E1A9B47}" sibTransId="{5A91F844-5171-4EB9-95BC-3749A5786EF8}"/>
    <dgm:cxn modelId="{D631E71D-2009-47AB-9B70-7BDAF1093BD5}" srcId="{23898716-6748-4AFB-BFAE-3C52C9915C5A}" destId="{28B2D949-0989-4207-B055-C079505D0D20}" srcOrd="0" destOrd="0" parTransId="{43747310-C235-4D6A-B850-8EDDC9C81B28}" sibTransId="{9C986E0C-6B27-4075-AB40-62A7849D8F1C}"/>
    <dgm:cxn modelId="{5635EFFC-1077-4BB9-988B-842BCC7D2F7A}" type="presOf" srcId="{9084A09C-CE70-44EF-B9D7-8A70061F945B}" destId="{94ECB711-8B26-4DEF-A685-61595A6A85CE}" srcOrd="0" destOrd="0" presId="urn:microsoft.com/office/officeart/2005/8/layout/process1"/>
    <dgm:cxn modelId="{41B69EB9-B321-4731-965F-769B13332604}" type="presOf" srcId="{28B2D949-0989-4207-B055-C079505D0D20}" destId="{BD197C05-97AD-41EA-A2ED-2E9FCA33C105}" srcOrd="0" destOrd="0" presId="urn:microsoft.com/office/officeart/2005/8/layout/process1"/>
    <dgm:cxn modelId="{800614D7-1060-4D1E-A9AB-39FAC9157D03}" type="presOf" srcId="{23898716-6748-4AFB-BFAE-3C52C9915C5A}" destId="{D0F1FB34-59B5-4AC0-8F56-AC11DCC32FBA}" srcOrd="0" destOrd="0" presId="urn:microsoft.com/office/officeart/2005/8/layout/process1"/>
    <dgm:cxn modelId="{EA16A928-BE63-4F82-9973-23F41B195260}" type="presParOf" srcId="{D0F1FB34-59B5-4AC0-8F56-AC11DCC32FBA}" destId="{BD197C05-97AD-41EA-A2ED-2E9FCA33C105}" srcOrd="0" destOrd="0" presId="urn:microsoft.com/office/officeart/2005/8/layout/process1"/>
    <dgm:cxn modelId="{D2FA583B-FAE0-4109-BCD7-C21D0BBDD5AD}" type="presParOf" srcId="{D0F1FB34-59B5-4AC0-8F56-AC11DCC32FBA}" destId="{2EB91F30-94F3-437F-A3F6-970B9D1B29DB}" srcOrd="1" destOrd="0" presId="urn:microsoft.com/office/officeart/2005/8/layout/process1"/>
    <dgm:cxn modelId="{7B53F6E5-9063-4FF5-A80D-E87435708E2F}" type="presParOf" srcId="{2EB91F30-94F3-437F-A3F6-970B9D1B29DB}" destId="{E8D2BF7C-D4FB-4732-B15A-D54F7A2B0A72}" srcOrd="0" destOrd="0" presId="urn:microsoft.com/office/officeart/2005/8/layout/process1"/>
    <dgm:cxn modelId="{BC799B68-2D89-44D3-9946-0CE4DAFF37EA}" type="presParOf" srcId="{D0F1FB34-59B5-4AC0-8F56-AC11DCC32FBA}" destId="{90461AD2-4A24-4B4F-9C16-282FBED570A3}" srcOrd="2" destOrd="0" presId="urn:microsoft.com/office/officeart/2005/8/layout/process1"/>
    <dgm:cxn modelId="{708CD18E-1D53-47F7-9723-287658F51292}" type="presParOf" srcId="{D0F1FB34-59B5-4AC0-8F56-AC11DCC32FBA}" destId="{94ECB711-8B26-4DEF-A685-61595A6A85CE}" srcOrd="3" destOrd="0" presId="urn:microsoft.com/office/officeart/2005/8/layout/process1"/>
    <dgm:cxn modelId="{E4494ACA-9253-4860-9916-17602BF12319}" type="presParOf" srcId="{94ECB711-8B26-4DEF-A685-61595A6A85CE}" destId="{1C703720-F2DB-4791-8485-A24C694DF7C2}" srcOrd="0" destOrd="0" presId="urn:microsoft.com/office/officeart/2005/8/layout/process1"/>
    <dgm:cxn modelId="{C725B143-13F9-4F09-8A27-3D712952E6DB}" type="presParOf" srcId="{D0F1FB34-59B5-4AC0-8F56-AC11DCC32FBA}" destId="{D3020F79-D732-4BD0-986A-52D3C8A777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3898716-6748-4AFB-BFAE-3C52C9915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B2D949-0989-4207-B055-C079505D0D20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 </a:t>
          </a:r>
          <a:r>
            <a:rPr lang="ru-RU" b="1" dirty="0" err="1" smtClean="0">
              <a:latin typeface="Verdana" pitchFamily="34" charset="0"/>
            </a:rPr>
            <a:t>н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err="1" smtClean="0">
              <a:latin typeface="Verdana" pitchFamily="34" charset="0"/>
            </a:rPr>
            <a:t>нял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43747310-C235-4D6A-B850-8EDDC9C81B28}" type="parTrans" cxnId="{D631E71D-2009-47AB-9B70-7BDAF1093BD5}">
      <dgm:prSet/>
      <dgm:spPr/>
      <dgm:t>
        <a:bodyPr/>
        <a:lstStyle/>
        <a:p>
          <a:endParaRPr lang="ru-RU"/>
        </a:p>
      </dgm:t>
    </dgm:pt>
    <dgm:pt modelId="{9C986E0C-6B27-4075-AB40-62A7849D8F1C}" type="sibTrans" cxnId="{D631E71D-2009-47AB-9B70-7BDAF1093BD5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AD60410-0C76-4BF9-89BC-34F8722BDACD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она </a:t>
          </a:r>
          <a:r>
            <a:rPr lang="ru-RU" b="1" dirty="0" err="1" smtClean="0">
              <a:latin typeface="Verdana" pitchFamily="34" charset="0"/>
            </a:rPr>
            <a:t>нанял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B64505EC-7158-42D9-BC2D-46018219FCC5}" type="parTrans" cxnId="{410364A6-FF38-4B85-90A9-4D487F54419D}">
      <dgm:prSet/>
      <dgm:spPr/>
      <dgm:t>
        <a:bodyPr/>
        <a:lstStyle/>
        <a:p>
          <a:endParaRPr lang="ru-RU"/>
        </a:p>
      </dgm:t>
    </dgm:pt>
    <dgm:pt modelId="{9084A09C-CE70-44EF-B9D7-8A70061F945B}" type="sibTrans" cxnId="{410364A6-FF38-4B85-90A9-4D487F54419D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4F0C084-807A-4960-BE6F-29544A67FB12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они </a:t>
          </a:r>
          <a:r>
            <a:rPr lang="ru-RU" b="1" dirty="0" err="1" smtClean="0">
              <a:latin typeface="Verdana" pitchFamily="34" charset="0"/>
            </a:rPr>
            <a:t>н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err="1" smtClean="0">
              <a:latin typeface="Verdana" pitchFamily="34" charset="0"/>
            </a:rPr>
            <a:t>няли</a:t>
          </a:r>
          <a:endParaRPr lang="ru-RU" dirty="0"/>
        </a:p>
      </dgm:t>
    </dgm:pt>
    <dgm:pt modelId="{CB68A338-67E1-499C-BEA3-42B70E1A9B47}" type="parTrans" cxnId="{272769DA-CE6A-418D-980E-B61D3078E687}">
      <dgm:prSet/>
      <dgm:spPr/>
      <dgm:t>
        <a:bodyPr/>
        <a:lstStyle/>
        <a:p>
          <a:endParaRPr lang="ru-RU"/>
        </a:p>
      </dgm:t>
    </dgm:pt>
    <dgm:pt modelId="{5A91F844-5171-4EB9-95BC-3749A5786EF8}" type="sibTrans" cxnId="{272769DA-CE6A-418D-980E-B61D3078E687}">
      <dgm:prSet/>
      <dgm:spPr/>
      <dgm:t>
        <a:bodyPr/>
        <a:lstStyle/>
        <a:p>
          <a:endParaRPr lang="ru-RU"/>
        </a:p>
      </dgm:t>
    </dgm:pt>
    <dgm:pt modelId="{D0F1FB34-59B5-4AC0-8F56-AC11DCC32FBA}" type="pres">
      <dgm:prSet presAssocID="{23898716-6748-4AFB-BFAE-3C52C9915C5A}" presName="Name0" presStyleCnt="0">
        <dgm:presLayoutVars>
          <dgm:dir/>
          <dgm:resizeHandles val="exact"/>
        </dgm:presLayoutVars>
      </dgm:prSet>
      <dgm:spPr/>
    </dgm:pt>
    <dgm:pt modelId="{BD197C05-97AD-41EA-A2ED-2E9FCA33C105}" type="pres">
      <dgm:prSet presAssocID="{28B2D949-0989-4207-B055-C079505D0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1F30-94F3-437F-A3F6-970B9D1B29DB}" type="pres">
      <dgm:prSet presAssocID="{9C986E0C-6B27-4075-AB40-62A7849D8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2BF7C-D4FB-4732-B15A-D54F7A2B0A72}" type="pres">
      <dgm:prSet presAssocID="{9C986E0C-6B27-4075-AB40-62A7849D8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461AD2-4A24-4B4F-9C16-282FBED570A3}" type="pres">
      <dgm:prSet presAssocID="{9AD60410-0C76-4BF9-89BC-34F8722BDA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711-8B26-4DEF-A685-61595A6A85CE}" type="pres">
      <dgm:prSet presAssocID="{9084A09C-CE70-44EF-B9D7-8A70061F94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703720-F2DB-4791-8485-A24C694DF7C2}" type="pres">
      <dgm:prSet presAssocID="{9084A09C-CE70-44EF-B9D7-8A70061F94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020F79-D732-4BD0-986A-52D3C8A7770E}" type="pres">
      <dgm:prSet presAssocID="{94F0C084-807A-4960-BE6F-29544A67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31E71D-2009-47AB-9B70-7BDAF1093BD5}" srcId="{23898716-6748-4AFB-BFAE-3C52C9915C5A}" destId="{28B2D949-0989-4207-B055-C079505D0D20}" srcOrd="0" destOrd="0" parTransId="{43747310-C235-4D6A-B850-8EDDC9C81B28}" sibTransId="{9C986E0C-6B27-4075-AB40-62A7849D8F1C}"/>
    <dgm:cxn modelId="{3C4E7925-3D00-4F77-9E8F-7E47B17EDE98}" type="presOf" srcId="{9AD60410-0C76-4BF9-89BC-34F8722BDACD}" destId="{90461AD2-4A24-4B4F-9C16-282FBED570A3}" srcOrd="0" destOrd="0" presId="urn:microsoft.com/office/officeart/2005/8/layout/process1"/>
    <dgm:cxn modelId="{EED4FA08-C963-4BD4-B4C0-3224244D837D}" type="presOf" srcId="{9084A09C-CE70-44EF-B9D7-8A70061F945B}" destId="{94ECB711-8B26-4DEF-A685-61595A6A85CE}" srcOrd="0" destOrd="0" presId="urn:microsoft.com/office/officeart/2005/8/layout/process1"/>
    <dgm:cxn modelId="{57A93D3B-D7E5-4A49-B1D6-15553BEF8E64}" type="presOf" srcId="{9084A09C-CE70-44EF-B9D7-8A70061F945B}" destId="{1C703720-F2DB-4791-8485-A24C694DF7C2}" srcOrd="1" destOrd="0" presId="urn:microsoft.com/office/officeart/2005/8/layout/process1"/>
    <dgm:cxn modelId="{1C1F9E4A-2A07-48BE-9974-B4D4F1FA6951}" type="presOf" srcId="{23898716-6748-4AFB-BFAE-3C52C9915C5A}" destId="{D0F1FB34-59B5-4AC0-8F56-AC11DCC32FBA}" srcOrd="0" destOrd="0" presId="urn:microsoft.com/office/officeart/2005/8/layout/process1"/>
    <dgm:cxn modelId="{8D116931-79D1-4547-BB18-C7DCEB554699}" type="presOf" srcId="{28B2D949-0989-4207-B055-C079505D0D20}" destId="{BD197C05-97AD-41EA-A2ED-2E9FCA33C105}" srcOrd="0" destOrd="0" presId="urn:microsoft.com/office/officeart/2005/8/layout/process1"/>
    <dgm:cxn modelId="{D4145E81-103D-42E6-A8A0-59392A3A6C12}" type="presOf" srcId="{94F0C084-807A-4960-BE6F-29544A67FB12}" destId="{D3020F79-D732-4BD0-986A-52D3C8A7770E}" srcOrd="0" destOrd="0" presId="urn:microsoft.com/office/officeart/2005/8/layout/process1"/>
    <dgm:cxn modelId="{600D5C3E-01FC-4AC1-9BF0-AF0A8544B71F}" type="presOf" srcId="{9C986E0C-6B27-4075-AB40-62A7849D8F1C}" destId="{E8D2BF7C-D4FB-4732-B15A-D54F7A2B0A72}" srcOrd="1" destOrd="0" presId="urn:microsoft.com/office/officeart/2005/8/layout/process1"/>
    <dgm:cxn modelId="{E482045D-C627-4F05-AFA8-0930F33E16B3}" type="presOf" srcId="{9C986E0C-6B27-4075-AB40-62A7849D8F1C}" destId="{2EB91F30-94F3-437F-A3F6-970B9D1B29DB}" srcOrd="0" destOrd="0" presId="urn:microsoft.com/office/officeart/2005/8/layout/process1"/>
    <dgm:cxn modelId="{410364A6-FF38-4B85-90A9-4D487F54419D}" srcId="{23898716-6748-4AFB-BFAE-3C52C9915C5A}" destId="{9AD60410-0C76-4BF9-89BC-34F8722BDACD}" srcOrd="1" destOrd="0" parTransId="{B64505EC-7158-42D9-BC2D-46018219FCC5}" sibTransId="{9084A09C-CE70-44EF-B9D7-8A70061F945B}"/>
    <dgm:cxn modelId="{272769DA-CE6A-418D-980E-B61D3078E687}" srcId="{23898716-6748-4AFB-BFAE-3C52C9915C5A}" destId="{94F0C084-807A-4960-BE6F-29544A67FB12}" srcOrd="2" destOrd="0" parTransId="{CB68A338-67E1-499C-BEA3-42B70E1A9B47}" sibTransId="{5A91F844-5171-4EB9-95BC-3749A5786EF8}"/>
    <dgm:cxn modelId="{6EBD8B29-93F4-406D-A377-A8E8E0BFAEE2}" type="presParOf" srcId="{D0F1FB34-59B5-4AC0-8F56-AC11DCC32FBA}" destId="{BD197C05-97AD-41EA-A2ED-2E9FCA33C105}" srcOrd="0" destOrd="0" presId="urn:microsoft.com/office/officeart/2005/8/layout/process1"/>
    <dgm:cxn modelId="{EC433344-B904-483A-B04E-123A0E522F38}" type="presParOf" srcId="{D0F1FB34-59B5-4AC0-8F56-AC11DCC32FBA}" destId="{2EB91F30-94F3-437F-A3F6-970B9D1B29DB}" srcOrd="1" destOrd="0" presId="urn:microsoft.com/office/officeart/2005/8/layout/process1"/>
    <dgm:cxn modelId="{0536009C-AC61-4C81-9BA2-28AC4B725D49}" type="presParOf" srcId="{2EB91F30-94F3-437F-A3F6-970B9D1B29DB}" destId="{E8D2BF7C-D4FB-4732-B15A-D54F7A2B0A72}" srcOrd="0" destOrd="0" presId="urn:microsoft.com/office/officeart/2005/8/layout/process1"/>
    <dgm:cxn modelId="{5DA998A4-6FA2-43BD-9A1E-675EC8E99B8B}" type="presParOf" srcId="{D0F1FB34-59B5-4AC0-8F56-AC11DCC32FBA}" destId="{90461AD2-4A24-4B4F-9C16-282FBED570A3}" srcOrd="2" destOrd="0" presId="urn:microsoft.com/office/officeart/2005/8/layout/process1"/>
    <dgm:cxn modelId="{C04B12EB-2936-4454-83D0-B8BC07915F09}" type="presParOf" srcId="{D0F1FB34-59B5-4AC0-8F56-AC11DCC32FBA}" destId="{94ECB711-8B26-4DEF-A685-61595A6A85CE}" srcOrd="3" destOrd="0" presId="urn:microsoft.com/office/officeart/2005/8/layout/process1"/>
    <dgm:cxn modelId="{CB6F2F02-27FF-4A7B-A3D0-ADFAC1F747AD}" type="presParOf" srcId="{94ECB711-8B26-4DEF-A685-61595A6A85CE}" destId="{1C703720-F2DB-4791-8485-A24C694DF7C2}" srcOrd="0" destOrd="0" presId="urn:microsoft.com/office/officeart/2005/8/layout/process1"/>
    <dgm:cxn modelId="{E66CF528-930B-4F8E-ACE9-29E7A089A97D}" type="presParOf" srcId="{D0F1FB34-59B5-4AC0-8F56-AC11DCC32FBA}" destId="{D3020F79-D732-4BD0-986A-52D3C8A777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3898716-6748-4AFB-BFAE-3C52C9915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B2D949-0989-4207-B055-C079505D0D20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 н</a:t>
          </a:r>
          <a:r>
            <a:rPr lang="ru-RU" b="1" dirty="0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чал </a:t>
          </a:r>
          <a:endParaRPr lang="ru-RU" dirty="0"/>
        </a:p>
      </dgm:t>
    </dgm:pt>
    <dgm:pt modelId="{43747310-C235-4D6A-B850-8EDDC9C81B28}" type="parTrans" cxnId="{D631E71D-2009-47AB-9B70-7BDAF1093BD5}">
      <dgm:prSet/>
      <dgm:spPr/>
      <dgm:t>
        <a:bodyPr/>
        <a:lstStyle/>
        <a:p>
          <a:endParaRPr lang="ru-RU"/>
        </a:p>
      </dgm:t>
    </dgm:pt>
    <dgm:pt modelId="{9C986E0C-6B27-4075-AB40-62A7849D8F1C}" type="sibTrans" cxnId="{D631E71D-2009-47AB-9B70-7BDAF1093BD5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AD60410-0C76-4BF9-89BC-34F8722BDACD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она начал</a:t>
          </a:r>
          <a:r>
            <a:rPr lang="ru-RU" b="1" dirty="0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B64505EC-7158-42D9-BC2D-46018219FCC5}" type="parTrans" cxnId="{410364A6-FF38-4B85-90A9-4D487F54419D}">
      <dgm:prSet/>
      <dgm:spPr/>
      <dgm:t>
        <a:bodyPr/>
        <a:lstStyle/>
        <a:p>
          <a:endParaRPr lang="ru-RU"/>
        </a:p>
      </dgm:t>
    </dgm:pt>
    <dgm:pt modelId="{9084A09C-CE70-44EF-B9D7-8A70061F945B}" type="sibTrans" cxnId="{410364A6-FF38-4B85-90A9-4D487F54419D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4F0C084-807A-4960-BE6F-29544A67FB12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они </a:t>
          </a:r>
          <a:r>
            <a:rPr lang="ru-RU" b="1" dirty="0" err="1" smtClean="0">
              <a:latin typeface="Verdana" pitchFamily="34" charset="0"/>
            </a:rPr>
            <a:t>н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err="1" smtClean="0">
              <a:latin typeface="Verdana" pitchFamily="34" charset="0"/>
            </a:rPr>
            <a:t>чали</a:t>
          </a:r>
          <a:endParaRPr lang="ru-RU" dirty="0"/>
        </a:p>
      </dgm:t>
    </dgm:pt>
    <dgm:pt modelId="{CB68A338-67E1-499C-BEA3-42B70E1A9B47}" type="parTrans" cxnId="{272769DA-CE6A-418D-980E-B61D3078E687}">
      <dgm:prSet/>
      <dgm:spPr/>
      <dgm:t>
        <a:bodyPr/>
        <a:lstStyle/>
        <a:p>
          <a:endParaRPr lang="ru-RU"/>
        </a:p>
      </dgm:t>
    </dgm:pt>
    <dgm:pt modelId="{5A91F844-5171-4EB9-95BC-3749A5786EF8}" type="sibTrans" cxnId="{272769DA-CE6A-418D-980E-B61D3078E687}">
      <dgm:prSet/>
      <dgm:spPr/>
      <dgm:t>
        <a:bodyPr/>
        <a:lstStyle/>
        <a:p>
          <a:endParaRPr lang="ru-RU"/>
        </a:p>
      </dgm:t>
    </dgm:pt>
    <dgm:pt modelId="{D0F1FB34-59B5-4AC0-8F56-AC11DCC32FBA}" type="pres">
      <dgm:prSet presAssocID="{23898716-6748-4AFB-BFAE-3C52C9915C5A}" presName="Name0" presStyleCnt="0">
        <dgm:presLayoutVars>
          <dgm:dir/>
          <dgm:resizeHandles val="exact"/>
        </dgm:presLayoutVars>
      </dgm:prSet>
      <dgm:spPr/>
    </dgm:pt>
    <dgm:pt modelId="{BD197C05-97AD-41EA-A2ED-2E9FCA33C105}" type="pres">
      <dgm:prSet presAssocID="{28B2D949-0989-4207-B055-C079505D0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1F30-94F3-437F-A3F6-970B9D1B29DB}" type="pres">
      <dgm:prSet presAssocID="{9C986E0C-6B27-4075-AB40-62A7849D8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2BF7C-D4FB-4732-B15A-D54F7A2B0A72}" type="pres">
      <dgm:prSet presAssocID="{9C986E0C-6B27-4075-AB40-62A7849D8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461AD2-4A24-4B4F-9C16-282FBED570A3}" type="pres">
      <dgm:prSet presAssocID="{9AD60410-0C76-4BF9-89BC-34F8722BDA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711-8B26-4DEF-A685-61595A6A85CE}" type="pres">
      <dgm:prSet presAssocID="{9084A09C-CE70-44EF-B9D7-8A70061F94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703720-F2DB-4791-8485-A24C694DF7C2}" type="pres">
      <dgm:prSet presAssocID="{9084A09C-CE70-44EF-B9D7-8A70061F94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020F79-D732-4BD0-986A-52D3C8A7770E}" type="pres">
      <dgm:prSet presAssocID="{94F0C084-807A-4960-BE6F-29544A67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8CFE3E-0CD0-45F8-A822-0D1EA22EAF89}" type="presOf" srcId="{9084A09C-CE70-44EF-B9D7-8A70061F945B}" destId="{1C703720-F2DB-4791-8485-A24C694DF7C2}" srcOrd="1" destOrd="0" presId="urn:microsoft.com/office/officeart/2005/8/layout/process1"/>
    <dgm:cxn modelId="{410364A6-FF38-4B85-90A9-4D487F54419D}" srcId="{23898716-6748-4AFB-BFAE-3C52C9915C5A}" destId="{9AD60410-0C76-4BF9-89BC-34F8722BDACD}" srcOrd="1" destOrd="0" parTransId="{B64505EC-7158-42D9-BC2D-46018219FCC5}" sibTransId="{9084A09C-CE70-44EF-B9D7-8A70061F945B}"/>
    <dgm:cxn modelId="{E4489BE5-6E30-434E-94DA-6094A6B76FC3}" type="presOf" srcId="{9C986E0C-6B27-4075-AB40-62A7849D8F1C}" destId="{E8D2BF7C-D4FB-4732-B15A-D54F7A2B0A72}" srcOrd="1" destOrd="0" presId="urn:microsoft.com/office/officeart/2005/8/layout/process1"/>
    <dgm:cxn modelId="{817967FF-B73A-4E60-8C3D-D661ADDC887B}" type="presOf" srcId="{94F0C084-807A-4960-BE6F-29544A67FB12}" destId="{D3020F79-D732-4BD0-986A-52D3C8A7770E}" srcOrd="0" destOrd="0" presId="urn:microsoft.com/office/officeart/2005/8/layout/process1"/>
    <dgm:cxn modelId="{591F63CD-7C5F-42C3-AA81-4BB8B1E4EC5B}" type="presOf" srcId="{9C986E0C-6B27-4075-AB40-62A7849D8F1C}" destId="{2EB91F30-94F3-437F-A3F6-970B9D1B29DB}" srcOrd="0" destOrd="0" presId="urn:microsoft.com/office/officeart/2005/8/layout/process1"/>
    <dgm:cxn modelId="{C55F000D-F443-4E22-BEB1-34839E2AA95F}" type="presOf" srcId="{28B2D949-0989-4207-B055-C079505D0D20}" destId="{BD197C05-97AD-41EA-A2ED-2E9FCA33C105}" srcOrd="0" destOrd="0" presId="urn:microsoft.com/office/officeart/2005/8/layout/process1"/>
    <dgm:cxn modelId="{272769DA-CE6A-418D-980E-B61D3078E687}" srcId="{23898716-6748-4AFB-BFAE-3C52C9915C5A}" destId="{94F0C084-807A-4960-BE6F-29544A67FB12}" srcOrd="2" destOrd="0" parTransId="{CB68A338-67E1-499C-BEA3-42B70E1A9B47}" sibTransId="{5A91F844-5171-4EB9-95BC-3749A5786EF8}"/>
    <dgm:cxn modelId="{D631E71D-2009-47AB-9B70-7BDAF1093BD5}" srcId="{23898716-6748-4AFB-BFAE-3C52C9915C5A}" destId="{28B2D949-0989-4207-B055-C079505D0D20}" srcOrd="0" destOrd="0" parTransId="{43747310-C235-4D6A-B850-8EDDC9C81B28}" sibTransId="{9C986E0C-6B27-4075-AB40-62A7849D8F1C}"/>
    <dgm:cxn modelId="{2D189A2D-8D81-4FC6-AA4F-18E6749A861E}" type="presOf" srcId="{23898716-6748-4AFB-BFAE-3C52C9915C5A}" destId="{D0F1FB34-59B5-4AC0-8F56-AC11DCC32FBA}" srcOrd="0" destOrd="0" presId="urn:microsoft.com/office/officeart/2005/8/layout/process1"/>
    <dgm:cxn modelId="{9F1E1369-7B4B-4FF4-91E4-88A2FCB082CF}" type="presOf" srcId="{9AD60410-0C76-4BF9-89BC-34F8722BDACD}" destId="{90461AD2-4A24-4B4F-9C16-282FBED570A3}" srcOrd="0" destOrd="0" presId="urn:microsoft.com/office/officeart/2005/8/layout/process1"/>
    <dgm:cxn modelId="{88140213-7F01-4032-809A-3BF49F84F5B7}" type="presOf" srcId="{9084A09C-CE70-44EF-B9D7-8A70061F945B}" destId="{94ECB711-8B26-4DEF-A685-61595A6A85CE}" srcOrd="0" destOrd="0" presId="urn:microsoft.com/office/officeart/2005/8/layout/process1"/>
    <dgm:cxn modelId="{ED5A90E2-058D-4109-AD78-C5F4A8958BBF}" type="presParOf" srcId="{D0F1FB34-59B5-4AC0-8F56-AC11DCC32FBA}" destId="{BD197C05-97AD-41EA-A2ED-2E9FCA33C105}" srcOrd="0" destOrd="0" presId="urn:microsoft.com/office/officeart/2005/8/layout/process1"/>
    <dgm:cxn modelId="{98D39DBB-05DE-454B-93D7-13C727B23F0A}" type="presParOf" srcId="{D0F1FB34-59B5-4AC0-8F56-AC11DCC32FBA}" destId="{2EB91F30-94F3-437F-A3F6-970B9D1B29DB}" srcOrd="1" destOrd="0" presId="urn:microsoft.com/office/officeart/2005/8/layout/process1"/>
    <dgm:cxn modelId="{44248641-CA2E-4522-9A52-4DC0E158F935}" type="presParOf" srcId="{2EB91F30-94F3-437F-A3F6-970B9D1B29DB}" destId="{E8D2BF7C-D4FB-4732-B15A-D54F7A2B0A72}" srcOrd="0" destOrd="0" presId="urn:microsoft.com/office/officeart/2005/8/layout/process1"/>
    <dgm:cxn modelId="{EA3446EE-F775-4543-905F-FCD8A18DD64A}" type="presParOf" srcId="{D0F1FB34-59B5-4AC0-8F56-AC11DCC32FBA}" destId="{90461AD2-4A24-4B4F-9C16-282FBED570A3}" srcOrd="2" destOrd="0" presId="urn:microsoft.com/office/officeart/2005/8/layout/process1"/>
    <dgm:cxn modelId="{14DC1034-8010-4A56-9F69-98D806ACB211}" type="presParOf" srcId="{D0F1FB34-59B5-4AC0-8F56-AC11DCC32FBA}" destId="{94ECB711-8B26-4DEF-A685-61595A6A85CE}" srcOrd="3" destOrd="0" presId="urn:microsoft.com/office/officeart/2005/8/layout/process1"/>
    <dgm:cxn modelId="{DCBD4762-6644-4555-9B8F-768B015E4193}" type="presParOf" srcId="{94ECB711-8B26-4DEF-A685-61595A6A85CE}" destId="{1C703720-F2DB-4791-8485-A24C694DF7C2}" srcOrd="0" destOrd="0" presId="urn:microsoft.com/office/officeart/2005/8/layout/process1"/>
    <dgm:cxn modelId="{502597C0-E2CE-4717-86B5-9DA9A8D74FAC}" type="presParOf" srcId="{D0F1FB34-59B5-4AC0-8F56-AC11DCC32FBA}" destId="{D3020F79-D732-4BD0-986A-52D3C8A777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3898716-6748-4AFB-BFAE-3C52C9915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B2D949-0989-4207-B055-C079505D0D20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 </a:t>
          </a:r>
          <a:r>
            <a:rPr lang="ru-RU" b="1" dirty="0" smtClean="0">
              <a:solidFill>
                <a:srgbClr val="FF0000"/>
              </a:solidFill>
              <a:latin typeface="Verdana" pitchFamily="34" charset="0"/>
            </a:rPr>
            <a:t>О</a:t>
          </a:r>
          <a:r>
            <a:rPr lang="ru-RU" b="1" dirty="0" smtClean="0">
              <a:latin typeface="Verdana" pitchFamily="34" charset="0"/>
            </a:rPr>
            <a:t>тбыл </a:t>
          </a:r>
          <a:endParaRPr lang="ru-RU" dirty="0"/>
        </a:p>
      </dgm:t>
    </dgm:pt>
    <dgm:pt modelId="{43747310-C235-4D6A-B850-8EDDC9C81B28}" type="parTrans" cxnId="{D631E71D-2009-47AB-9B70-7BDAF1093BD5}">
      <dgm:prSet/>
      <dgm:spPr/>
      <dgm:t>
        <a:bodyPr/>
        <a:lstStyle/>
        <a:p>
          <a:endParaRPr lang="ru-RU"/>
        </a:p>
      </dgm:t>
    </dgm:pt>
    <dgm:pt modelId="{9C986E0C-6B27-4075-AB40-62A7849D8F1C}" type="sibTrans" cxnId="{D631E71D-2009-47AB-9B70-7BDAF1093BD5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AD60410-0C76-4BF9-89BC-34F8722BDACD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она </a:t>
          </a:r>
          <a:r>
            <a:rPr lang="ru-RU" b="1" dirty="0" err="1" smtClean="0">
              <a:latin typeface="Verdana" pitchFamily="34" charset="0"/>
            </a:rPr>
            <a:t>отбыл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B64505EC-7158-42D9-BC2D-46018219FCC5}" type="parTrans" cxnId="{410364A6-FF38-4B85-90A9-4D487F54419D}">
      <dgm:prSet/>
      <dgm:spPr/>
      <dgm:t>
        <a:bodyPr/>
        <a:lstStyle/>
        <a:p>
          <a:endParaRPr lang="ru-RU"/>
        </a:p>
      </dgm:t>
    </dgm:pt>
    <dgm:pt modelId="{9084A09C-CE70-44EF-B9D7-8A70061F945B}" type="sibTrans" cxnId="{410364A6-FF38-4B85-90A9-4D487F54419D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4F0C084-807A-4960-BE6F-29544A67FB12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они </a:t>
          </a:r>
          <a:r>
            <a:rPr lang="ru-RU" b="1" dirty="0" smtClean="0">
              <a:solidFill>
                <a:srgbClr val="FF0000"/>
              </a:solidFill>
              <a:latin typeface="Verdana" pitchFamily="34" charset="0"/>
            </a:rPr>
            <a:t>О</a:t>
          </a:r>
          <a:r>
            <a:rPr lang="ru-RU" b="1" dirty="0" smtClean="0">
              <a:latin typeface="Verdana" pitchFamily="34" charset="0"/>
            </a:rPr>
            <a:t>тбыли</a:t>
          </a:r>
          <a:endParaRPr lang="ru-RU" dirty="0"/>
        </a:p>
      </dgm:t>
    </dgm:pt>
    <dgm:pt modelId="{CB68A338-67E1-499C-BEA3-42B70E1A9B47}" type="parTrans" cxnId="{272769DA-CE6A-418D-980E-B61D3078E687}">
      <dgm:prSet/>
      <dgm:spPr/>
      <dgm:t>
        <a:bodyPr/>
        <a:lstStyle/>
        <a:p>
          <a:endParaRPr lang="ru-RU"/>
        </a:p>
      </dgm:t>
    </dgm:pt>
    <dgm:pt modelId="{5A91F844-5171-4EB9-95BC-3749A5786EF8}" type="sibTrans" cxnId="{272769DA-CE6A-418D-980E-B61D3078E687}">
      <dgm:prSet/>
      <dgm:spPr/>
      <dgm:t>
        <a:bodyPr/>
        <a:lstStyle/>
        <a:p>
          <a:endParaRPr lang="ru-RU"/>
        </a:p>
      </dgm:t>
    </dgm:pt>
    <dgm:pt modelId="{D0F1FB34-59B5-4AC0-8F56-AC11DCC32FBA}" type="pres">
      <dgm:prSet presAssocID="{23898716-6748-4AFB-BFAE-3C52C9915C5A}" presName="Name0" presStyleCnt="0">
        <dgm:presLayoutVars>
          <dgm:dir/>
          <dgm:resizeHandles val="exact"/>
        </dgm:presLayoutVars>
      </dgm:prSet>
      <dgm:spPr/>
    </dgm:pt>
    <dgm:pt modelId="{BD197C05-97AD-41EA-A2ED-2E9FCA33C105}" type="pres">
      <dgm:prSet presAssocID="{28B2D949-0989-4207-B055-C079505D0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1F30-94F3-437F-A3F6-970B9D1B29DB}" type="pres">
      <dgm:prSet presAssocID="{9C986E0C-6B27-4075-AB40-62A7849D8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2BF7C-D4FB-4732-B15A-D54F7A2B0A72}" type="pres">
      <dgm:prSet presAssocID="{9C986E0C-6B27-4075-AB40-62A7849D8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461AD2-4A24-4B4F-9C16-282FBED570A3}" type="pres">
      <dgm:prSet presAssocID="{9AD60410-0C76-4BF9-89BC-34F8722BDA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711-8B26-4DEF-A685-61595A6A85CE}" type="pres">
      <dgm:prSet presAssocID="{9084A09C-CE70-44EF-B9D7-8A70061F94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703720-F2DB-4791-8485-A24C694DF7C2}" type="pres">
      <dgm:prSet presAssocID="{9084A09C-CE70-44EF-B9D7-8A70061F94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020F79-D732-4BD0-986A-52D3C8A7770E}" type="pres">
      <dgm:prSet presAssocID="{94F0C084-807A-4960-BE6F-29544A67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2009FD-728D-4268-81C0-FB7B3CD10CA2}" type="presOf" srcId="{23898716-6748-4AFB-BFAE-3C52C9915C5A}" destId="{D0F1FB34-59B5-4AC0-8F56-AC11DCC32FBA}" srcOrd="0" destOrd="0" presId="urn:microsoft.com/office/officeart/2005/8/layout/process1"/>
    <dgm:cxn modelId="{58813275-7E1B-433E-9D6C-52AABF2CD6A8}" type="presOf" srcId="{9084A09C-CE70-44EF-B9D7-8A70061F945B}" destId="{1C703720-F2DB-4791-8485-A24C694DF7C2}" srcOrd="1" destOrd="0" presId="urn:microsoft.com/office/officeart/2005/8/layout/process1"/>
    <dgm:cxn modelId="{99383501-C2B6-40F0-9D07-8D7F3CC14555}" type="presOf" srcId="{9C986E0C-6B27-4075-AB40-62A7849D8F1C}" destId="{E8D2BF7C-D4FB-4732-B15A-D54F7A2B0A72}" srcOrd="1" destOrd="0" presId="urn:microsoft.com/office/officeart/2005/8/layout/process1"/>
    <dgm:cxn modelId="{236B182A-ABF0-468F-85F5-D8A796443960}" type="presOf" srcId="{9C986E0C-6B27-4075-AB40-62A7849D8F1C}" destId="{2EB91F30-94F3-437F-A3F6-970B9D1B29DB}" srcOrd="0" destOrd="0" presId="urn:microsoft.com/office/officeart/2005/8/layout/process1"/>
    <dgm:cxn modelId="{F6732128-8D76-4B57-A0DD-D7B954EA5C3B}" type="presOf" srcId="{9AD60410-0C76-4BF9-89BC-34F8722BDACD}" destId="{90461AD2-4A24-4B4F-9C16-282FBED570A3}" srcOrd="0" destOrd="0" presId="urn:microsoft.com/office/officeart/2005/8/layout/process1"/>
    <dgm:cxn modelId="{2979E086-6232-40BE-8326-5C018D0B85A7}" type="presOf" srcId="{28B2D949-0989-4207-B055-C079505D0D20}" destId="{BD197C05-97AD-41EA-A2ED-2E9FCA33C105}" srcOrd="0" destOrd="0" presId="urn:microsoft.com/office/officeart/2005/8/layout/process1"/>
    <dgm:cxn modelId="{410364A6-FF38-4B85-90A9-4D487F54419D}" srcId="{23898716-6748-4AFB-BFAE-3C52C9915C5A}" destId="{9AD60410-0C76-4BF9-89BC-34F8722BDACD}" srcOrd="1" destOrd="0" parTransId="{B64505EC-7158-42D9-BC2D-46018219FCC5}" sibTransId="{9084A09C-CE70-44EF-B9D7-8A70061F945B}"/>
    <dgm:cxn modelId="{2F9D9F82-760D-461F-AE22-9A7917C2BEA1}" type="presOf" srcId="{9084A09C-CE70-44EF-B9D7-8A70061F945B}" destId="{94ECB711-8B26-4DEF-A685-61595A6A85CE}" srcOrd="0" destOrd="0" presId="urn:microsoft.com/office/officeart/2005/8/layout/process1"/>
    <dgm:cxn modelId="{58E37432-C256-4C91-89D5-F654C4BC4508}" type="presOf" srcId="{94F0C084-807A-4960-BE6F-29544A67FB12}" destId="{D3020F79-D732-4BD0-986A-52D3C8A7770E}" srcOrd="0" destOrd="0" presId="urn:microsoft.com/office/officeart/2005/8/layout/process1"/>
    <dgm:cxn modelId="{272769DA-CE6A-418D-980E-B61D3078E687}" srcId="{23898716-6748-4AFB-BFAE-3C52C9915C5A}" destId="{94F0C084-807A-4960-BE6F-29544A67FB12}" srcOrd="2" destOrd="0" parTransId="{CB68A338-67E1-499C-BEA3-42B70E1A9B47}" sibTransId="{5A91F844-5171-4EB9-95BC-3749A5786EF8}"/>
    <dgm:cxn modelId="{D631E71D-2009-47AB-9B70-7BDAF1093BD5}" srcId="{23898716-6748-4AFB-BFAE-3C52C9915C5A}" destId="{28B2D949-0989-4207-B055-C079505D0D20}" srcOrd="0" destOrd="0" parTransId="{43747310-C235-4D6A-B850-8EDDC9C81B28}" sibTransId="{9C986E0C-6B27-4075-AB40-62A7849D8F1C}"/>
    <dgm:cxn modelId="{6F5EBED8-0C66-4876-92D1-F4FC9E2AF358}" type="presParOf" srcId="{D0F1FB34-59B5-4AC0-8F56-AC11DCC32FBA}" destId="{BD197C05-97AD-41EA-A2ED-2E9FCA33C105}" srcOrd="0" destOrd="0" presId="urn:microsoft.com/office/officeart/2005/8/layout/process1"/>
    <dgm:cxn modelId="{8A04A13C-F5BA-4B5B-88FF-E68E93B6CFCD}" type="presParOf" srcId="{D0F1FB34-59B5-4AC0-8F56-AC11DCC32FBA}" destId="{2EB91F30-94F3-437F-A3F6-970B9D1B29DB}" srcOrd="1" destOrd="0" presId="urn:microsoft.com/office/officeart/2005/8/layout/process1"/>
    <dgm:cxn modelId="{DBC17420-EF46-4676-9182-364CD413DF1B}" type="presParOf" srcId="{2EB91F30-94F3-437F-A3F6-970B9D1B29DB}" destId="{E8D2BF7C-D4FB-4732-B15A-D54F7A2B0A72}" srcOrd="0" destOrd="0" presId="urn:microsoft.com/office/officeart/2005/8/layout/process1"/>
    <dgm:cxn modelId="{D490E432-BDD8-461E-AEC2-4C94473C75F4}" type="presParOf" srcId="{D0F1FB34-59B5-4AC0-8F56-AC11DCC32FBA}" destId="{90461AD2-4A24-4B4F-9C16-282FBED570A3}" srcOrd="2" destOrd="0" presId="urn:microsoft.com/office/officeart/2005/8/layout/process1"/>
    <dgm:cxn modelId="{B1B9E3AB-4853-4BA2-B220-E94415212989}" type="presParOf" srcId="{D0F1FB34-59B5-4AC0-8F56-AC11DCC32FBA}" destId="{94ECB711-8B26-4DEF-A685-61595A6A85CE}" srcOrd="3" destOrd="0" presId="urn:microsoft.com/office/officeart/2005/8/layout/process1"/>
    <dgm:cxn modelId="{51BC87CE-3E76-4E9B-839F-A8758F152153}" type="presParOf" srcId="{94ECB711-8B26-4DEF-A685-61595A6A85CE}" destId="{1C703720-F2DB-4791-8485-A24C694DF7C2}" srcOrd="0" destOrd="0" presId="urn:microsoft.com/office/officeart/2005/8/layout/process1"/>
    <dgm:cxn modelId="{A86CE0E2-7BEF-4381-80E7-E7A93A17AD02}" type="presParOf" srcId="{D0F1FB34-59B5-4AC0-8F56-AC11DCC32FBA}" destId="{D3020F79-D732-4BD0-986A-52D3C8A777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3898716-6748-4AFB-BFAE-3C52C9915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B2D949-0989-4207-B055-C079505D0D20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 </a:t>
          </a:r>
          <a:r>
            <a:rPr lang="ru-RU" b="1" dirty="0" err="1" smtClean="0">
              <a:latin typeface="Verdana" pitchFamily="34" charset="0"/>
            </a:rPr>
            <a:t>п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О</a:t>
          </a:r>
          <a:r>
            <a:rPr lang="ru-RU" b="1" dirty="0" err="1" smtClean="0">
              <a:latin typeface="Verdana" pitchFamily="34" charset="0"/>
            </a:rPr>
            <a:t>нял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43747310-C235-4D6A-B850-8EDDC9C81B28}" type="parTrans" cxnId="{D631E71D-2009-47AB-9B70-7BDAF1093BD5}">
      <dgm:prSet/>
      <dgm:spPr/>
      <dgm:t>
        <a:bodyPr/>
        <a:lstStyle/>
        <a:p>
          <a:endParaRPr lang="ru-RU"/>
        </a:p>
      </dgm:t>
    </dgm:pt>
    <dgm:pt modelId="{9C986E0C-6B27-4075-AB40-62A7849D8F1C}" type="sibTrans" cxnId="{D631E71D-2009-47AB-9B70-7BDAF1093BD5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AD60410-0C76-4BF9-89BC-34F8722BDACD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она </a:t>
          </a:r>
          <a:r>
            <a:rPr lang="ru-RU" b="1" dirty="0" err="1" smtClean="0">
              <a:latin typeface="Verdana" pitchFamily="34" charset="0"/>
            </a:rPr>
            <a:t>понял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B64505EC-7158-42D9-BC2D-46018219FCC5}" type="parTrans" cxnId="{410364A6-FF38-4B85-90A9-4D487F54419D}">
      <dgm:prSet/>
      <dgm:spPr/>
      <dgm:t>
        <a:bodyPr/>
        <a:lstStyle/>
        <a:p>
          <a:endParaRPr lang="ru-RU"/>
        </a:p>
      </dgm:t>
    </dgm:pt>
    <dgm:pt modelId="{9084A09C-CE70-44EF-B9D7-8A70061F945B}" type="sibTrans" cxnId="{410364A6-FF38-4B85-90A9-4D487F54419D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4F0C084-807A-4960-BE6F-29544A67FB12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они </a:t>
          </a:r>
          <a:r>
            <a:rPr lang="ru-RU" b="1" dirty="0" err="1" smtClean="0">
              <a:latin typeface="Verdana" pitchFamily="34" charset="0"/>
            </a:rPr>
            <a:t>п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О</a:t>
          </a:r>
          <a:r>
            <a:rPr lang="ru-RU" b="1" dirty="0" err="1" smtClean="0">
              <a:latin typeface="Verdana" pitchFamily="34" charset="0"/>
            </a:rPr>
            <a:t>няли</a:t>
          </a:r>
          <a:endParaRPr lang="ru-RU" dirty="0"/>
        </a:p>
      </dgm:t>
    </dgm:pt>
    <dgm:pt modelId="{CB68A338-67E1-499C-BEA3-42B70E1A9B47}" type="parTrans" cxnId="{272769DA-CE6A-418D-980E-B61D3078E687}">
      <dgm:prSet/>
      <dgm:spPr/>
      <dgm:t>
        <a:bodyPr/>
        <a:lstStyle/>
        <a:p>
          <a:endParaRPr lang="ru-RU"/>
        </a:p>
      </dgm:t>
    </dgm:pt>
    <dgm:pt modelId="{5A91F844-5171-4EB9-95BC-3749A5786EF8}" type="sibTrans" cxnId="{272769DA-CE6A-418D-980E-B61D3078E687}">
      <dgm:prSet/>
      <dgm:spPr/>
      <dgm:t>
        <a:bodyPr/>
        <a:lstStyle/>
        <a:p>
          <a:endParaRPr lang="ru-RU"/>
        </a:p>
      </dgm:t>
    </dgm:pt>
    <dgm:pt modelId="{D0F1FB34-59B5-4AC0-8F56-AC11DCC32FBA}" type="pres">
      <dgm:prSet presAssocID="{23898716-6748-4AFB-BFAE-3C52C9915C5A}" presName="Name0" presStyleCnt="0">
        <dgm:presLayoutVars>
          <dgm:dir/>
          <dgm:resizeHandles val="exact"/>
        </dgm:presLayoutVars>
      </dgm:prSet>
      <dgm:spPr/>
    </dgm:pt>
    <dgm:pt modelId="{BD197C05-97AD-41EA-A2ED-2E9FCA33C105}" type="pres">
      <dgm:prSet presAssocID="{28B2D949-0989-4207-B055-C079505D0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1F30-94F3-437F-A3F6-970B9D1B29DB}" type="pres">
      <dgm:prSet presAssocID="{9C986E0C-6B27-4075-AB40-62A7849D8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2BF7C-D4FB-4732-B15A-D54F7A2B0A72}" type="pres">
      <dgm:prSet presAssocID="{9C986E0C-6B27-4075-AB40-62A7849D8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461AD2-4A24-4B4F-9C16-282FBED570A3}" type="pres">
      <dgm:prSet presAssocID="{9AD60410-0C76-4BF9-89BC-34F8722BDA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711-8B26-4DEF-A685-61595A6A85CE}" type="pres">
      <dgm:prSet presAssocID="{9084A09C-CE70-44EF-B9D7-8A70061F94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703720-F2DB-4791-8485-A24C694DF7C2}" type="pres">
      <dgm:prSet presAssocID="{9084A09C-CE70-44EF-B9D7-8A70061F94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020F79-D732-4BD0-986A-52D3C8A7770E}" type="pres">
      <dgm:prSet presAssocID="{94F0C084-807A-4960-BE6F-29544A67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231F91-33F0-47C6-A2B6-51067A90D322}" type="presOf" srcId="{9C986E0C-6B27-4075-AB40-62A7849D8F1C}" destId="{2EB91F30-94F3-437F-A3F6-970B9D1B29DB}" srcOrd="0" destOrd="0" presId="urn:microsoft.com/office/officeart/2005/8/layout/process1"/>
    <dgm:cxn modelId="{9F87C2E7-F4FB-43DF-BB40-760FBDFBFF16}" type="presOf" srcId="{28B2D949-0989-4207-B055-C079505D0D20}" destId="{BD197C05-97AD-41EA-A2ED-2E9FCA33C105}" srcOrd="0" destOrd="0" presId="urn:microsoft.com/office/officeart/2005/8/layout/process1"/>
    <dgm:cxn modelId="{410364A6-FF38-4B85-90A9-4D487F54419D}" srcId="{23898716-6748-4AFB-BFAE-3C52C9915C5A}" destId="{9AD60410-0C76-4BF9-89BC-34F8722BDACD}" srcOrd="1" destOrd="0" parTransId="{B64505EC-7158-42D9-BC2D-46018219FCC5}" sibTransId="{9084A09C-CE70-44EF-B9D7-8A70061F945B}"/>
    <dgm:cxn modelId="{31172DC3-D4BD-4775-B156-793FC94A78EE}" type="presOf" srcId="{9084A09C-CE70-44EF-B9D7-8A70061F945B}" destId="{1C703720-F2DB-4791-8485-A24C694DF7C2}" srcOrd="1" destOrd="0" presId="urn:microsoft.com/office/officeart/2005/8/layout/process1"/>
    <dgm:cxn modelId="{845A8754-DDC0-4097-AEB0-164A8BFFE223}" type="presOf" srcId="{9084A09C-CE70-44EF-B9D7-8A70061F945B}" destId="{94ECB711-8B26-4DEF-A685-61595A6A85CE}" srcOrd="0" destOrd="0" presId="urn:microsoft.com/office/officeart/2005/8/layout/process1"/>
    <dgm:cxn modelId="{272769DA-CE6A-418D-980E-B61D3078E687}" srcId="{23898716-6748-4AFB-BFAE-3C52C9915C5A}" destId="{94F0C084-807A-4960-BE6F-29544A67FB12}" srcOrd="2" destOrd="0" parTransId="{CB68A338-67E1-499C-BEA3-42B70E1A9B47}" sibTransId="{5A91F844-5171-4EB9-95BC-3749A5786EF8}"/>
    <dgm:cxn modelId="{4628C0FC-1428-4D10-AACE-CE9C34181D6F}" type="presOf" srcId="{23898716-6748-4AFB-BFAE-3C52C9915C5A}" destId="{D0F1FB34-59B5-4AC0-8F56-AC11DCC32FBA}" srcOrd="0" destOrd="0" presId="urn:microsoft.com/office/officeart/2005/8/layout/process1"/>
    <dgm:cxn modelId="{5ED5275B-9624-4884-8515-5ED587992908}" type="presOf" srcId="{9AD60410-0C76-4BF9-89BC-34F8722BDACD}" destId="{90461AD2-4A24-4B4F-9C16-282FBED570A3}" srcOrd="0" destOrd="0" presId="urn:microsoft.com/office/officeart/2005/8/layout/process1"/>
    <dgm:cxn modelId="{D631E71D-2009-47AB-9B70-7BDAF1093BD5}" srcId="{23898716-6748-4AFB-BFAE-3C52C9915C5A}" destId="{28B2D949-0989-4207-B055-C079505D0D20}" srcOrd="0" destOrd="0" parTransId="{43747310-C235-4D6A-B850-8EDDC9C81B28}" sibTransId="{9C986E0C-6B27-4075-AB40-62A7849D8F1C}"/>
    <dgm:cxn modelId="{846C58BB-168A-493A-9EAA-0204F16C58F8}" type="presOf" srcId="{94F0C084-807A-4960-BE6F-29544A67FB12}" destId="{D3020F79-D732-4BD0-986A-52D3C8A7770E}" srcOrd="0" destOrd="0" presId="urn:microsoft.com/office/officeart/2005/8/layout/process1"/>
    <dgm:cxn modelId="{517DC3E6-0AA7-45A1-8E13-DD12F1AD3F41}" type="presOf" srcId="{9C986E0C-6B27-4075-AB40-62A7849D8F1C}" destId="{E8D2BF7C-D4FB-4732-B15A-D54F7A2B0A72}" srcOrd="1" destOrd="0" presId="urn:microsoft.com/office/officeart/2005/8/layout/process1"/>
    <dgm:cxn modelId="{52C0C8E1-5A15-4CF9-BCAC-DF60627A59E6}" type="presParOf" srcId="{D0F1FB34-59B5-4AC0-8F56-AC11DCC32FBA}" destId="{BD197C05-97AD-41EA-A2ED-2E9FCA33C105}" srcOrd="0" destOrd="0" presId="urn:microsoft.com/office/officeart/2005/8/layout/process1"/>
    <dgm:cxn modelId="{960307C7-39BA-4F51-AC16-8F9757BBC83C}" type="presParOf" srcId="{D0F1FB34-59B5-4AC0-8F56-AC11DCC32FBA}" destId="{2EB91F30-94F3-437F-A3F6-970B9D1B29DB}" srcOrd="1" destOrd="0" presId="urn:microsoft.com/office/officeart/2005/8/layout/process1"/>
    <dgm:cxn modelId="{1ADADE40-A895-4131-993D-E39659DCB0CC}" type="presParOf" srcId="{2EB91F30-94F3-437F-A3F6-970B9D1B29DB}" destId="{E8D2BF7C-D4FB-4732-B15A-D54F7A2B0A72}" srcOrd="0" destOrd="0" presId="urn:microsoft.com/office/officeart/2005/8/layout/process1"/>
    <dgm:cxn modelId="{338CA204-5B27-46BB-9E73-C38F2D0B41E9}" type="presParOf" srcId="{D0F1FB34-59B5-4AC0-8F56-AC11DCC32FBA}" destId="{90461AD2-4A24-4B4F-9C16-282FBED570A3}" srcOrd="2" destOrd="0" presId="urn:microsoft.com/office/officeart/2005/8/layout/process1"/>
    <dgm:cxn modelId="{A5679C3D-CD8A-4E85-8B79-94F3EBCC9B87}" type="presParOf" srcId="{D0F1FB34-59B5-4AC0-8F56-AC11DCC32FBA}" destId="{94ECB711-8B26-4DEF-A685-61595A6A85CE}" srcOrd="3" destOrd="0" presId="urn:microsoft.com/office/officeart/2005/8/layout/process1"/>
    <dgm:cxn modelId="{CDA1BEB6-B601-450D-9FAD-428FC9002A50}" type="presParOf" srcId="{94ECB711-8B26-4DEF-A685-61595A6A85CE}" destId="{1C703720-F2DB-4791-8485-A24C694DF7C2}" srcOrd="0" destOrd="0" presId="urn:microsoft.com/office/officeart/2005/8/layout/process1"/>
    <dgm:cxn modelId="{F55695FF-C62D-4BDD-84CE-1C3D5F1B7283}" type="presParOf" srcId="{D0F1FB34-59B5-4AC0-8F56-AC11DCC32FBA}" destId="{D3020F79-D732-4BD0-986A-52D3C8A777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23898716-6748-4AFB-BFAE-3C52C9915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B2D949-0989-4207-B055-C079505D0D20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 </a:t>
          </a:r>
          <a:r>
            <a:rPr lang="ru-RU" b="1" dirty="0" err="1" smtClean="0">
              <a:latin typeface="Verdana" pitchFamily="34" charset="0"/>
            </a:rPr>
            <a:t>пр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b="1" dirty="0" err="1" smtClean="0">
              <a:latin typeface="Verdana" pitchFamily="34" charset="0"/>
            </a:rPr>
            <a:t>нял</a:t>
          </a:r>
          <a:r>
            <a:rPr lang="ru-RU" b="1" dirty="0" smtClean="0">
              <a:latin typeface="Verdana" pitchFamily="34" charset="0"/>
            </a:rPr>
            <a:t> </a:t>
          </a:r>
          <a:endParaRPr lang="ru-RU" dirty="0"/>
        </a:p>
      </dgm:t>
    </dgm:pt>
    <dgm:pt modelId="{43747310-C235-4D6A-B850-8EDDC9C81B28}" type="parTrans" cxnId="{D631E71D-2009-47AB-9B70-7BDAF1093BD5}">
      <dgm:prSet/>
      <dgm:spPr/>
      <dgm:t>
        <a:bodyPr/>
        <a:lstStyle/>
        <a:p>
          <a:endParaRPr lang="ru-RU"/>
        </a:p>
      </dgm:t>
    </dgm:pt>
    <dgm:pt modelId="{9C986E0C-6B27-4075-AB40-62A7849D8F1C}" type="sibTrans" cxnId="{D631E71D-2009-47AB-9B70-7BDAF1093BD5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AD60410-0C76-4BF9-89BC-34F8722BDACD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она </a:t>
          </a:r>
          <a:r>
            <a:rPr lang="ru-RU" b="1" dirty="0" err="1" smtClean="0">
              <a:latin typeface="Verdana" pitchFamily="34" charset="0"/>
            </a:rPr>
            <a:t>принял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solidFill>
                <a:srgbClr val="FF0000"/>
              </a:solidFill>
              <a:latin typeface="Verdana" pitchFamily="34" charset="0"/>
            </a:rPr>
            <a:t> </a:t>
          </a:r>
          <a:endParaRPr lang="ru-RU" dirty="0"/>
        </a:p>
      </dgm:t>
    </dgm:pt>
    <dgm:pt modelId="{B64505EC-7158-42D9-BC2D-46018219FCC5}" type="parTrans" cxnId="{410364A6-FF38-4B85-90A9-4D487F54419D}">
      <dgm:prSet/>
      <dgm:spPr/>
      <dgm:t>
        <a:bodyPr/>
        <a:lstStyle/>
        <a:p>
          <a:endParaRPr lang="ru-RU"/>
        </a:p>
      </dgm:t>
    </dgm:pt>
    <dgm:pt modelId="{9084A09C-CE70-44EF-B9D7-8A70061F945B}" type="sibTrans" cxnId="{410364A6-FF38-4B85-90A9-4D487F54419D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4F0C084-807A-4960-BE6F-29544A67FB12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они </a:t>
          </a:r>
          <a:r>
            <a:rPr lang="ru-RU" b="1" dirty="0" err="1" smtClean="0">
              <a:latin typeface="Verdana" pitchFamily="34" charset="0"/>
            </a:rPr>
            <a:t>пр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b="1" dirty="0" err="1" smtClean="0">
              <a:latin typeface="Verdana" pitchFamily="34" charset="0"/>
            </a:rPr>
            <a:t>няли</a:t>
          </a:r>
          <a:endParaRPr lang="ru-RU" dirty="0"/>
        </a:p>
      </dgm:t>
    </dgm:pt>
    <dgm:pt modelId="{CB68A338-67E1-499C-BEA3-42B70E1A9B47}" type="parTrans" cxnId="{272769DA-CE6A-418D-980E-B61D3078E687}">
      <dgm:prSet/>
      <dgm:spPr/>
      <dgm:t>
        <a:bodyPr/>
        <a:lstStyle/>
        <a:p>
          <a:endParaRPr lang="ru-RU"/>
        </a:p>
      </dgm:t>
    </dgm:pt>
    <dgm:pt modelId="{5A91F844-5171-4EB9-95BC-3749A5786EF8}" type="sibTrans" cxnId="{272769DA-CE6A-418D-980E-B61D3078E687}">
      <dgm:prSet/>
      <dgm:spPr/>
      <dgm:t>
        <a:bodyPr/>
        <a:lstStyle/>
        <a:p>
          <a:endParaRPr lang="ru-RU"/>
        </a:p>
      </dgm:t>
    </dgm:pt>
    <dgm:pt modelId="{D0F1FB34-59B5-4AC0-8F56-AC11DCC32FBA}" type="pres">
      <dgm:prSet presAssocID="{23898716-6748-4AFB-BFAE-3C52C9915C5A}" presName="Name0" presStyleCnt="0">
        <dgm:presLayoutVars>
          <dgm:dir/>
          <dgm:resizeHandles val="exact"/>
        </dgm:presLayoutVars>
      </dgm:prSet>
      <dgm:spPr/>
    </dgm:pt>
    <dgm:pt modelId="{BD197C05-97AD-41EA-A2ED-2E9FCA33C105}" type="pres">
      <dgm:prSet presAssocID="{28B2D949-0989-4207-B055-C079505D0D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1F30-94F3-437F-A3F6-970B9D1B29DB}" type="pres">
      <dgm:prSet presAssocID="{9C986E0C-6B27-4075-AB40-62A7849D8F1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2BF7C-D4FB-4732-B15A-D54F7A2B0A72}" type="pres">
      <dgm:prSet presAssocID="{9C986E0C-6B27-4075-AB40-62A7849D8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461AD2-4A24-4B4F-9C16-282FBED570A3}" type="pres">
      <dgm:prSet presAssocID="{9AD60410-0C76-4BF9-89BC-34F8722BDA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B711-8B26-4DEF-A685-61595A6A85CE}" type="pres">
      <dgm:prSet presAssocID="{9084A09C-CE70-44EF-B9D7-8A70061F94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703720-F2DB-4791-8485-A24C694DF7C2}" type="pres">
      <dgm:prSet presAssocID="{9084A09C-CE70-44EF-B9D7-8A70061F94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020F79-D732-4BD0-986A-52D3C8A7770E}" type="pres">
      <dgm:prSet presAssocID="{94F0C084-807A-4960-BE6F-29544A67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296846-D2F8-4947-97CC-57780B5AEC47}" type="presOf" srcId="{9C986E0C-6B27-4075-AB40-62A7849D8F1C}" destId="{E8D2BF7C-D4FB-4732-B15A-D54F7A2B0A72}" srcOrd="1" destOrd="0" presId="urn:microsoft.com/office/officeart/2005/8/layout/process1"/>
    <dgm:cxn modelId="{D631E71D-2009-47AB-9B70-7BDAF1093BD5}" srcId="{23898716-6748-4AFB-BFAE-3C52C9915C5A}" destId="{28B2D949-0989-4207-B055-C079505D0D20}" srcOrd="0" destOrd="0" parTransId="{43747310-C235-4D6A-B850-8EDDC9C81B28}" sibTransId="{9C986E0C-6B27-4075-AB40-62A7849D8F1C}"/>
    <dgm:cxn modelId="{BD3CA52B-3CB4-4243-A2B7-2155C0630EE6}" type="presOf" srcId="{9C986E0C-6B27-4075-AB40-62A7849D8F1C}" destId="{2EB91F30-94F3-437F-A3F6-970B9D1B29DB}" srcOrd="0" destOrd="0" presId="urn:microsoft.com/office/officeart/2005/8/layout/process1"/>
    <dgm:cxn modelId="{EF3A1D7E-0582-490B-814A-C6340E3BF8ED}" type="presOf" srcId="{28B2D949-0989-4207-B055-C079505D0D20}" destId="{BD197C05-97AD-41EA-A2ED-2E9FCA33C105}" srcOrd="0" destOrd="0" presId="urn:microsoft.com/office/officeart/2005/8/layout/process1"/>
    <dgm:cxn modelId="{35D0237F-BB8E-42D6-94A4-09240E4C83DF}" type="presOf" srcId="{9AD60410-0C76-4BF9-89BC-34F8722BDACD}" destId="{90461AD2-4A24-4B4F-9C16-282FBED570A3}" srcOrd="0" destOrd="0" presId="urn:microsoft.com/office/officeart/2005/8/layout/process1"/>
    <dgm:cxn modelId="{C5BB87F7-3B67-44F5-9EE5-294F769A62B7}" type="presOf" srcId="{94F0C084-807A-4960-BE6F-29544A67FB12}" destId="{D3020F79-D732-4BD0-986A-52D3C8A7770E}" srcOrd="0" destOrd="0" presId="urn:microsoft.com/office/officeart/2005/8/layout/process1"/>
    <dgm:cxn modelId="{D405956C-773B-4A86-AB93-C37A8658297B}" type="presOf" srcId="{23898716-6748-4AFB-BFAE-3C52C9915C5A}" destId="{D0F1FB34-59B5-4AC0-8F56-AC11DCC32FBA}" srcOrd="0" destOrd="0" presId="urn:microsoft.com/office/officeart/2005/8/layout/process1"/>
    <dgm:cxn modelId="{49E6C9FD-7108-4083-BEC9-C391AC7C6B9A}" type="presOf" srcId="{9084A09C-CE70-44EF-B9D7-8A70061F945B}" destId="{94ECB711-8B26-4DEF-A685-61595A6A85CE}" srcOrd="0" destOrd="0" presId="urn:microsoft.com/office/officeart/2005/8/layout/process1"/>
    <dgm:cxn modelId="{6EE2084A-C144-4D2B-A650-AAAA8B251465}" type="presOf" srcId="{9084A09C-CE70-44EF-B9D7-8A70061F945B}" destId="{1C703720-F2DB-4791-8485-A24C694DF7C2}" srcOrd="1" destOrd="0" presId="urn:microsoft.com/office/officeart/2005/8/layout/process1"/>
    <dgm:cxn modelId="{410364A6-FF38-4B85-90A9-4D487F54419D}" srcId="{23898716-6748-4AFB-BFAE-3C52C9915C5A}" destId="{9AD60410-0C76-4BF9-89BC-34F8722BDACD}" srcOrd="1" destOrd="0" parTransId="{B64505EC-7158-42D9-BC2D-46018219FCC5}" sibTransId="{9084A09C-CE70-44EF-B9D7-8A70061F945B}"/>
    <dgm:cxn modelId="{272769DA-CE6A-418D-980E-B61D3078E687}" srcId="{23898716-6748-4AFB-BFAE-3C52C9915C5A}" destId="{94F0C084-807A-4960-BE6F-29544A67FB12}" srcOrd="2" destOrd="0" parTransId="{CB68A338-67E1-499C-BEA3-42B70E1A9B47}" sibTransId="{5A91F844-5171-4EB9-95BC-3749A5786EF8}"/>
    <dgm:cxn modelId="{C1FB08E6-AB8B-4592-8E70-DCF737BCB10B}" type="presParOf" srcId="{D0F1FB34-59B5-4AC0-8F56-AC11DCC32FBA}" destId="{BD197C05-97AD-41EA-A2ED-2E9FCA33C105}" srcOrd="0" destOrd="0" presId="urn:microsoft.com/office/officeart/2005/8/layout/process1"/>
    <dgm:cxn modelId="{C39756A5-1938-4BB4-8C36-E857194CF6A9}" type="presParOf" srcId="{D0F1FB34-59B5-4AC0-8F56-AC11DCC32FBA}" destId="{2EB91F30-94F3-437F-A3F6-970B9D1B29DB}" srcOrd="1" destOrd="0" presId="urn:microsoft.com/office/officeart/2005/8/layout/process1"/>
    <dgm:cxn modelId="{7C80B64A-C97E-42FF-AC38-2A07F87D24DF}" type="presParOf" srcId="{2EB91F30-94F3-437F-A3F6-970B9D1B29DB}" destId="{E8D2BF7C-D4FB-4732-B15A-D54F7A2B0A72}" srcOrd="0" destOrd="0" presId="urn:microsoft.com/office/officeart/2005/8/layout/process1"/>
    <dgm:cxn modelId="{92681325-1F2A-43F8-9BC4-6621C8AC2C96}" type="presParOf" srcId="{D0F1FB34-59B5-4AC0-8F56-AC11DCC32FBA}" destId="{90461AD2-4A24-4B4F-9C16-282FBED570A3}" srcOrd="2" destOrd="0" presId="urn:microsoft.com/office/officeart/2005/8/layout/process1"/>
    <dgm:cxn modelId="{C2A9D386-01B5-4CDA-B5F1-86EF20294277}" type="presParOf" srcId="{D0F1FB34-59B5-4AC0-8F56-AC11DCC32FBA}" destId="{94ECB711-8B26-4DEF-A685-61595A6A85CE}" srcOrd="3" destOrd="0" presId="urn:microsoft.com/office/officeart/2005/8/layout/process1"/>
    <dgm:cxn modelId="{50227B95-404D-4981-A6AA-9DE4750ED6CC}" type="presParOf" srcId="{94ECB711-8B26-4DEF-A685-61595A6A85CE}" destId="{1C703720-F2DB-4791-8485-A24C694DF7C2}" srcOrd="0" destOrd="0" presId="urn:microsoft.com/office/officeart/2005/8/layout/process1"/>
    <dgm:cxn modelId="{689EDFD5-245E-4F80-BBB8-B2426AE8FABF}" type="presParOf" srcId="{D0F1FB34-59B5-4AC0-8F56-AC11DCC32FBA}" destId="{D3020F79-D732-4BD0-986A-52D3C8A777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E7578FDA-4F3F-42E6-8C3F-1DE4EF5EF9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7E01CA-9B7F-4EFC-81CD-D53813CBC836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баллот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b="1" dirty="0" err="1" smtClean="0">
              <a:latin typeface="Verdana" pitchFamily="34" charset="0"/>
            </a:rPr>
            <a:t>ровать</a:t>
          </a:r>
          <a:endParaRPr lang="ru-RU" b="1" dirty="0">
            <a:latin typeface="Verdana" pitchFamily="34" charset="0"/>
          </a:endParaRPr>
        </a:p>
      </dgm:t>
    </dgm:pt>
    <dgm:pt modelId="{76B88534-D059-4B47-99A0-467D6BB8D25F}" type="parTrans" cxnId="{77407161-17F5-49A3-B4C3-37D085DED27B}">
      <dgm:prSet/>
      <dgm:spPr/>
      <dgm:t>
        <a:bodyPr/>
        <a:lstStyle/>
        <a:p>
          <a:endParaRPr lang="ru-RU"/>
        </a:p>
      </dgm:t>
    </dgm:pt>
    <dgm:pt modelId="{28032CEB-27E4-45C7-9080-78EDCE75132F}" type="sibTrans" cxnId="{77407161-17F5-49A3-B4C3-37D085DED27B}">
      <dgm:prSet/>
      <dgm:spPr/>
      <dgm:t>
        <a:bodyPr/>
        <a:lstStyle/>
        <a:p>
          <a:endParaRPr lang="ru-RU"/>
        </a:p>
      </dgm:t>
    </dgm:pt>
    <dgm:pt modelId="{B95A9F3D-A177-4EF0-BC89-4945545266F6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блок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b="1" dirty="0" err="1" smtClean="0">
              <a:latin typeface="Verdana" pitchFamily="34" charset="0"/>
            </a:rPr>
            <a:t>ровать</a:t>
          </a:r>
          <a:endParaRPr lang="ru-RU" b="1" dirty="0">
            <a:latin typeface="Verdana" pitchFamily="34" charset="0"/>
          </a:endParaRPr>
        </a:p>
      </dgm:t>
    </dgm:pt>
    <dgm:pt modelId="{6C4A0C55-798E-4E8A-A8E2-84A4719D7088}" type="parTrans" cxnId="{6ADDBD7E-4F67-4D84-995B-B69FE6605528}">
      <dgm:prSet/>
      <dgm:spPr/>
      <dgm:t>
        <a:bodyPr/>
        <a:lstStyle/>
        <a:p>
          <a:endParaRPr lang="ru-RU"/>
        </a:p>
      </dgm:t>
    </dgm:pt>
    <dgm:pt modelId="{4B23DFE5-5A78-4254-8CB7-101548507178}" type="sibTrans" cxnId="{6ADDBD7E-4F67-4D84-995B-B69FE6605528}">
      <dgm:prSet/>
      <dgm:spPr/>
      <dgm:t>
        <a:bodyPr/>
        <a:lstStyle/>
        <a:p>
          <a:endParaRPr lang="ru-RU"/>
        </a:p>
      </dgm:t>
    </dgm:pt>
    <dgm:pt modelId="{61497F52-B36B-464F-9888-641496C24349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дисквалифиц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b="1" dirty="0" err="1" smtClean="0">
              <a:latin typeface="Verdana" pitchFamily="34" charset="0"/>
            </a:rPr>
            <a:t>ровать</a:t>
          </a:r>
          <a:endParaRPr lang="ru-RU" b="1" dirty="0">
            <a:latin typeface="Verdana" pitchFamily="34" charset="0"/>
          </a:endParaRPr>
        </a:p>
      </dgm:t>
    </dgm:pt>
    <dgm:pt modelId="{B2EA140B-AA08-42BE-A71E-D1E0D355D44B}" type="parTrans" cxnId="{3137447B-14CF-4192-A88A-41DF4FFBE427}">
      <dgm:prSet/>
      <dgm:spPr/>
      <dgm:t>
        <a:bodyPr/>
        <a:lstStyle/>
        <a:p>
          <a:endParaRPr lang="ru-RU"/>
        </a:p>
      </dgm:t>
    </dgm:pt>
    <dgm:pt modelId="{5F3CFEA5-F769-4B73-BC1B-73505B3B9532}" type="sibTrans" cxnId="{3137447B-14CF-4192-A88A-41DF4FFBE427}">
      <dgm:prSet/>
      <dgm:spPr/>
      <dgm:t>
        <a:bodyPr/>
        <a:lstStyle/>
        <a:p>
          <a:endParaRPr lang="ru-RU"/>
        </a:p>
      </dgm:t>
    </dgm:pt>
    <dgm:pt modelId="{810D657C-E19F-41C7-BB01-35F685A366AF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гарант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b="1" dirty="0" err="1" smtClean="0">
              <a:latin typeface="Verdana" pitchFamily="34" charset="0"/>
            </a:rPr>
            <a:t>ровать</a:t>
          </a:r>
          <a:endParaRPr lang="ru-RU" b="1" dirty="0">
            <a:latin typeface="Verdana" pitchFamily="34" charset="0"/>
          </a:endParaRPr>
        </a:p>
      </dgm:t>
    </dgm:pt>
    <dgm:pt modelId="{ECD062E7-5E47-4988-93C9-90E294D7DA01}" type="parTrans" cxnId="{B854A1C3-8C46-42A8-B83D-E3A38E735306}">
      <dgm:prSet/>
      <dgm:spPr/>
      <dgm:t>
        <a:bodyPr/>
        <a:lstStyle/>
        <a:p>
          <a:endParaRPr lang="ru-RU"/>
        </a:p>
      </dgm:t>
    </dgm:pt>
    <dgm:pt modelId="{D30CED51-7DB9-40C8-BA2C-1B8535797EF5}" type="sibTrans" cxnId="{B854A1C3-8C46-42A8-B83D-E3A38E735306}">
      <dgm:prSet/>
      <dgm:spPr/>
      <dgm:t>
        <a:bodyPr/>
        <a:lstStyle/>
        <a:p>
          <a:endParaRPr lang="ru-RU"/>
        </a:p>
      </dgm:t>
    </dgm:pt>
    <dgm:pt modelId="{C102B135-ABF5-4711-8762-0A7720994236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дискут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b="1" dirty="0" err="1" smtClean="0">
              <a:latin typeface="Verdana" pitchFamily="34" charset="0"/>
            </a:rPr>
            <a:t>ровать</a:t>
          </a:r>
          <a:endParaRPr lang="ru-RU" b="1" dirty="0">
            <a:latin typeface="Verdana" pitchFamily="34" charset="0"/>
          </a:endParaRPr>
        </a:p>
      </dgm:t>
    </dgm:pt>
    <dgm:pt modelId="{247939A3-11A8-4F0A-919C-12B0005245B7}" type="parTrans" cxnId="{7FC30A13-54FE-44C4-83C7-CF8DE1EDB2DF}">
      <dgm:prSet/>
      <dgm:spPr/>
      <dgm:t>
        <a:bodyPr/>
        <a:lstStyle/>
        <a:p>
          <a:endParaRPr lang="ru-RU"/>
        </a:p>
      </dgm:t>
    </dgm:pt>
    <dgm:pt modelId="{71B80D4A-67CF-45FF-83A9-96DB5559CFB2}" type="sibTrans" cxnId="{7FC30A13-54FE-44C4-83C7-CF8DE1EDB2DF}">
      <dgm:prSet/>
      <dgm:spPr/>
      <dgm:t>
        <a:bodyPr/>
        <a:lstStyle/>
        <a:p>
          <a:endParaRPr lang="ru-RU"/>
        </a:p>
      </dgm:t>
    </dgm:pt>
    <dgm:pt modelId="{AA57D252-0DFE-479E-BBBD-8E0819F9553C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инсцен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b="1" dirty="0" err="1" smtClean="0">
              <a:latin typeface="Verdana" pitchFamily="34" charset="0"/>
            </a:rPr>
            <a:t>ровать</a:t>
          </a:r>
          <a:endParaRPr lang="ru-RU" b="1" dirty="0">
            <a:latin typeface="Verdana" pitchFamily="34" charset="0"/>
          </a:endParaRPr>
        </a:p>
      </dgm:t>
    </dgm:pt>
    <dgm:pt modelId="{5C6D2353-1363-456F-A46F-D6EAB7EBFC79}" type="parTrans" cxnId="{640ED1C5-3D31-43DC-8752-0AA91F36F01D}">
      <dgm:prSet/>
      <dgm:spPr/>
      <dgm:t>
        <a:bodyPr/>
        <a:lstStyle/>
        <a:p>
          <a:endParaRPr lang="ru-RU"/>
        </a:p>
      </dgm:t>
    </dgm:pt>
    <dgm:pt modelId="{2C5BAE18-1305-4AE0-AD21-442835FD8C6B}" type="sibTrans" cxnId="{640ED1C5-3D31-43DC-8752-0AA91F36F01D}">
      <dgm:prSet/>
      <dgm:spPr/>
      <dgm:t>
        <a:bodyPr/>
        <a:lstStyle/>
        <a:p>
          <a:endParaRPr lang="ru-RU"/>
        </a:p>
      </dgm:t>
    </dgm:pt>
    <dgm:pt modelId="{3785A3C5-4BC6-4AE9-A394-E0AF827AA605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smtClean="0">
              <a:latin typeface="Verdana" pitchFamily="34" charset="0"/>
            </a:rPr>
            <a:t>коп</a:t>
          </a:r>
          <a:r>
            <a:rPr lang="ru-RU" b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b="1" smtClean="0">
              <a:latin typeface="Verdana" pitchFamily="34" charset="0"/>
            </a:rPr>
            <a:t>ровать</a:t>
          </a:r>
          <a:endParaRPr lang="ru-RU" b="1" dirty="0">
            <a:latin typeface="Verdana" pitchFamily="34" charset="0"/>
          </a:endParaRPr>
        </a:p>
      </dgm:t>
    </dgm:pt>
    <dgm:pt modelId="{F101C8D8-421F-4A03-BBED-025027914C2B}" type="parTrans" cxnId="{C8B8DCF3-FC54-44DF-985A-B2645A99BDE1}">
      <dgm:prSet/>
      <dgm:spPr/>
      <dgm:t>
        <a:bodyPr/>
        <a:lstStyle/>
        <a:p>
          <a:endParaRPr lang="ru-RU"/>
        </a:p>
      </dgm:t>
    </dgm:pt>
    <dgm:pt modelId="{16B49640-15DD-4F52-90B2-A8841607C7BA}" type="sibTrans" cxnId="{C8B8DCF3-FC54-44DF-985A-B2645A99BDE1}">
      <dgm:prSet/>
      <dgm:spPr/>
      <dgm:t>
        <a:bodyPr/>
        <a:lstStyle/>
        <a:p>
          <a:endParaRPr lang="ru-RU"/>
        </a:p>
      </dgm:t>
    </dgm:pt>
    <dgm:pt modelId="{4877EF30-9820-446B-97A7-3051D4223035}" type="pres">
      <dgm:prSet presAssocID="{E7578FDA-4F3F-42E6-8C3F-1DE4EF5EF9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B2F8E-C393-4301-9ADD-4428706C053E}" type="pres">
      <dgm:prSet presAssocID="{257E01CA-9B7F-4EFC-81CD-D53813CBC836}" presName="parentLin" presStyleCnt="0"/>
      <dgm:spPr/>
    </dgm:pt>
    <dgm:pt modelId="{81EC9C69-4E25-48B0-BED9-449F0791A4C6}" type="pres">
      <dgm:prSet presAssocID="{257E01CA-9B7F-4EFC-81CD-D53813CBC83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C550335-6BE7-491A-AD25-959B60691BB5}" type="pres">
      <dgm:prSet presAssocID="{257E01CA-9B7F-4EFC-81CD-D53813CBC83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EF710-7464-4AAE-B995-DD3FEEAC6289}" type="pres">
      <dgm:prSet presAssocID="{257E01CA-9B7F-4EFC-81CD-D53813CBC836}" presName="negativeSpace" presStyleCnt="0"/>
      <dgm:spPr/>
    </dgm:pt>
    <dgm:pt modelId="{B446D682-AE47-4D36-AE51-EFBB3415D4AD}" type="pres">
      <dgm:prSet presAssocID="{257E01CA-9B7F-4EFC-81CD-D53813CBC836}" presName="childText" presStyleLbl="conFgAcc1" presStyleIdx="0" presStyleCnt="7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F5FC9C1B-6273-4745-BCAE-A1F81779E9B0}" type="pres">
      <dgm:prSet presAssocID="{28032CEB-27E4-45C7-9080-78EDCE75132F}" presName="spaceBetweenRectangles" presStyleCnt="0"/>
      <dgm:spPr/>
    </dgm:pt>
    <dgm:pt modelId="{1D7DCED8-FA1C-4A2F-9790-379EBBA75EEC}" type="pres">
      <dgm:prSet presAssocID="{B95A9F3D-A177-4EF0-BC89-4945545266F6}" presName="parentLin" presStyleCnt="0"/>
      <dgm:spPr/>
    </dgm:pt>
    <dgm:pt modelId="{50A925CB-8430-490A-A903-1FE4095BAB0A}" type="pres">
      <dgm:prSet presAssocID="{B95A9F3D-A177-4EF0-BC89-4945545266F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0322240F-2451-4FE5-BE31-7BE032131EC3}" type="pres">
      <dgm:prSet presAssocID="{B95A9F3D-A177-4EF0-BC89-4945545266F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95EAC-126C-4449-8367-D53CF8A441EE}" type="pres">
      <dgm:prSet presAssocID="{B95A9F3D-A177-4EF0-BC89-4945545266F6}" presName="negativeSpace" presStyleCnt="0"/>
      <dgm:spPr/>
    </dgm:pt>
    <dgm:pt modelId="{E65FE4BC-B426-4D84-9DE8-1B285CDEACCF}" type="pres">
      <dgm:prSet presAssocID="{B95A9F3D-A177-4EF0-BC89-4945545266F6}" presName="childText" presStyleLbl="conFgAcc1" presStyleIdx="1" presStyleCnt="7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C059990D-957E-4986-BDA3-48B0180EDDB6}" type="pres">
      <dgm:prSet presAssocID="{4B23DFE5-5A78-4254-8CB7-101548507178}" presName="spaceBetweenRectangles" presStyleCnt="0"/>
      <dgm:spPr/>
    </dgm:pt>
    <dgm:pt modelId="{0EB943DF-025D-408E-8F43-9E318A4BEE51}" type="pres">
      <dgm:prSet presAssocID="{810D657C-E19F-41C7-BB01-35F685A366AF}" presName="parentLin" presStyleCnt="0"/>
      <dgm:spPr/>
    </dgm:pt>
    <dgm:pt modelId="{5B742937-5A1E-40DC-8D3D-C160A134F428}" type="pres">
      <dgm:prSet presAssocID="{810D657C-E19F-41C7-BB01-35F685A366AF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E670FAF5-E378-4A8B-9263-79CC02E2E10B}" type="pres">
      <dgm:prSet presAssocID="{810D657C-E19F-41C7-BB01-35F685A366A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B7891-FF33-474F-BDBD-92CCA0C1BF2C}" type="pres">
      <dgm:prSet presAssocID="{810D657C-E19F-41C7-BB01-35F685A366AF}" presName="negativeSpace" presStyleCnt="0"/>
      <dgm:spPr/>
    </dgm:pt>
    <dgm:pt modelId="{7BFFA93A-185A-4F96-8E66-41E42C70F2EE}" type="pres">
      <dgm:prSet presAssocID="{810D657C-E19F-41C7-BB01-35F685A366AF}" presName="childText" presStyleLbl="conFgAcc1" presStyleIdx="2" presStyleCnt="7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39CD781C-97B5-4279-BA10-5109297869B4}" type="pres">
      <dgm:prSet presAssocID="{D30CED51-7DB9-40C8-BA2C-1B8535797EF5}" presName="spaceBetweenRectangles" presStyleCnt="0"/>
      <dgm:spPr/>
    </dgm:pt>
    <dgm:pt modelId="{5759235F-735B-4BD6-9DAB-305CA47CD249}" type="pres">
      <dgm:prSet presAssocID="{61497F52-B36B-464F-9888-641496C24349}" presName="parentLin" presStyleCnt="0"/>
      <dgm:spPr/>
    </dgm:pt>
    <dgm:pt modelId="{36A21557-24FC-4191-B0FA-AB4DB0B80411}" type="pres">
      <dgm:prSet presAssocID="{61497F52-B36B-464F-9888-641496C24349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A6B49997-B7F7-4A19-AC34-36C3F5FEC632}" type="pres">
      <dgm:prSet presAssocID="{61497F52-B36B-464F-9888-641496C2434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67088-BFD5-4399-8A85-393E41576F43}" type="pres">
      <dgm:prSet presAssocID="{61497F52-B36B-464F-9888-641496C24349}" presName="negativeSpace" presStyleCnt="0"/>
      <dgm:spPr/>
    </dgm:pt>
    <dgm:pt modelId="{D4A4326F-002B-40FB-A121-FBDE7C1115C5}" type="pres">
      <dgm:prSet presAssocID="{61497F52-B36B-464F-9888-641496C24349}" presName="childText" presStyleLbl="conFgAcc1" presStyleIdx="3" presStyleCnt="7" custLinFactNeighborY="-92322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F8434677-3E11-4BD0-BA31-DA047D1791D6}" type="pres">
      <dgm:prSet presAssocID="{5F3CFEA5-F769-4B73-BC1B-73505B3B9532}" presName="spaceBetweenRectangles" presStyleCnt="0"/>
      <dgm:spPr/>
    </dgm:pt>
    <dgm:pt modelId="{37AE60D2-CB7A-4598-9B69-A825B4E434B5}" type="pres">
      <dgm:prSet presAssocID="{C102B135-ABF5-4711-8762-0A7720994236}" presName="parentLin" presStyleCnt="0"/>
      <dgm:spPr/>
    </dgm:pt>
    <dgm:pt modelId="{0F172AC2-CC98-416D-B453-55053CF33CD6}" type="pres">
      <dgm:prSet presAssocID="{C102B135-ABF5-4711-8762-0A7720994236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F44B2887-566A-4F89-8893-A85790351ECF}" type="pres">
      <dgm:prSet presAssocID="{C102B135-ABF5-4711-8762-0A772099423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0CA8D-6DA0-432D-8549-E9F2CDE9939A}" type="pres">
      <dgm:prSet presAssocID="{C102B135-ABF5-4711-8762-0A7720994236}" presName="negativeSpace" presStyleCnt="0"/>
      <dgm:spPr/>
    </dgm:pt>
    <dgm:pt modelId="{DC8BE133-09E4-421F-BF24-0549C66E8852}" type="pres">
      <dgm:prSet presAssocID="{C102B135-ABF5-4711-8762-0A7720994236}" presName="childText" presStyleLbl="conFgAcc1" presStyleIdx="4" presStyleCnt="7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93B86B71-B71E-4070-87C6-B1B1A4027986}" type="pres">
      <dgm:prSet presAssocID="{71B80D4A-67CF-45FF-83A9-96DB5559CFB2}" presName="spaceBetweenRectangles" presStyleCnt="0"/>
      <dgm:spPr/>
    </dgm:pt>
    <dgm:pt modelId="{B9AD5252-9FE2-4301-853E-973DDE9A8292}" type="pres">
      <dgm:prSet presAssocID="{AA57D252-0DFE-479E-BBBD-8E0819F9553C}" presName="parentLin" presStyleCnt="0"/>
      <dgm:spPr/>
    </dgm:pt>
    <dgm:pt modelId="{AF52F45B-5B13-4266-B7F9-54C7827B13A1}" type="pres">
      <dgm:prSet presAssocID="{AA57D252-0DFE-479E-BBBD-8E0819F9553C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55BECF8E-C7BC-4871-B49E-333BDB1F23EE}" type="pres">
      <dgm:prSet presAssocID="{AA57D252-0DFE-479E-BBBD-8E0819F9553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C116B-2852-469A-80CA-AE3851878751}" type="pres">
      <dgm:prSet presAssocID="{AA57D252-0DFE-479E-BBBD-8E0819F9553C}" presName="negativeSpace" presStyleCnt="0"/>
      <dgm:spPr/>
    </dgm:pt>
    <dgm:pt modelId="{8969A37C-B3A6-4C8B-99A2-05078C9E617B}" type="pres">
      <dgm:prSet presAssocID="{AA57D252-0DFE-479E-BBBD-8E0819F9553C}" presName="childText" presStyleLbl="conFgAcc1" presStyleIdx="5" presStyleCnt="7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ACB3849F-87A2-437D-9224-F933831EE8C2}" type="pres">
      <dgm:prSet presAssocID="{2C5BAE18-1305-4AE0-AD21-442835FD8C6B}" presName="spaceBetweenRectangles" presStyleCnt="0"/>
      <dgm:spPr/>
    </dgm:pt>
    <dgm:pt modelId="{3CD4D93D-11AE-4BA6-AEB4-027161BAC517}" type="pres">
      <dgm:prSet presAssocID="{3785A3C5-4BC6-4AE9-A394-E0AF827AA605}" presName="parentLin" presStyleCnt="0"/>
      <dgm:spPr/>
    </dgm:pt>
    <dgm:pt modelId="{5D866991-AACE-4C6B-8161-337DECED164C}" type="pres">
      <dgm:prSet presAssocID="{3785A3C5-4BC6-4AE9-A394-E0AF827AA60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E3ECE0A3-BAAB-4B27-9E27-8475AD081AD7}" type="pres">
      <dgm:prSet presAssocID="{3785A3C5-4BC6-4AE9-A394-E0AF827AA60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FCF6A-CEE5-484F-83FF-0D83805E0581}" type="pres">
      <dgm:prSet presAssocID="{3785A3C5-4BC6-4AE9-A394-E0AF827AA605}" presName="negativeSpace" presStyleCnt="0"/>
      <dgm:spPr/>
    </dgm:pt>
    <dgm:pt modelId="{F7F66860-980A-43AB-A4D7-AB5C16AE689F}" type="pres">
      <dgm:prSet presAssocID="{3785A3C5-4BC6-4AE9-A394-E0AF827AA605}" presName="childText" presStyleLbl="conFgAcc1" presStyleIdx="6" presStyleCnt="7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</dgm:pt>
  </dgm:ptLst>
  <dgm:cxnLst>
    <dgm:cxn modelId="{7FC30A13-54FE-44C4-83C7-CF8DE1EDB2DF}" srcId="{E7578FDA-4F3F-42E6-8C3F-1DE4EF5EF9F5}" destId="{C102B135-ABF5-4711-8762-0A7720994236}" srcOrd="4" destOrd="0" parTransId="{247939A3-11A8-4F0A-919C-12B0005245B7}" sibTransId="{71B80D4A-67CF-45FF-83A9-96DB5559CFB2}"/>
    <dgm:cxn modelId="{39EC7142-343D-4D57-BE96-7A1EADCA7F62}" type="presOf" srcId="{B95A9F3D-A177-4EF0-BC89-4945545266F6}" destId="{0322240F-2451-4FE5-BE31-7BE032131EC3}" srcOrd="1" destOrd="0" presId="urn:microsoft.com/office/officeart/2005/8/layout/list1"/>
    <dgm:cxn modelId="{BD7DB9E2-3A44-4F74-88FC-D1C84F8AA80E}" type="presOf" srcId="{3785A3C5-4BC6-4AE9-A394-E0AF827AA605}" destId="{E3ECE0A3-BAAB-4B27-9E27-8475AD081AD7}" srcOrd="1" destOrd="0" presId="urn:microsoft.com/office/officeart/2005/8/layout/list1"/>
    <dgm:cxn modelId="{35342181-7B99-4C47-A256-25570BE9731B}" type="presOf" srcId="{AA57D252-0DFE-479E-BBBD-8E0819F9553C}" destId="{55BECF8E-C7BC-4871-B49E-333BDB1F23EE}" srcOrd="1" destOrd="0" presId="urn:microsoft.com/office/officeart/2005/8/layout/list1"/>
    <dgm:cxn modelId="{EDDA70C8-34FE-4835-AF59-75DC67EEF1F1}" type="presOf" srcId="{C102B135-ABF5-4711-8762-0A7720994236}" destId="{F44B2887-566A-4F89-8893-A85790351ECF}" srcOrd="1" destOrd="0" presId="urn:microsoft.com/office/officeart/2005/8/layout/list1"/>
    <dgm:cxn modelId="{365AEDF7-CD57-4456-AB14-CB6290072910}" type="presOf" srcId="{61497F52-B36B-464F-9888-641496C24349}" destId="{36A21557-24FC-4191-B0FA-AB4DB0B80411}" srcOrd="0" destOrd="0" presId="urn:microsoft.com/office/officeart/2005/8/layout/list1"/>
    <dgm:cxn modelId="{C8B8DCF3-FC54-44DF-985A-B2645A99BDE1}" srcId="{E7578FDA-4F3F-42E6-8C3F-1DE4EF5EF9F5}" destId="{3785A3C5-4BC6-4AE9-A394-E0AF827AA605}" srcOrd="6" destOrd="0" parTransId="{F101C8D8-421F-4A03-BBED-025027914C2B}" sibTransId="{16B49640-15DD-4F52-90B2-A8841607C7BA}"/>
    <dgm:cxn modelId="{77407161-17F5-49A3-B4C3-37D085DED27B}" srcId="{E7578FDA-4F3F-42E6-8C3F-1DE4EF5EF9F5}" destId="{257E01CA-9B7F-4EFC-81CD-D53813CBC836}" srcOrd="0" destOrd="0" parTransId="{76B88534-D059-4B47-99A0-467D6BB8D25F}" sibTransId="{28032CEB-27E4-45C7-9080-78EDCE75132F}"/>
    <dgm:cxn modelId="{376B7D47-FBCD-430B-B2AD-7C412491CC70}" type="presOf" srcId="{257E01CA-9B7F-4EFC-81CD-D53813CBC836}" destId="{81EC9C69-4E25-48B0-BED9-449F0791A4C6}" srcOrd="0" destOrd="0" presId="urn:microsoft.com/office/officeart/2005/8/layout/list1"/>
    <dgm:cxn modelId="{6ADDBD7E-4F67-4D84-995B-B69FE6605528}" srcId="{E7578FDA-4F3F-42E6-8C3F-1DE4EF5EF9F5}" destId="{B95A9F3D-A177-4EF0-BC89-4945545266F6}" srcOrd="1" destOrd="0" parTransId="{6C4A0C55-798E-4E8A-A8E2-84A4719D7088}" sibTransId="{4B23DFE5-5A78-4254-8CB7-101548507178}"/>
    <dgm:cxn modelId="{393CCDF9-CCFF-448B-8780-6A06CAADF0E9}" type="presOf" srcId="{B95A9F3D-A177-4EF0-BC89-4945545266F6}" destId="{50A925CB-8430-490A-A903-1FE4095BAB0A}" srcOrd="0" destOrd="0" presId="urn:microsoft.com/office/officeart/2005/8/layout/list1"/>
    <dgm:cxn modelId="{B854A1C3-8C46-42A8-B83D-E3A38E735306}" srcId="{E7578FDA-4F3F-42E6-8C3F-1DE4EF5EF9F5}" destId="{810D657C-E19F-41C7-BB01-35F685A366AF}" srcOrd="2" destOrd="0" parTransId="{ECD062E7-5E47-4988-93C9-90E294D7DA01}" sibTransId="{D30CED51-7DB9-40C8-BA2C-1B8535797EF5}"/>
    <dgm:cxn modelId="{1EE4D9EA-69C6-4898-AC5E-F26D23206906}" type="presOf" srcId="{810D657C-E19F-41C7-BB01-35F685A366AF}" destId="{5B742937-5A1E-40DC-8D3D-C160A134F428}" srcOrd="0" destOrd="0" presId="urn:microsoft.com/office/officeart/2005/8/layout/list1"/>
    <dgm:cxn modelId="{CDD2C4FA-D347-40A2-820A-5EC339B26722}" type="presOf" srcId="{3785A3C5-4BC6-4AE9-A394-E0AF827AA605}" destId="{5D866991-AACE-4C6B-8161-337DECED164C}" srcOrd="0" destOrd="0" presId="urn:microsoft.com/office/officeart/2005/8/layout/list1"/>
    <dgm:cxn modelId="{3137447B-14CF-4192-A88A-41DF4FFBE427}" srcId="{E7578FDA-4F3F-42E6-8C3F-1DE4EF5EF9F5}" destId="{61497F52-B36B-464F-9888-641496C24349}" srcOrd="3" destOrd="0" parTransId="{B2EA140B-AA08-42BE-A71E-D1E0D355D44B}" sibTransId="{5F3CFEA5-F769-4B73-BC1B-73505B3B9532}"/>
    <dgm:cxn modelId="{640ED1C5-3D31-43DC-8752-0AA91F36F01D}" srcId="{E7578FDA-4F3F-42E6-8C3F-1DE4EF5EF9F5}" destId="{AA57D252-0DFE-479E-BBBD-8E0819F9553C}" srcOrd="5" destOrd="0" parTransId="{5C6D2353-1363-456F-A46F-D6EAB7EBFC79}" sibTransId="{2C5BAE18-1305-4AE0-AD21-442835FD8C6B}"/>
    <dgm:cxn modelId="{5836B87D-6EAA-4B42-9C9C-C725EDE9AAC0}" type="presOf" srcId="{257E01CA-9B7F-4EFC-81CD-D53813CBC836}" destId="{5C550335-6BE7-491A-AD25-959B60691BB5}" srcOrd="1" destOrd="0" presId="urn:microsoft.com/office/officeart/2005/8/layout/list1"/>
    <dgm:cxn modelId="{6A7F31F5-8366-4B4B-97BA-D952034BA616}" type="presOf" srcId="{C102B135-ABF5-4711-8762-0A7720994236}" destId="{0F172AC2-CC98-416D-B453-55053CF33CD6}" srcOrd="0" destOrd="0" presId="urn:microsoft.com/office/officeart/2005/8/layout/list1"/>
    <dgm:cxn modelId="{916E8B80-8328-4E13-A2E0-A07CA547BD48}" type="presOf" srcId="{61497F52-B36B-464F-9888-641496C24349}" destId="{A6B49997-B7F7-4A19-AC34-36C3F5FEC632}" srcOrd="1" destOrd="0" presId="urn:microsoft.com/office/officeart/2005/8/layout/list1"/>
    <dgm:cxn modelId="{C8ED5C8D-EFB8-471E-B28C-71A88A94F6D4}" type="presOf" srcId="{E7578FDA-4F3F-42E6-8C3F-1DE4EF5EF9F5}" destId="{4877EF30-9820-446B-97A7-3051D4223035}" srcOrd="0" destOrd="0" presId="urn:microsoft.com/office/officeart/2005/8/layout/list1"/>
    <dgm:cxn modelId="{2B3C996C-D683-42C3-8C0D-7F2056CE4B9C}" type="presOf" srcId="{810D657C-E19F-41C7-BB01-35F685A366AF}" destId="{E670FAF5-E378-4A8B-9263-79CC02E2E10B}" srcOrd="1" destOrd="0" presId="urn:microsoft.com/office/officeart/2005/8/layout/list1"/>
    <dgm:cxn modelId="{C6846E81-9FCD-4358-8001-FE2261963EF5}" type="presOf" srcId="{AA57D252-0DFE-479E-BBBD-8E0819F9553C}" destId="{AF52F45B-5B13-4266-B7F9-54C7827B13A1}" srcOrd="0" destOrd="0" presId="urn:microsoft.com/office/officeart/2005/8/layout/list1"/>
    <dgm:cxn modelId="{A9C730A8-6828-4E1A-B920-121AFCEDA9AF}" type="presParOf" srcId="{4877EF30-9820-446B-97A7-3051D4223035}" destId="{C4CB2F8E-C393-4301-9ADD-4428706C053E}" srcOrd="0" destOrd="0" presId="urn:microsoft.com/office/officeart/2005/8/layout/list1"/>
    <dgm:cxn modelId="{55C1F7B0-29A6-4962-8C8A-BA23F57CB6E8}" type="presParOf" srcId="{C4CB2F8E-C393-4301-9ADD-4428706C053E}" destId="{81EC9C69-4E25-48B0-BED9-449F0791A4C6}" srcOrd="0" destOrd="0" presId="urn:microsoft.com/office/officeart/2005/8/layout/list1"/>
    <dgm:cxn modelId="{5FB4EDD8-07F9-4814-94A2-FD383891DDCC}" type="presParOf" srcId="{C4CB2F8E-C393-4301-9ADD-4428706C053E}" destId="{5C550335-6BE7-491A-AD25-959B60691BB5}" srcOrd="1" destOrd="0" presId="urn:microsoft.com/office/officeart/2005/8/layout/list1"/>
    <dgm:cxn modelId="{B34E6381-1FF3-4DAD-91F6-7F2C95B04E6F}" type="presParOf" srcId="{4877EF30-9820-446B-97A7-3051D4223035}" destId="{0A3EF710-7464-4AAE-B995-DD3FEEAC6289}" srcOrd="1" destOrd="0" presId="urn:microsoft.com/office/officeart/2005/8/layout/list1"/>
    <dgm:cxn modelId="{4E0B75BF-3782-4528-93A3-9149D7A1CA8E}" type="presParOf" srcId="{4877EF30-9820-446B-97A7-3051D4223035}" destId="{B446D682-AE47-4D36-AE51-EFBB3415D4AD}" srcOrd="2" destOrd="0" presId="urn:microsoft.com/office/officeart/2005/8/layout/list1"/>
    <dgm:cxn modelId="{80ABAB49-FAE2-4945-A10C-92C261CFF93E}" type="presParOf" srcId="{4877EF30-9820-446B-97A7-3051D4223035}" destId="{F5FC9C1B-6273-4745-BCAE-A1F81779E9B0}" srcOrd="3" destOrd="0" presId="urn:microsoft.com/office/officeart/2005/8/layout/list1"/>
    <dgm:cxn modelId="{20F5D669-5CF2-4C15-8C84-BECD779BCCE2}" type="presParOf" srcId="{4877EF30-9820-446B-97A7-3051D4223035}" destId="{1D7DCED8-FA1C-4A2F-9790-379EBBA75EEC}" srcOrd="4" destOrd="0" presId="urn:microsoft.com/office/officeart/2005/8/layout/list1"/>
    <dgm:cxn modelId="{53B04B93-A3F5-42F1-B30D-B1A4FBE4F592}" type="presParOf" srcId="{1D7DCED8-FA1C-4A2F-9790-379EBBA75EEC}" destId="{50A925CB-8430-490A-A903-1FE4095BAB0A}" srcOrd="0" destOrd="0" presId="urn:microsoft.com/office/officeart/2005/8/layout/list1"/>
    <dgm:cxn modelId="{3B63F07D-735C-4B22-91F4-269DD5AC18D8}" type="presParOf" srcId="{1D7DCED8-FA1C-4A2F-9790-379EBBA75EEC}" destId="{0322240F-2451-4FE5-BE31-7BE032131EC3}" srcOrd="1" destOrd="0" presId="urn:microsoft.com/office/officeart/2005/8/layout/list1"/>
    <dgm:cxn modelId="{3D0BDB47-F959-4664-A579-B57D37F076A1}" type="presParOf" srcId="{4877EF30-9820-446B-97A7-3051D4223035}" destId="{FB795EAC-126C-4449-8367-D53CF8A441EE}" srcOrd="5" destOrd="0" presId="urn:microsoft.com/office/officeart/2005/8/layout/list1"/>
    <dgm:cxn modelId="{369BBB2D-2B6B-4E0D-81CF-82CA5B73587D}" type="presParOf" srcId="{4877EF30-9820-446B-97A7-3051D4223035}" destId="{E65FE4BC-B426-4D84-9DE8-1B285CDEACCF}" srcOrd="6" destOrd="0" presId="urn:microsoft.com/office/officeart/2005/8/layout/list1"/>
    <dgm:cxn modelId="{1983BF0D-4EFF-4295-9108-3634A8CFF76C}" type="presParOf" srcId="{4877EF30-9820-446B-97A7-3051D4223035}" destId="{C059990D-957E-4986-BDA3-48B0180EDDB6}" srcOrd="7" destOrd="0" presId="urn:microsoft.com/office/officeart/2005/8/layout/list1"/>
    <dgm:cxn modelId="{51834489-7213-4CB5-A10D-6BDA7AD87123}" type="presParOf" srcId="{4877EF30-9820-446B-97A7-3051D4223035}" destId="{0EB943DF-025D-408E-8F43-9E318A4BEE51}" srcOrd="8" destOrd="0" presId="urn:microsoft.com/office/officeart/2005/8/layout/list1"/>
    <dgm:cxn modelId="{60ED177B-C463-4EDF-A98F-90E4F48F50D1}" type="presParOf" srcId="{0EB943DF-025D-408E-8F43-9E318A4BEE51}" destId="{5B742937-5A1E-40DC-8D3D-C160A134F428}" srcOrd="0" destOrd="0" presId="urn:microsoft.com/office/officeart/2005/8/layout/list1"/>
    <dgm:cxn modelId="{A09580D5-6E21-4843-A5E0-FF063651BC0F}" type="presParOf" srcId="{0EB943DF-025D-408E-8F43-9E318A4BEE51}" destId="{E670FAF5-E378-4A8B-9263-79CC02E2E10B}" srcOrd="1" destOrd="0" presId="urn:microsoft.com/office/officeart/2005/8/layout/list1"/>
    <dgm:cxn modelId="{3C27592C-1BB4-4486-8BB0-DE5E044B583D}" type="presParOf" srcId="{4877EF30-9820-446B-97A7-3051D4223035}" destId="{D6BB7891-FF33-474F-BDBD-92CCA0C1BF2C}" srcOrd="9" destOrd="0" presId="urn:microsoft.com/office/officeart/2005/8/layout/list1"/>
    <dgm:cxn modelId="{98660488-04D8-415D-A0D0-3EE66FF49FBF}" type="presParOf" srcId="{4877EF30-9820-446B-97A7-3051D4223035}" destId="{7BFFA93A-185A-4F96-8E66-41E42C70F2EE}" srcOrd="10" destOrd="0" presId="urn:microsoft.com/office/officeart/2005/8/layout/list1"/>
    <dgm:cxn modelId="{6C27C96F-17EF-4B71-9A65-71AEE46FBF49}" type="presParOf" srcId="{4877EF30-9820-446B-97A7-3051D4223035}" destId="{39CD781C-97B5-4279-BA10-5109297869B4}" srcOrd="11" destOrd="0" presId="urn:microsoft.com/office/officeart/2005/8/layout/list1"/>
    <dgm:cxn modelId="{424D955A-94DD-49FA-8D09-D44075C35362}" type="presParOf" srcId="{4877EF30-9820-446B-97A7-3051D4223035}" destId="{5759235F-735B-4BD6-9DAB-305CA47CD249}" srcOrd="12" destOrd="0" presId="urn:microsoft.com/office/officeart/2005/8/layout/list1"/>
    <dgm:cxn modelId="{B800B082-BECD-49A1-87AC-0D7512E31113}" type="presParOf" srcId="{5759235F-735B-4BD6-9DAB-305CA47CD249}" destId="{36A21557-24FC-4191-B0FA-AB4DB0B80411}" srcOrd="0" destOrd="0" presId="urn:microsoft.com/office/officeart/2005/8/layout/list1"/>
    <dgm:cxn modelId="{6B3481C9-0FBD-48B0-82DA-FE9D9FCC0387}" type="presParOf" srcId="{5759235F-735B-4BD6-9DAB-305CA47CD249}" destId="{A6B49997-B7F7-4A19-AC34-36C3F5FEC632}" srcOrd="1" destOrd="0" presId="urn:microsoft.com/office/officeart/2005/8/layout/list1"/>
    <dgm:cxn modelId="{E634D1A5-9F27-49B9-B03B-3B85C8954BB8}" type="presParOf" srcId="{4877EF30-9820-446B-97A7-3051D4223035}" destId="{C0767088-BFD5-4399-8A85-393E41576F43}" srcOrd="13" destOrd="0" presId="urn:microsoft.com/office/officeart/2005/8/layout/list1"/>
    <dgm:cxn modelId="{B22D6E26-A146-4AB4-86C9-7283453264FE}" type="presParOf" srcId="{4877EF30-9820-446B-97A7-3051D4223035}" destId="{D4A4326F-002B-40FB-A121-FBDE7C1115C5}" srcOrd="14" destOrd="0" presId="urn:microsoft.com/office/officeart/2005/8/layout/list1"/>
    <dgm:cxn modelId="{3A86FC03-9673-4D33-97CE-C586BD77EB97}" type="presParOf" srcId="{4877EF30-9820-446B-97A7-3051D4223035}" destId="{F8434677-3E11-4BD0-BA31-DA047D1791D6}" srcOrd="15" destOrd="0" presId="urn:microsoft.com/office/officeart/2005/8/layout/list1"/>
    <dgm:cxn modelId="{A8E8AC72-E5BF-49A0-ACFE-7AB5E6788C9A}" type="presParOf" srcId="{4877EF30-9820-446B-97A7-3051D4223035}" destId="{37AE60D2-CB7A-4598-9B69-A825B4E434B5}" srcOrd="16" destOrd="0" presId="urn:microsoft.com/office/officeart/2005/8/layout/list1"/>
    <dgm:cxn modelId="{7BC7E17C-0201-441B-AC62-7EF7DA5F921D}" type="presParOf" srcId="{37AE60D2-CB7A-4598-9B69-A825B4E434B5}" destId="{0F172AC2-CC98-416D-B453-55053CF33CD6}" srcOrd="0" destOrd="0" presId="urn:microsoft.com/office/officeart/2005/8/layout/list1"/>
    <dgm:cxn modelId="{2D1E9D59-F4FC-4070-9DEE-DF3CE20658F2}" type="presParOf" srcId="{37AE60D2-CB7A-4598-9B69-A825B4E434B5}" destId="{F44B2887-566A-4F89-8893-A85790351ECF}" srcOrd="1" destOrd="0" presId="urn:microsoft.com/office/officeart/2005/8/layout/list1"/>
    <dgm:cxn modelId="{A3E5A3FE-5BDA-4890-849C-03C9E1B95079}" type="presParOf" srcId="{4877EF30-9820-446B-97A7-3051D4223035}" destId="{7300CA8D-6DA0-432D-8549-E9F2CDE9939A}" srcOrd="17" destOrd="0" presId="urn:microsoft.com/office/officeart/2005/8/layout/list1"/>
    <dgm:cxn modelId="{41CDC096-28D2-40A7-8D82-3F62629C633D}" type="presParOf" srcId="{4877EF30-9820-446B-97A7-3051D4223035}" destId="{DC8BE133-09E4-421F-BF24-0549C66E8852}" srcOrd="18" destOrd="0" presId="urn:microsoft.com/office/officeart/2005/8/layout/list1"/>
    <dgm:cxn modelId="{752D8024-22B6-4222-9308-1489FF7EFAA0}" type="presParOf" srcId="{4877EF30-9820-446B-97A7-3051D4223035}" destId="{93B86B71-B71E-4070-87C6-B1B1A4027986}" srcOrd="19" destOrd="0" presId="urn:microsoft.com/office/officeart/2005/8/layout/list1"/>
    <dgm:cxn modelId="{EC885AA2-863B-4D85-A6A2-4F8279456A64}" type="presParOf" srcId="{4877EF30-9820-446B-97A7-3051D4223035}" destId="{B9AD5252-9FE2-4301-853E-973DDE9A8292}" srcOrd="20" destOrd="0" presId="urn:microsoft.com/office/officeart/2005/8/layout/list1"/>
    <dgm:cxn modelId="{C4C1ADF9-B145-488A-B112-FE4FA5624E9B}" type="presParOf" srcId="{B9AD5252-9FE2-4301-853E-973DDE9A8292}" destId="{AF52F45B-5B13-4266-B7F9-54C7827B13A1}" srcOrd="0" destOrd="0" presId="urn:microsoft.com/office/officeart/2005/8/layout/list1"/>
    <dgm:cxn modelId="{BD036E66-5776-463F-87CB-C548BE205EFC}" type="presParOf" srcId="{B9AD5252-9FE2-4301-853E-973DDE9A8292}" destId="{55BECF8E-C7BC-4871-B49E-333BDB1F23EE}" srcOrd="1" destOrd="0" presId="urn:microsoft.com/office/officeart/2005/8/layout/list1"/>
    <dgm:cxn modelId="{00BBCAC9-2877-434A-9CDB-4D2196D2381B}" type="presParOf" srcId="{4877EF30-9820-446B-97A7-3051D4223035}" destId="{0BCC116B-2852-469A-80CA-AE3851878751}" srcOrd="21" destOrd="0" presId="urn:microsoft.com/office/officeart/2005/8/layout/list1"/>
    <dgm:cxn modelId="{29F9FDCB-A118-46C2-9BFF-84E315CAF333}" type="presParOf" srcId="{4877EF30-9820-446B-97A7-3051D4223035}" destId="{8969A37C-B3A6-4C8B-99A2-05078C9E617B}" srcOrd="22" destOrd="0" presId="urn:microsoft.com/office/officeart/2005/8/layout/list1"/>
    <dgm:cxn modelId="{8B21F339-6B09-472F-A73C-4F455160204F}" type="presParOf" srcId="{4877EF30-9820-446B-97A7-3051D4223035}" destId="{ACB3849F-87A2-437D-9224-F933831EE8C2}" srcOrd="23" destOrd="0" presId="urn:microsoft.com/office/officeart/2005/8/layout/list1"/>
    <dgm:cxn modelId="{9D7928A7-C007-4D90-8F2E-581DE649012F}" type="presParOf" srcId="{4877EF30-9820-446B-97A7-3051D4223035}" destId="{3CD4D93D-11AE-4BA6-AEB4-027161BAC517}" srcOrd="24" destOrd="0" presId="urn:microsoft.com/office/officeart/2005/8/layout/list1"/>
    <dgm:cxn modelId="{8806D744-A914-4FA3-904A-6D3FC45AA2DF}" type="presParOf" srcId="{3CD4D93D-11AE-4BA6-AEB4-027161BAC517}" destId="{5D866991-AACE-4C6B-8161-337DECED164C}" srcOrd="0" destOrd="0" presId="urn:microsoft.com/office/officeart/2005/8/layout/list1"/>
    <dgm:cxn modelId="{89E94305-359B-48A9-83B7-D65C52B26EC2}" type="presParOf" srcId="{3CD4D93D-11AE-4BA6-AEB4-027161BAC517}" destId="{E3ECE0A3-BAAB-4B27-9E27-8475AD081AD7}" srcOrd="1" destOrd="0" presId="urn:microsoft.com/office/officeart/2005/8/layout/list1"/>
    <dgm:cxn modelId="{35279859-3AA3-46B1-9B1D-1F5BAC983113}" type="presParOf" srcId="{4877EF30-9820-446B-97A7-3051D4223035}" destId="{20DFCF6A-CEE5-484F-83FF-0D83805E0581}" srcOrd="25" destOrd="0" presId="urn:microsoft.com/office/officeart/2005/8/layout/list1"/>
    <dgm:cxn modelId="{785C889F-101C-4DCC-919C-5D708823F59F}" type="presParOf" srcId="{4877EF30-9820-446B-97A7-3051D4223035}" destId="{F7F66860-980A-43AB-A4D7-AB5C16AE689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7578FDA-4F3F-42E6-8C3F-1DE4EF5EF9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7E01CA-9B7F-4EFC-81CD-D53813CBC836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нормиров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err="1" smtClean="0">
              <a:latin typeface="Verdana" pitchFamily="34" charset="0"/>
            </a:rPr>
            <a:t>ть</a:t>
          </a:r>
          <a:endParaRPr lang="ru-RU" b="1" dirty="0">
            <a:latin typeface="Verdana" pitchFamily="34" charset="0"/>
          </a:endParaRPr>
        </a:p>
      </dgm:t>
    </dgm:pt>
    <dgm:pt modelId="{76B88534-D059-4B47-99A0-467D6BB8D25F}" type="parTrans" cxnId="{77407161-17F5-49A3-B4C3-37D085DED27B}">
      <dgm:prSet/>
      <dgm:spPr/>
      <dgm:t>
        <a:bodyPr/>
        <a:lstStyle/>
        <a:p>
          <a:endParaRPr lang="ru-RU"/>
        </a:p>
      </dgm:t>
    </dgm:pt>
    <dgm:pt modelId="{28032CEB-27E4-45C7-9080-78EDCE75132F}" type="sibTrans" cxnId="{77407161-17F5-49A3-B4C3-37D085DED27B}">
      <dgm:prSet/>
      <dgm:spPr/>
      <dgm:t>
        <a:bodyPr/>
        <a:lstStyle/>
        <a:p>
          <a:endParaRPr lang="ru-RU"/>
        </a:p>
      </dgm:t>
    </dgm:pt>
    <dgm:pt modelId="{B95A9F3D-A177-4EF0-BC89-4945545266F6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блок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b="1" dirty="0" err="1" smtClean="0">
              <a:latin typeface="Verdana" pitchFamily="34" charset="0"/>
            </a:rPr>
            <a:t>ровать</a:t>
          </a:r>
          <a:endParaRPr lang="ru-RU" b="1" dirty="0">
            <a:latin typeface="Verdana" pitchFamily="34" charset="0"/>
          </a:endParaRPr>
        </a:p>
      </dgm:t>
    </dgm:pt>
    <dgm:pt modelId="{6C4A0C55-798E-4E8A-A8E2-84A4719D7088}" type="parTrans" cxnId="{6ADDBD7E-4F67-4D84-995B-B69FE6605528}">
      <dgm:prSet/>
      <dgm:spPr/>
      <dgm:t>
        <a:bodyPr/>
        <a:lstStyle/>
        <a:p>
          <a:endParaRPr lang="ru-RU"/>
        </a:p>
      </dgm:t>
    </dgm:pt>
    <dgm:pt modelId="{4B23DFE5-5A78-4254-8CB7-101548507178}" type="sibTrans" cxnId="{6ADDBD7E-4F67-4D84-995B-B69FE6605528}">
      <dgm:prSet/>
      <dgm:spPr/>
      <dgm:t>
        <a:bodyPr/>
        <a:lstStyle/>
        <a:p>
          <a:endParaRPr lang="ru-RU"/>
        </a:p>
      </dgm:t>
    </dgm:pt>
    <dgm:pt modelId="{61497F52-B36B-464F-9888-641496C24349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лакиров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err="1" smtClean="0">
              <a:latin typeface="Verdana" pitchFamily="34" charset="0"/>
            </a:rPr>
            <a:t>ть</a:t>
          </a:r>
          <a:endParaRPr lang="ru-RU" b="1" dirty="0">
            <a:latin typeface="Verdana" pitchFamily="34" charset="0"/>
          </a:endParaRPr>
        </a:p>
      </dgm:t>
    </dgm:pt>
    <dgm:pt modelId="{B2EA140B-AA08-42BE-A71E-D1E0D355D44B}" type="parTrans" cxnId="{3137447B-14CF-4192-A88A-41DF4FFBE427}">
      <dgm:prSet/>
      <dgm:spPr/>
      <dgm:t>
        <a:bodyPr/>
        <a:lstStyle/>
        <a:p>
          <a:endParaRPr lang="ru-RU"/>
        </a:p>
      </dgm:t>
    </dgm:pt>
    <dgm:pt modelId="{5F3CFEA5-F769-4B73-BC1B-73505B3B9532}" type="sibTrans" cxnId="{3137447B-14CF-4192-A88A-41DF4FFBE427}">
      <dgm:prSet/>
      <dgm:spPr/>
      <dgm:t>
        <a:bodyPr/>
        <a:lstStyle/>
        <a:p>
          <a:endParaRPr lang="ru-RU"/>
        </a:p>
      </dgm:t>
    </dgm:pt>
    <dgm:pt modelId="{810D657C-E19F-41C7-BB01-35F685A366AF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группиров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err="1" smtClean="0">
              <a:latin typeface="Verdana" pitchFamily="34" charset="0"/>
            </a:rPr>
            <a:t>ть</a:t>
          </a:r>
          <a:endParaRPr lang="ru-RU" b="1" dirty="0">
            <a:latin typeface="Verdana" pitchFamily="34" charset="0"/>
          </a:endParaRPr>
        </a:p>
      </dgm:t>
    </dgm:pt>
    <dgm:pt modelId="{ECD062E7-5E47-4988-93C9-90E294D7DA01}" type="parTrans" cxnId="{B854A1C3-8C46-42A8-B83D-E3A38E735306}">
      <dgm:prSet/>
      <dgm:spPr/>
      <dgm:t>
        <a:bodyPr/>
        <a:lstStyle/>
        <a:p>
          <a:endParaRPr lang="ru-RU"/>
        </a:p>
      </dgm:t>
    </dgm:pt>
    <dgm:pt modelId="{D30CED51-7DB9-40C8-BA2C-1B8535797EF5}" type="sibTrans" cxnId="{B854A1C3-8C46-42A8-B83D-E3A38E735306}">
      <dgm:prSet/>
      <dgm:spPr/>
      <dgm:t>
        <a:bodyPr/>
        <a:lstStyle/>
        <a:p>
          <a:endParaRPr lang="ru-RU"/>
        </a:p>
      </dgm:t>
    </dgm:pt>
    <dgm:pt modelId="{C102B135-ABF5-4711-8762-0A7720994236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пломбиров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err="1" smtClean="0">
              <a:latin typeface="Verdana" pitchFamily="34" charset="0"/>
            </a:rPr>
            <a:t>ть</a:t>
          </a:r>
          <a:endParaRPr lang="ru-RU" b="1" dirty="0">
            <a:latin typeface="Verdana" pitchFamily="34" charset="0"/>
          </a:endParaRPr>
        </a:p>
      </dgm:t>
    </dgm:pt>
    <dgm:pt modelId="{247939A3-11A8-4F0A-919C-12B0005245B7}" type="parTrans" cxnId="{7FC30A13-54FE-44C4-83C7-CF8DE1EDB2DF}">
      <dgm:prSet/>
      <dgm:spPr/>
      <dgm:t>
        <a:bodyPr/>
        <a:lstStyle/>
        <a:p>
          <a:endParaRPr lang="ru-RU"/>
        </a:p>
      </dgm:t>
    </dgm:pt>
    <dgm:pt modelId="{71B80D4A-67CF-45FF-83A9-96DB5559CFB2}" type="sibTrans" cxnId="{7FC30A13-54FE-44C4-83C7-CF8DE1EDB2DF}">
      <dgm:prSet/>
      <dgm:spPr/>
      <dgm:t>
        <a:bodyPr/>
        <a:lstStyle/>
        <a:p>
          <a:endParaRPr lang="ru-RU"/>
        </a:p>
      </dgm:t>
    </dgm:pt>
    <dgm:pt modelId="{AA57D252-0DFE-479E-BBBD-8E0819F9553C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премиров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err="1" smtClean="0">
              <a:latin typeface="Verdana" pitchFamily="34" charset="0"/>
            </a:rPr>
            <a:t>ть</a:t>
          </a:r>
          <a:endParaRPr lang="ru-RU" b="1" dirty="0">
            <a:latin typeface="Verdana" pitchFamily="34" charset="0"/>
          </a:endParaRPr>
        </a:p>
      </dgm:t>
    </dgm:pt>
    <dgm:pt modelId="{5C6D2353-1363-456F-A46F-D6EAB7EBFC79}" type="parTrans" cxnId="{640ED1C5-3D31-43DC-8752-0AA91F36F01D}">
      <dgm:prSet/>
      <dgm:spPr/>
      <dgm:t>
        <a:bodyPr/>
        <a:lstStyle/>
        <a:p>
          <a:endParaRPr lang="ru-RU"/>
        </a:p>
      </dgm:t>
    </dgm:pt>
    <dgm:pt modelId="{2C5BAE18-1305-4AE0-AD21-442835FD8C6B}" type="sibTrans" cxnId="{640ED1C5-3D31-43DC-8752-0AA91F36F01D}">
      <dgm:prSet/>
      <dgm:spPr/>
      <dgm:t>
        <a:bodyPr/>
        <a:lstStyle/>
        <a:p>
          <a:endParaRPr lang="ru-RU"/>
        </a:p>
      </dgm:t>
    </dgm:pt>
    <dgm:pt modelId="{3785A3C5-4BC6-4AE9-A394-E0AF827AA605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формиров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err="1" smtClean="0">
              <a:latin typeface="Verdana" pitchFamily="34" charset="0"/>
            </a:rPr>
            <a:t>ть</a:t>
          </a:r>
          <a:endParaRPr lang="ru-RU" b="1" dirty="0">
            <a:latin typeface="Verdana" pitchFamily="34" charset="0"/>
          </a:endParaRPr>
        </a:p>
      </dgm:t>
    </dgm:pt>
    <dgm:pt modelId="{F101C8D8-421F-4A03-BBED-025027914C2B}" type="parTrans" cxnId="{C8B8DCF3-FC54-44DF-985A-B2645A99BDE1}">
      <dgm:prSet/>
      <dgm:spPr/>
      <dgm:t>
        <a:bodyPr/>
        <a:lstStyle/>
        <a:p>
          <a:endParaRPr lang="ru-RU"/>
        </a:p>
      </dgm:t>
    </dgm:pt>
    <dgm:pt modelId="{16B49640-15DD-4F52-90B2-A8841607C7BA}" type="sibTrans" cxnId="{C8B8DCF3-FC54-44DF-985A-B2645A99BDE1}">
      <dgm:prSet/>
      <dgm:spPr/>
      <dgm:t>
        <a:bodyPr/>
        <a:lstStyle/>
        <a:p>
          <a:endParaRPr lang="ru-RU"/>
        </a:p>
      </dgm:t>
    </dgm:pt>
    <dgm:pt modelId="{4877EF30-9820-446B-97A7-3051D4223035}" type="pres">
      <dgm:prSet presAssocID="{E7578FDA-4F3F-42E6-8C3F-1DE4EF5EF9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B2F8E-C393-4301-9ADD-4428706C053E}" type="pres">
      <dgm:prSet presAssocID="{257E01CA-9B7F-4EFC-81CD-D53813CBC836}" presName="parentLin" presStyleCnt="0"/>
      <dgm:spPr/>
    </dgm:pt>
    <dgm:pt modelId="{81EC9C69-4E25-48B0-BED9-449F0791A4C6}" type="pres">
      <dgm:prSet presAssocID="{257E01CA-9B7F-4EFC-81CD-D53813CBC83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C550335-6BE7-491A-AD25-959B60691BB5}" type="pres">
      <dgm:prSet presAssocID="{257E01CA-9B7F-4EFC-81CD-D53813CBC83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EF710-7464-4AAE-B995-DD3FEEAC6289}" type="pres">
      <dgm:prSet presAssocID="{257E01CA-9B7F-4EFC-81CD-D53813CBC836}" presName="negativeSpace" presStyleCnt="0"/>
      <dgm:spPr/>
    </dgm:pt>
    <dgm:pt modelId="{B446D682-AE47-4D36-AE51-EFBB3415D4AD}" type="pres">
      <dgm:prSet presAssocID="{257E01CA-9B7F-4EFC-81CD-D53813CBC836}" presName="childText" presStyleLbl="conFgAcc1" presStyleIdx="0" presStyleCnt="7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F5FC9C1B-6273-4745-BCAE-A1F81779E9B0}" type="pres">
      <dgm:prSet presAssocID="{28032CEB-27E4-45C7-9080-78EDCE75132F}" presName="spaceBetweenRectangles" presStyleCnt="0"/>
      <dgm:spPr/>
    </dgm:pt>
    <dgm:pt modelId="{1D7DCED8-FA1C-4A2F-9790-379EBBA75EEC}" type="pres">
      <dgm:prSet presAssocID="{B95A9F3D-A177-4EF0-BC89-4945545266F6}" presName="parentLin" presStyleCnt="0"/>
      <dgm:spPr/>
    </dgm:pt>
    <dgm:pt modelId="{50A925CB-8430-490A-A903-1FE4095BAB0A}" type="pres">
      <dgm:prSet presAssocID="{B95A9F3D-A177-4EF0-BC89-4945545266F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0322240F-2451-4FE5-BE31-7BE032131EC3}" type="pres">
      <dgm:prSet presAssocID="{B95A9F3D-A177-4EF0-BC89-4945545266F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95EAC-126C-4449-8367-D53CF8A441EE}" type="pres">
      <dgm:prSet presAssocID="{B95A9F3D-A177-4EF0-BC89-4945545266F6}" presName="negativeSpace" presStyleCnt="0"/>
      <dgm:spPr/>
    </dgm:pt>
    <dgm:pt modelId="{E65FE4BC-B426-4D84-9DE8-1B285CDEACCF}" type="pres">
      <dgm:prSet presAssocID="{B95A9F3D-A177-4EF0-BC89-4945545266F6}" presName="childText" presStyleLbl="conFgAcc1" presStyleIdx="1" presStyleCnt="7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C059990D-957E-4986-BDA3-48B0180EDDB6}" type="pres">
      <dgm:prSet presAssocID="{4B23DFE5-5A78-4254-8CB7-101548507178}" presName="spaceBetweenRectangles" presStyleCnt="0"/>
      <dgm:spPr/>
    </dgm:pt>
    <dgm:pt modelId="{0EB943DF-025D-408E-8F43-9E318A4BEE51}" type="pres">
      <dgm:prSet presAssocID="{810D657C-E19F-41C7-BB01-35F685A366AF}" presName="parentLin" presStyleCnt="0"/>
      <dgm:spPr/>
    </dgm:pt>
    <dgm:pt modelId="{5B742937-5A1E-40DC-8D3D-C160A134F428}" type="pres">
      <dgm:prSet presAssocID="{810D657C-E19F-41C7-BB01-35F685A366AF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E670FAF5-E378-4A8B-9263-79CC02E2E10B}" type="pres">
      <dgm:prSet presAssocID="{810D657C-E19F-41C7-BB01-35F685A366A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B7891-FF33-474F-BDBD-92CCA0C1BF2C}" type="pres">
      <dgm:prSet presAssocID="{810D657C-E19F-41C7-BB01-35F685A366AF}" presName="negativeSpace" presStyleCnt="0"/>
      <dgm:spPr/>
    </dgm:pt>
    <dgm:pt modelId="{7BFFA93A-185A-4F96-8E66-41E42C70F2EE}" type="pres">
      <dgm:prSet presAssocID="{810D657C-E19F-41C7-BB01-35F685A366AF}" presName="childText" presStyleLbl="conFgAcc1" presStyleIdx="2" presStyleCnt="7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39CD781C-97B5-4279-BA10-5109297869B4}" type="pres">
      <dgm:prSet presAssocID="{D30CED51-7DB9-40C8-BA2C-1B8535797EF5}" presName="spaceBetweenRectangles" presStyleCnt="0"/>
      <dgm:spPr/>
    </dgm:pt>
    <dgm:pt modelId="{5759235F-735B-4BD6-9DAB-305CA47CD249}" type="pres">
      <dgm:prSet presAssocID="{61497F52-B36B-464F-9888-641496C24349}" presName="parentLin" presStyleCnt="0"/>
      <dgm:spPr/>
    </dgm:pt>
    <dgm:pt modelId="{36A21557-24FC-4191-B0FA-AB4DB0B80411}" type="pres">
      <dgm:prSet presAssocID="{61497F52-B36B-464F-9888-641496C24349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A6B49997-B7F7-4A19-AC34-36C3F5FEC632}" type="pres">
      <dgm:prSet presAssocID="{61497F52-B36B-464F-9888-641496C2434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67088-BFD5-4399-8A85-393E41576F43}" type="pres">
      <dgm:prSet presAssocID="{61497F52-B36B-464F-9888-641496C24349}" presName="negativeSpace" presStyleCnt="0"/>
      <dgm:spPr/>
    </dgm:pt>
    <dgm:pt modelId="{D4A4326F-002B-40FB-A121-FBDE7C1115C5}" type="pres">
      <dgm:prSet presAssocID="{61497F52-B36B-464F-9888-641496C24349}" presName="childText" presStyleLbl="conFgAcc1" presStyleIdx="3" presStyleCnt="7" custLinFactNeighborY="-92322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F8434677-3E11-4BD0-BA31-DA047D1791D6}" type="pres">
      <dgm:prSet presAssocID="{5F3CFEA5-F769-4B73-BC1B-73505B3B9532}" presName="spaceBetweenRectangles" presStyleCnt="0"/>
      <dgm:spPr/>
    </dgm:pt>
    <dgm:pt modelId="{37AE60D2-CB7A-4598-9B69-A825B4E434B5}" type="pres">
      <dgm:prSet presAssocID="{C102B135-ABF5-4711-8762-0A7720994236}" presName="parentLin" presStyleCnt="0"/>
      <dgm:spPr/>
    </dgm:pt>
    <dgm:pt modelId="{0F172AC2-CC98-416D-B453-55053CF33CD6}" type="pres">
      <dgm:prSet presAssocID="{C102B135-ABF5-4711-8762-0A7720994236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F44B2887-566A-4F89-8893-A85790351ECF}" type="pres">
      <dgm:prSet presAssocID="{C102B135-ABF5-4711-8762-0A772099423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0CA8D-6DA0-432D-8549-E9F2CDE9939A}" type="pres">
      <dgm:prSet presAssocID="{C102B135-ABF5-4711-8762-0A7720994236}" presName="negativeSpace" presStyleCnt="0"/>
      <dgm:spPr/>
    </dgm:pt>
    <dgm:pt modelId="{DC8BE133-09E4-421F-BF24-0549C66E8852}" type="pres">
      <dgm:prSet presAssocID="{C102B135-ABF5-4711-8762-0A7720994236}" presName="childText" presStyleLbl="conFgAcc1" presStyleIdx="4" presStyleCnt="7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93B86B71-B71E-4070-87C6-B1B1A4027986}" type="pres">
      <dgm:prSet presAssocID="{71B80D4A-67CF-45FF-83A9-96DB5559CFB2}" presName="spaceBetweenRectangles" presStyleCnt="0"/>
      <dgm:spPr/>
    </dgm:pt>
    <dgm:pt modelId="{B9AD5252-9FE2-4301-853E-973DDE9A8292}" type="pres">
      <dgm:prSet presAssocID="{AA57D252-0DFE-479E-BBBD-8E0819F9553C}" presName="parentLin" presStyleCnt="0"/>
      <dgm:spPr/>
    </dgm:pt>
    <dgm:pt modelId="{AF52F45B-5B13-4266-B7F9-54C7827B13A1}" type="pres">
      <dgm:prSet presAssocID="{AA57D252-0DFE-479E-BBBD-8E0819F9553C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55BECF8E-C7BC-4871-B49E-333BDB1F23EE}" type="pres">
      <dgm:prSet presAssocID="{AA57D252-0DFE-479E-BBBD-8E0819F9553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C116B-2852-469A-80CA-AE3851878751}" type="pres">
      <dgm:prSet presAssocID="{AA57D252-0DFE-479E-BBBD-8E0819F9553C}" presName="negativeSpace" presStyleCnt="0"/>
      <dgm:spPr/>
    </dgm:pt>
    <dgm:pt modelId="{8969A37C-B3A6-4C8B-99A2-05078C9E617B}" type="pres">
      <dgm:prSet presAssocID="{AA57D252-0DFE-479E-BBBD-8E0819F9553C}" presName="childText" presStyleLbl="conFgAcc1" presStyleIdx="5" presStyleCnt="7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ACB3849F-87A2-437D-9224-F933831EE8C2}" type="pres">
      <dgm:prSet presAssocID="{2C5BAE18-1305-4AE0-AD21-442835FD8C6B}" presName="spaceBetweenRectangles" presStyleCnt="0"/>
      <dgm:spPr/>
    </dgm:pt>
    <dgm:pt modelId="{3CD4D93D-11AE-4BA6-AEB4-027161BAC517}" type="pres">
      <dgm:prSet presAssocID="{3785A3C5-4BC6-4AE9-A394-E0AF827AA605}" presName="parentLin" presStyleCnt="0"/>
      <dgm:spPr/>
    </dgm:pt>
    <dgm:pt modelId="{5D866991-AACE-4C6B-8161-337DECED164C}" type="pres">
      <dgm:prSet presAssocID="{3785A3C5-4BC6-4AE9-A394-E0AF827AA60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E3ECE0A3-BAAB-4B27-9E27-8475AD081AD7}" type="pres">
      <dgm:prSet presAssocID="{3785A3C5-4BC6-4AE9-A394-E0AF827AA60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FCF6A-CEE5-484F-83FF-0D83805E0581}" type="pres">
      <dgm:prSet presAssocID="{3785A3C5-4BC6-4AE9-A394-E0AF827AA605}" presName="negativeSpace" presStyleCnt="0"/>
      <dgm:spPr/>
    </dgm:pt>
    <dgm:pt modelId="{F7F66860-980A-43AB-A4D7-AB5C16AE689F}" type="pres">
      <dgm:prSet presAssocID="{3785A3C5-4BC6-4AE9-A394-E0AF827AA605}" presName="childText" presStyleLbl="conFgAcc1" presStyleIdx="6" presStyleCnt="7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</dgm:pt>
  </dgm:ptLst>
  <dgm:cxnLst>
    <dgm:cxn modelId="{B854A1C3-8C46-42A8-B83D-E3A38E735306}" srcId="{E7578FDA-4F3F-42E6-8C3F-1DE4EF5EF9F5}" destId="{810D657C-E19F-41C7-BB01-35F685A366AF}" srcOrd="2" destOrd="0" parTransId="{ECD062E7-5E47-4988-93C9-90E294D7DA01}" sibTransId="{D30CED51-7DB9-40C8-BA2C-1B8535797EF5}"/>
    <dgm:cxn modelId="{0F621EFC-2D1A-4DCA-A5A1-F97A88497688}" type="presOf" srcId="{AA57D252-0DFE-479E-BBBD-8E0819F9553C}" destId="{AF52F45B-5B13-4266-B7F9-54C7827B13A1}" srcOrd="0" destOrd="0" presId="urn:microsoft.com/office/officeart/2005/8/layout/list1"/>
    <dgm:cxn modelId="{2F8C6D81-FC40-4669-BF31-8E2E9ED63E28}" type="presOf" srcId="{257E01CA-9B7F-4EFC-81CD-D53813CBC836}" destId="{81EC9C69-4E25-48B0-BED9-449F0791A4C6}" srcOrd="0" destOrd="0" presId="urn:microsoft.com/office/officeart/2005/8/layout/list1"/>
    <dgm:cxn modelId="{6ADDBD7E-4F67-4D84-995B-B69FE6605528}" srcId="{E7578FDA-4F3F-42E6-8C3F-1DE4EF5EF9F5}" destId="{B95A9F3D-A177-4EF0-BC89-4945545266F6}" srcOrd="1" destOrd="0" parTransId="{6C4A0C55-798E-4E8A-A8E2-84A4719D7088}" sibTransId="{4B23DFE5-5A78-4254-8CB7-101548507178}"/>
    <dgm:cxn modelId="{3E15D695-EA06-4D77-8089-55D49EA7DD4C}" type="presOf" srcId="{3785A3C5-4BC6-4AE9-A394-E0AF827AA605}" destId="{5D866991-AACE-4C6B-8161-337DECED164C}" srcOrd="0" destOrd="0" presId="urn:microsoft.com/office/officeart/2005/8/layout/list1"/>
    <dgm:cxn modelId="{3137447B-14CF-4192-A88A-41DF4FFBE427}" srcId="{E7578FDA-4F3F-42E6-8C3F-1DE4EF5EF9F5}" destId="{61497F52-B36B-464F-9888-641496C24349}" srcOrd="3" destOrd="0" parTransId="{B2EA140B-AA08-42BE-A71E-D1E0D355D44B}" sibTransId="{5F3CFEA5-F769-4B73-BC1B-73505B3B9532}"/>
    <dgm:cxn modelId="{0FB90E34-F69B-4D51-832A-0EDD885DA14C}" type="presOf" srcId="{257E01CA-9B7F-4EFC-81CD-D53813CBC836}" destId="{5C550335-6BE7-491A-AD25-959B60691BB5}" srcOrd="1" destOrd="0" presId="urn:microsoft.com/office/officeart/2005/8/layout/list1"/>
    <dgm:cxn modelId="{7FC30A13-54FE-44C4-83C7-CF8DE1EDB2DF}" srcId="{E7578FDA-4F3F-42E6-8C3F-1DE4EF5EF9F5}" destId="{C102B135-ABF5-4711-8762-0A7720994236}" srcOrd="4" destOrd="0" parTransId="{247939A3-11A8-4F0A-919C-12B0005245B7}" sibTransId="{71B80D4A-67CF-45FF-83A9-96DB5559CFB2}"/>
    <dgm:cxn modelId="{97FCB534-EECD-430A-A431-E71846133A0E}" type="presOf" srcId="{810D657C-E19F-41C7-BB01-35F685A366AF}" destId="{5B742937-5A1E-40DC-8D3D-C160A134F428}" srcOrd="0" destOrd="0" presId="urn:microsoft.com/office/officeart/2005/8/layout/list1"/>
    <dgm:cxn modelId="{577D080F-C0ED-489B-B91A-9C52A8C6A49B}" type="presOf" srcId="{B95A9F3D-A177-4EF0-BC89-4945545266F6}" destId="{50A925CB-8430-490A-A903-1FE4095BAB0A}" srcOrd="0" destOrd="0" presId="urn:microsoft.com/office/officeart/2005/8/layout/list1"/>
    <dgm:cxn modelId="{701C3912-B015-486C-835D-FEA82AE9BB48}" type="presOf" srcId="{C102B135-ABF5-4711-8762-0A7720994236}" destId="{F44B2887-566A-4F89-8893-A85790351ECF}" srcOrd="1" destOrd="0" presId="urn:microsoft.com/office/officeart/2005/8/layout/list1"/>
    <dgm:cxn modelId="{640ED1C5-3D31-43DC-8752-0AA91F36F01D}" srcId="{E7578FDA-4F3F-42E6-8C3F-1DE4EF5EF9F5}" destId="{AA57D252-0DFE-479E-BBBD-8E0819F9553C}" srcOrd="5" destOrd="0" parTransId="{5C6D2353-1363-456F-A46F-D6EAB7EBFC79}" sibTransId="{2C5BAE18-1305-4AE0-AD21-442835FD8C6B}"/>
    <dgm:cxn modelId="{31FEC2AC-53FA-48E9-8AFA-7FB2F329E782}" type="presOf" srcId="{AA57D252-0DFE-479E-BBBD-8E0819F9553C}" destId="{55BECF8E-C7BC-4871-B49E-333BDB1F23EE}" srcOrd="1" destOrd="0" presId="urn:microsoft.com/office/officeart/2005/8/layout/list1"/>
    <dgm:cxn modelId="{E2AB0B0F-ABE2-42C3-9C17-8AB614B0B943}" type="presOf" srcId="{C102B135-ABF5-4711-8762-0A7720994236}" destId="{0F172AC2-CC98-416D-B453-55053CF33CD6}" srcOrd="0" destOrd="0" presId="urn:microsoft.com/office/officeart/2005/8/layout/list1"/>
    <dgm:cxn modelId="{77407161-17F5-49A3-B4C3-37D085DED27B}" srcId="{E7578FDA-4F3F-42E6-8C3F-1DE4EF5EF9F5}" destId="{257E01CA-9B7F-4EFC-81CD-D53813CBC836}" srcOrd="0" destOrd="0" parTransId="{76B88534-D059-4B47-99A0-467D6BB8D25F}" sibTransId="{28032CEB-27E4-45C7-9080-78EDCE75132F}"/>
    <dgm:cxn modelId="{5AA708A5-177D-4B9E-870A-A762061E647C}" type="presOf" srcId="{61497F52-B36B-464F-9888-641496C24349}" destId="{A6B49997-B7F7-4A19-AC34-36C3F5FEC632}" srcOrd="1" destOrd="0" presId="urn:microsoft.com/office/officeart/2005/8/layout/list1"/>
    <dgm:cxn modelId="{072C27B6-CD29-4AA9-9385-B7DB0F1497BB}" type="presOf" srcId="{3785A3C5-4BC6-4AE9-A394-E0AF827AA605}" destId="{E3ECE0A3-BAAB-4B27-9E27-8475AD081AD7}" srcOrd="1" destOrd="0" presId="urn:microsoft.com/office/officeart/2005/8/layout/list1"/>
    <dgm:cxn modelId="{C9258A65-3589-4AD9-AE3D-A92EF970E3AB}" type="presOf" srcId="{E7578FDA-4F3F-42E6-8C3F-1DE4EF5EF9F5}" destId="{4877EF30-9820-446B-97A7-3051D4223035}" srcOrd="0" destOrd="0" presId="urn:microsoft.com/office/officeart/2005/8/layout/list1"/>
    <dgm:cxn modelId="{C8B8DCF3-FC54-44DF-985A-B2645A99BDE1}" srcId="{E7578FDA-4F3F-42E6-8C3F-1DE4EF5EF9F5}" destId="{3785A3C5-4BC6-4AE9-A394-E0AF827AA605}" srcOrd="6" destOrd="0" parTransId="{F101C8D8-421F-4A03-BBED-025027914C2B}" sibTransId="{16B49640-15DD-4F52-90B2-A8841607C7BA}"/>
    <dgm:cxn modelId="{B61F3FBE-1D90-467B-9659-CA7A3EAA8619}" type="presOf" srcId="{B95A9F3D-A177-4EF0-BC89-4945545266F6}" destId="{0322240F-2451-4FE5-BE31-7BE032131EC3}" srcOrd="1" destOrd="0" presId="urn:microsoft.com/office/officeart/2005/8/layout/list1"/>
    <dgm:cxn modelId="{9D56BF5E-FFDC-4EC5-9C15-206DBEBA119C}" type="presOf" srcId="{61497F52-B36B-464F-9888-641496C24349}" destId="{36A21557-24FC-4191-B0FA-AB4DB0B80411}" srcOrd="0" destOrd="0" presId="urn:microsoft.com/office/officeart/2005/8/layout/list1"/>
    <dgm:cxn modelId="{9D9C4C49-C077-414C-8DB3-0C5ED6AEFE20}" type="presOf" srcId="{810D657C-E19F-41C7-BB01-35F685A366AF}" destId="{E670FAF5-E378-4A8B-9263-79CC02E2E10B}" srcOrd="1" destOrd="0" presId="urn:microsoft.com/office/officeart/2005/8/layout/list1"/>
    <dgm:cxn modelId="{076C68E1-FEA1-428B-B948-2360D7CACBFF}" type="presParOf" srcId="{4877EF30-9820-446B-97A7-3051D4223035}" destId="{C4CB2F8E-C393-4301-9ADD-4428706C053E}" srcOrd="0" destOrd="0" presId="urn:microsoft.com/office/officeart/2005/8/layout/list1"/>
    <dgm:cxn modelId="{DC6F957B-D44F-4C0F-9E75-D64E255CEB03}" type="presParOf" srcId="{C4CB2F8E-C393-4301-9ADD-4428706C053E}" destId="{81EC9C69-4E25-48B0-BED9-449F0791A4C6}" srcOrd="0" destOrd="0" presId="urn:microsoft.com/office/officeart/2005/8/layout/list1"/>
    <dgm:cxn modelId="{7A130BDB-C08E-487A-BC0F-62EE8F7117EA}" type="presParOf" srcId="{C4CB2F8E-C393-4301-9ADD-4428706C053E}" destId="{5C550335-6BE7-491A-AD25-959B60691BB5}" srcOrd="1" destOrd="0" presId="urn:microsoft.com/office/officeart/2005/8/layout/list1"/>
    <dgm:cxn modelId="{01D2D163-4B66-41CA-85E1-847BD98C3AED}" type="presParOf" srcId="{4877EF30-9820-446B-97A7-3051D4223035}" destId="{0A3EF710-7464-4AAE-B995-DD3FEEAC6289}" srcOrd="1" destOrd="0" presId="urn:microsoft.com/office/officeart/2005/8/layout/list1"/>
    <dgm:cxn modelId="{2DEECDD6-27FE-4BF9-9064-3AE170851441}" type="presParOf" srcId="{4877EF30-9820-446B-97A7-3051D4223035}" destId="{B446D682-AE47-4D36-AE51-EFBB3415D4AD}" srcOrd="2" destOrd="0" presId="urn:microsoft.com/office/officeart/2005/8/layout/list1"/>
    <dgm:cxn modelId="{88713605-84CB-4C0C-8022-4BCCF81B5BB3}" type="presParOf" srcId="{4877EF30-9820-446B-97A7-3051D4223035}" destId="{F5FC9C1B-6273-4745-BCAE-A1F81779E9B0}" srcOrd="3" destOrd="0" presId="urn:microsoft.com/office/officeart/2005/8/layout/list1"/>
    <dgm:cxn modelId="{C0D346EE-CB69-4545-BA7C-49DDC224824D}" type="presParOf" srcId="{4877EF30-9820-446B-97A7-3051D4223035}" destId="{1D7DCED8-FA1C-4A2F-9790-379EBBA75EEC}" srcOrd="4" destOrd="0" presId="urn:microsoft.com/office/officeart/2005/8/layout/list1"/>
    <dgm:cxn modelId="{2F03A1A6-6259-49B5-B143-73EF9AFE41A5}" type="presParOf" srcId="{1D7DCED8-FA1C-4A2F-9790-379EBBA75EEC}" destId="{50A925CB-8430-490A-A903-1FE4095BAB0A}" srcOrd="0" destOrd="0" presId="urn:microsoft.com/office/officeart/2005/8/layout/list1"/>
    <dgm:cxn modelId="{0E92DD1F-41DA-4688-B77C-7FF7BD03A448}" type="presParOf" srcId="{1D7DCED8-FA1C-4A2F-9790-379EBBA75EEC}" destId="{0322240F-2451-4FE5-BE31-7BE032131EC3}" srcOrd="1" destOrd="0" presId="urn:microsoft.com/office/officeart/2005/8/layout/list1"/>
    <dgm:cxn modelId="{8167DD45-1A2A-46A2-AB3B-EB7AC372B5FF}" type="presParOf" srcId="{4877EF30-9820-446B-97A7-3051D4223035}" destId="{FB795EAC-126C-4449-8367-D53CF8A441EE}" srcOrd="5" destOrd="0" presId="urn:microsoft.com/office/officeart/2005/8/layout/list1"/>
    <dgm:cxn modelId="{0316D658-2E72-4628-BF5D-5FD84A5A65B2}" type="presParOf" srcId="{4877EF30-9820-446B-97A7-3051D4223035}" destId="{E65FE4BC-B426-4D84-9DE8-1B285CDEACCF}" srcOrd="6" destOrd="0" presId="urn:microsoft.com/office/officeart/2005/8/layout/list1"/>
    <dgm:cxn modelId="{8CFD045F-320D-4F50-8F1F-8E006CB9A03A}" type="presParOf" srcId="{4877EF30-9820-446B-97A7-3051D4223035}" destId="{C059990D-957E-4986-BDA3-48B0180EDDB6}" srcOrd="7" destOrd="0" presId="urn:microsoft.com/office/officeart/2005/8/layout/list1"/>
    <dgm:cxn modelId="{BBD50ADD-FE0C-43CC-B52A-7DCB3DFE3CC4}" type="presParOf" srcId="{4877EF30-9820-446B-97A7-3051D4223035}" destId="{0EB943DF-025D-408E-8F43-9E318A4BEE51}" srcOrd="8" destOrd="0" presId="urn:microsoft.com/office/officeart/2005/8/layout/list1"/>
    <dgm:cxn modelId="{74380648-3B2B-4E78-AF57-79301E5AAEE6}" type="presParOf" srcId="{0EB943DF-025D-408E-8F43-9E318A4BEE51}" destId="{5B742937-5A1E-40DC-8D3D-C160A134F428}" srcOrd="0" destOrd="0" presId="urn:microsoft.com/office/officeart/2005/8/layout/list1"/>
    <dgm:cxn modelId="{92136088-138C-452E-9601-D3EBA48387D9}" type="presParOf" srcId="{0EB943DF-025D-408E-8F43-9E318A4BEE51}" destId="{E670FAF5-E378-4A8B-9263-79CC02E2E10B}" srcOrd="1" destOrd="0" presId="urn:microsoft.com/office/officeart/2005/8/layout/list1"/>
    <dgm:cxn modelId="{957E8BF9-00D2-433C-96EC-FB274E8073D6}" type="presParOf" srcId="{4877EF30-9820-446B-97A7-3051D4223035}" destId="{D6BB7891-FF33-474F-BDBD-92CCA0C1BF2C}" srcOrd="9" destOrd="0" presId="urn:microsoft.com/office/officeart/2005/8/layout/list1"/>
    <dgm:cxn modelId="{A74B6284-AA92-4558-8D0F-C544A273FBB1}" type="presParOf" srcId="{4877EF30-9820-446B-97A7-3051D4223035}" destId="{7BFFA93A-185A-4F96-8E66-41E42C70F2EE}" srcOrd="10" destOrd="0" presId="urn:microsoft.com/office/officeart/2005/8/layout/list1"/>
    <dgm:cxn modelId="{181C4FB6-C777-4BDD-A55A-0A4C65F08D83}" type="presParOf" srcId="{4877EF30-9820-446B-97A7-3051D4223035}" destId="{39CD781C-97B5-4279-BA10-5109297869B4}" srcOrd="11" destOrd="0" presId="urn:microsoft.com/office/officeart/2005/8/layout/list1"/>
    <dgm:cxn modelId="{0E085818-88DF-4921-B3E1-32C2A6BCC865}" type="presParOf" srcId="{4877EF30-9820-446B-97A7-3051D4223035}" destId="{5759235F-735B-4BD6-9DAB-305CA47CD249}" srcOrd="12" destOrd="0" presId="urn:microsoft.com/office/officeart/2005/8/layout/list1"/>
    <dgm:cxn modelId="{526F7AFB-FBA5-4401-83D3-D6C1F1F222F5}" type="presParOf" srcId="{5759235F-735B-4BD6-9DAB-305CA47CD249}" destId="{36A21557-24FC-4191-B0FA-AB4DB0B80411}" srcOrd="0" destOrd="0" presId="urn:microsoft.com/office/officeart/2005/8/layout/list1"/>
    <dgm:cxn modelId="{646E9349-8B1C-4E91-BBC8-B60E90A70B94}" type="presParOf" srcId="{5759235F-735B-4BD6-9DAB-305CA47CD249}" destId="{A6B49997-B7F7-4A19-AC34-36C3F5FEC632}" srcOrd="1" destOrd="0" presId="urn:microsoft.com/office/officeart/2005/8/layout/list1"/>
    <dgm:cxn modelId="{96310C63-6435-4195-93FD-674AAC2F5C4A}" type="presParOf" srcId="{4877EF30-9820-446B-97A7-3051D4223035}" destId="{C0767088-BFD5-4399-8A85-393E41576F43}" srcOrd="13" destOrd="0" presId="urn:microsoft.com/office/officeart/2005/8/layout/list1"/>
    <dgm:cxn modelId="{974DF995-9A1C-4552-A824-5C816F0CADB7}" type="presParOf" srcId="{4877EF30-9820-446B-97A7-3051D4223035}" destId="{D4A4326F-002B-40FB-A121-FBDE7C1115C5}" srcOrd="14" destOrd="0" presId="urn:microsoft.com/office/officeart/2005/8/layout/list1"/>
    <dgm:cxn modelId="{30FFBEA3-A961-4E75-B0DA-1FC12FC43BD0}" type="presParOf" srcId="{4877EF30-9820-446B-97A7-3051D4223035}" destId="{F8434677-3E11-4BD0-BA31-DA047D1791D6}" srcOrd="15" destOrd="0" presId="urn:microsoft.com/office/officeart/2005/8/layout/list1"/>
    <dgm:cxn modelId="{639575D6-41C7-4A1C-9261-CC56F8A1781C}" type="presParOf" srcId="{4877EF30-9820-446B-97A7-3051D4223035}" destId="{37AE60D2-CB7A-4598-9B69-A825B4E434B5}" srcOrd="16" destOrd="0" presId="urn:microsoft.com/office/officeart/2005/8/layout/list1"/>
    <dgm:cxn modelId="{B44027B6-4DBA-4F34-BC0F-4724303E08CA}" type="presParOf" srcId="{37AE60D2-CB7A-4598-9B69-A825B4E434B5}" destId="{0F172AC2-CC98-416D-B453-55053CF33CD6}" srcOrd="0" destOrd="0" presId="urn:microsoft.com/office/officeart/2005/8/layout/list1"/>
    <dgm:cxn modelId="{AB23F567-2C45-43D5-B3D5-EF1E55A7E969}" type="presParOf" srcId="{37AE60D2-CB7A-4598-9B69-A825B4E434B5}" destId="{F44B2887-566A-4F89-8893-A85790351ECF}" srcOrd="1" destOrd="0" presId="urn:microsoft.com/office/officeart/2005/8/layout/list1"/>
    <dgm:cxn modelId="{E2C1E381-8F4E-466C-9465-84F02DBF7AD9}" type="presParOf" srcId="{4877EF30-9820-446B-97A7-3051D4223035}" destId="{7300CA8D-6DA0-432D-8549-E9F2CDE9939A}" srcOrd="17" destOrd="0" presId="urn:microsoft.com/office/officeart/2005/8/layout/list1"/>
    <dgm:cxn modelId="{D9AF7E6C-2C92-4245-98E5-D80675FE8BA8}" type="presParOf" srcId="{4877EF30-9820-446B-97A7-3051D4223035}" destId="{DC8BE133-09E4-421F-BF24-0549C66E8852}" srcOrd="18" destOrd="0" presId="urn:microsoft.com/office/officeart/2005/8/layout/list1"/>
    <dgm:cxn modelId="{8D62FFAD-712E-4963-9B36-DE81CB154D4F}" type="presParOf" srcId="{4877EF30-9820-446B-97A7-3051D4223035}" destId="{93B86B71-B71E-4070-87C6-B1B1A4027986}" srcOrd="19" destOrd="0" presId="urn:microsoft.com/office/officeart/2005/8/layout/list1"/>
    <dgm:cxn modelId="{3A88FA13-1DD3-4914-8CA0-4144223823AE}" type="presParOf" srcId="{4877EF30-9820-446B-97A7-3051D4223035}" destId="{B9AD5252-9FE2-4301-853E-973DDE9A8292}" srcOrd="20" destOrd="0" presId="urn:microsoft.com/office/officeart/2005/8/layout/list1"/>
    <dgm:cxn modelId="{2AE0C9C0-7A13-4F98-9B82-5AA74D07968C}" type="presParOf" srcId="{B9AD5252-9FE2-4301-853E-973DDE9A8292}" destId="{AF52F45B-5B13-4266-B7F9-54C7827B13A1}" srcOrd="0" destOrd="0" presId="urn:microsoft.com/office/officeart/2005/8/layout/list1"/>
    <dgm:cxn modelId="{FB9D83D2-FFD1-4956-A6A4-40B95C89D0BB}" type="presParOf" srcId="{B9AD5252-9FE2-4301-853E-973DDE9A8292}" destId="{55BECF8E-C7BC-4871-B49E-333BDB1F23EE}" srcOrd="1" destOrd="0" presId="urn:microsoft.com/office/officeart/2005/8/layout/list1"/>
    <dgm:cxn modelId="{2A865CFA-2920-4ECA-9519-F31AC21B67CD}" type="presParOf" srcId="{4877EF30-9820-446B-97A7-3051D4223035}" destId="{0BCC116B-2852-469A-80CA-AE3851878751}" srcOrd="21" destOrd="0" presId="urn:microsoft.com/office/officeart/2005/8/layout/list1"/>
    <dgm:cxn modelId="{32645C03-25CC-4774-978B-2D5B7ECC23F5}" type="presParOf" srcId="{4877EF30-9820-446B-97A7-3051D4223035}" destId="{8969A37C-B3A6-4C8B-99A2-05078C9E617B}" srcOrd="22" destOrd="0" presId="urn:microsoft.com/office/officeart/2005/8/layout/list1"/>
    <dgm:cxn modelId="{829FD636-DB22-4813-9DE5-15CCEAC78549}" type="presParOf" srcId="{4877EF30-9820-446B-97A7-3051D4223035}" destId="{ACB3849F-87A2-437D-9224-F933831EE8C2}" srcOrd="23" destOrd="0" presId="urn:microsoft.com/office/officeart/2005/8/layout/list1"/>
    <dgm:cxn modelId="{DC58031E-7A3C-4640-A37E-1AF409B2112D}" type="presParOf" srcId="{4877EF30-9820-446B-97A7-3051D4223035}" destId="{3CD4D93D-11AE-4BA6-AEB4-027161BAC517}" srcOrd="24" destOrd="0" presId="urn:microsoft.com/office/officeart/2005/8/layout/list1"/>
    <dgm:cxn modelId="{0350788B-9D88-4B3E-839F-26270F8AE151}" type="presParOf" srcId="{3CD4D93D-11AE-4BA6-AEB4-027161BAC517}" destId="{5D866991-AACE-4C6B-8161-337DECED164C}" srcOrd="0" destOrd="0" presId="urn:microsoft.com/office/officeart/2005/8/layout/list1"/>
    <dgm:cxn modelId="{F0C3891D-0ABF-4BED-BD91-3C4FBF3C5E97}" type="presParOf" srcId="{3CD4D93D-11AE-4BA6-AEB4-027161BAC517}" destId="{E3ECE0A3-BAAB-4B27-9E27-8475AD081AD7}" srcOrd="1" destOrd="0" presId="urn:microsoft.com/office/officeart/2005/8/layout/list1"/>
    <dgm:cxn modelId="{2F1A5432-2F8D-41B7-96E9-A12B52254852}" type="presParOf" srcId="{4877EF30-9820-446B-97A7-3051D4223035}" destId="{20DFCF6A-CEE5-484F-83FF-0D83805E0581}" srcOrd="25" destOrd="0" presId="urn:microsoft.com/office/officeart/2005/8/layout/list1"/>
    <dgm:cxn modelId="{18010D30-9B93-4953-98A6-90C41D655616}" type="presParOf" srcId="{4877EF30-9820-446B-97A7-3051D4223035}" destId="{F7F66860-980A-43AB-A4D7-AB5C16AE689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7578FDA-4F3F-42E6-8C3F-1DE4EF5EF9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7E01CA-9B7F-4EFC-81CD-D53813CBC836}">
      <dgm:prSet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sz="1400" b="1" dirty="0" err="1" smtClean="0">
              <a:latin typeface="Verdana" pitchFamily="34" charset="0"/>
            </a:rPr>
            <a:t>включ</a:t>
          </a:r>
          <a:r>
            <a:rPr lang="ru-RU" sz="1400" b="1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sz="1400" b="1" dirty="0" err="1" smtClean="0">
              <a:latin typeface="Verdana" pitchFamily="34" charset="0"/>
            </a:rPr>
            <a:t>ть</a:t>
          </a:r>
          <a:r>
            <a:rPr lang="ru-RU" sz="1400" b="1" dirty="0" smtClean="0">
              <a:latin typeface="Verdana" pitchFamily="34" charset="0"/>
            </a:rPr>
            <a:t> – ты </a:t>
          </a:r>
          <a:r>
            <a:rPr lang="ru-RU" sz="1400" b="1" dirty="0" err="1" smtClean="0">
              <a:latin typeface="Verdana" pitchFamily="34" charset="0"/>
            </a:rPr>
            <a:t>включ</a:t>
          </a:r>
          <a:r>
            <a:rPr lang="ru-RU" sz="1400" b="1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sz="1400" b="1" dirty="0" err="1" smtClean="0">
              <a:latin typeface="Verdana" pitchFamily="34" charset="0"/>
            </a:rPr>
            <a:t>шь</a:t>
          </a:r>
          <a:r>
            <a:rPr lang="ru-RU" sz="1400" b="1" dirty="0" smtClean="0">
              <a:latin typeface="Verdana" pitchFamily="34" charset="0"/>
            </a:rPr>
            <a:t> – он </a:t>
          </a:r>
          <a:r>
            <a:rPr lang="ru-RU" sz="1400" b="1" dirty="0" err="1" smtClean="0">
              <a:latin typeface="Verdana" pitchFamily="34" charset="0"/>
            </a:rPr>
            <a:t>включ</a:t>
          </a:r>
          <a:r>
            <a:rPr lang="ru-RU" sz="1400" b="1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sz="1400" b="1" dirty="0" err="1" smtClean="0">
              <a:latin typeface="Verdana" pitchFamily="34" charset="0"/>
            </a:rPr>
            <a:t>т</a:t>
          </a:r>
          <a:r>
            <a:rPr lang="ru-RU" sz="1400" b="1" dirty="0" smtClean="0">
              <a:latin typeface="Verdana" pitchFamily="34" charset="0"/>
            </a:rPr>
            <a:t> – они </a:t>
          </a:r>
          <a:r>
            <a:rPr lang="ru-RU" sz="1400" b="1" dirty="0" err="1" smtClean="0">
              <a:latin typeface="Verdana" pitchFamily="34" charset="0"/>
            </a:rPr>
            <a:t>включ</a:t>
          </a:r>
          <a:r>
            <a:rPr lang="ru-RU" sz="1400" b="1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1400" b="1" dirty="0" err="1" smtClean="0">
              <a:latin typeface="Verdana" pitchFamily="34" charset="0"/>
            </a:rPr>
            <a:t>т</a:t>
          </a:r>
          <a:endParaRPr lang="ru-RU" sz="1400" b="1" dirty="0">
            <a:latin typeface="Verdana" pitchFamily="34" charset="0"/>
          </a:endParaRPr>
        </a:p>
      </dgm:t>
    </dgm:pt>
    <dgm:pt modelId="{76B88534-D059-4B47-99A0-467D6BB8D25F}" type="parTrans" cxnId="{77407161-17F5-49A3-B4C3-37D085DED27B}">
      <dgm:prSet/>
      <dgm:spPr/>
      <dgm:t>
        <a:bodyPr/>
        <a:lstStyle/>
        <a:p>
          <a:endParaRPr lang="ru-RU" sz="1400"/>
        </a:p>
      </dgm:t>
    </dgm:pt>
    <dgm:pt modelId="{28032CEB-27E4-45C7-9080-78EDCE75132F}" type="sibTrans" cxnId="{77407161-17F5-49A3-B4C3-37D085DED27B}">
      <dgm:prSet/>
      <dgm:spPr/>
      <dgm:t>
        <a:bodyPr/>
        <a:lstStyle/>
        <a:p>
          <a:endParaRPr lang="ru-RU" sz="1400"/>
        </a:p>
      </dgm:t>
    </dgm:pt>
    <dgm:pt modelId="{B95A9F3D-A177-4EF0-BC89-4945545266F6}">
      <dgm:prSet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sz="1400" b="1" dirty="0" err="1" smtClean="0">
              <a:latin typeface="Verdana" pitchFamily="34" charset="0"/>
            </a:rPr>
            <a:t>вруч</a:t>
          </a:r>
          <a:r>
            <a:rPr lang="ru-RU" sz="1400" b="1" dirty="0" err="1" smtClean="0">
              <a:solidFill>
                <a:srgbClr val="FF0000"/>
              </a:solidFill>
            </a:rPr>
            <a:t>И</a:t>
          </a:r>
          <a:r>
            <a:rPr lang="ru-RU" sz="1400" b="1" dirty="0" err="1" smtClean="0">
              <a:latin typeface="Verdana" pitchFamily="34" charset="0"/>
            </a:rPr>
            <a:t>ть</a:t>
          </a:r>
          <a:r>
            <a:rPr lang="ru-RU" sz="1400" b="1" dirty="0" smtClean="0">
              <a:latin typeface="Verdana" pitchFamily="34" charset="0"/>
            </a:rPr>
            <a:t> – ты </a:t>
          </a:r>
          <a:r>
            <a:rPr lang="ru-RU" sz="1400" b="1" dirty="0" err="1" smtClean="0">
              <a:latin typeface="Verdana" pitchFamily="34" charset="0"/>
            </a:rPr>
            <a:t>вруч</a:t>
          </a:r>
          <a:r>
            <a:rPr lang="ru-RU" sz="1400" b="1" dirty="0" err="1" smtClean="0">
              <a:solidFill>
                <a:srgbClr val="FF0000"/>
              </a:solidFill>
            </a:rPr>
            <a:t>И</a:t>
          </a:r>
          <a:r>
            <a:rPr lang="ru-RU" sz="1400" b="1" dirty="0" err="1" smtClean="0">
              <a:latin typeface="Verdana" pitchFamily="34" charset="0"/>
            </a:rPr>
            <a:t>шь</a:t>
          </a:r>
          <a:r>
            <a:rPr lang="ru-RU" sz="1400" b="1" dirty="0" smtClean="0">
              <a:latin typeface="Verdana" pitchFamily="34" charset="0"/>
            </a:rPr>
            <a:t> – он </a:t>
          </a:r>
          <a:r>
            <a:rPr lang="ru-RU" sz="1400" b="1" dirty="0" err="1" smtClean="0">
              <a:latin typeface="Verdana" pitchFamily="34" charset="0"/>
            </a:rPr>
            <a:t>вруч</a:t>
          </a:r>
          <a:r>
            <a:rPr lang="ru-RU" sz="1400" b="1" dirty="0" err="1" smtClean="0">
              <a:solidFill>
                <a:srgbClr val="FF0000"/>
              </a:solidFill>
            </a:rPr>
            <a:t>И</a:t>
          </a:r>
          <a:r>
            <a:rPr lang="ru-RU" sz="1400" b="1" dirty="0" err="1" smtClean="0">
              <a:latin typeface="Verdana" pitchFamily="34" charset="0"/>
            </a:rPr>
            <a:t>т</a:t>
          </a:r>
          <a:r>
            <a:rPr lang="ru-RU" sz="1400" b="1" dirty="0" smtClean="0">
              <a:latin typeface="Verdana" pitchFamily="34" charset="0"/>
            </a:rPr>
            <a:t> – они </a:t>
          </a:r>
          <a:r>
            <a:rPr lang="ru-RU" sz="1400" b="1" dirty="0" err="1" smtClean="0">
              <a:latin typeface="Verdana" pitchFamily="34" charset="0"/>
            </a:rPr>
            <a:t>вруч</a:t>
          </a:r>
          <a:r>
            <a:rPr lang="ru-RU" sz="1400" b="1" dirty="0" err="1" smtClean="0">
              <a:solidFill>
                <a:srgbClr val="FF0000"/>
              </a:solidFill>
            </a:rPr>
            <a:t>А</a:t>
          </a:r>
          <a:r>
            <a:rPr lang="ru-RU" sz="1400" b="1" dirty="0" err="1" smtClean="0">
              <a:latin typeface="Verdana" pitchFamily="34" charset="0"/>
            </a:rPr>
            <a:t>т</a:t>
          </a:r>
          <a:endParaRPr lang="ru-RU" sz="1400" b="1" dirty="0">
            <a:latin typeface="Verdana" pitchFamily="34" charset="0"/>
          </a:endParaRPr>
        </a:p>
      </dgm:t>
    </dgm:pt>
    <dgm:pt modelId="{6C4A0C55-798E-4E8A-A8E2-84A4719D7088}" type="parTrans" cxnId="{6ADDBD7E-4F67-4D84-995B-B69FE6605528}">
      <dgm:prSet/>
      <dgm:spPr/>
      <dgm:t>
        <a:bodyPr/>
        <a:lstStyle/>
        <a:p>
          <a:endParaRPr lang="ru-RU" sz="1400"/>
        </a:p>
      </dgm:t>
    </dgm:pt>
    <dgm:pt modelId="{4B23DFE5-5A78-4254-8CB7-101548507178}" type="sibTrans" cxnId="{6ADDBD7E-4F67-4D84-995B-B69FE6605528}">
      <dgm:prSet/>
      <dgm:spPr/>
      <dgm:t>
        <a:bodyPr/>
        <a:lstStyle/>
        <a:p>
          <a:endParaRPr lang="ru-RU" sz="1400"/>
        </a:p>
      </dgm:t>
    </dgm:pt>
    <dgm:pt modelId="{61497F52-B36B-464F-9888-641496C24349}">
      <dgm:prSet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sz="1400" b="1" dirty="0" err="1" smtClean="0">
              <a:latin typeface="Verdana" pitchFamily="34" charset="0"/>
            </a:rPr>
            <a:t>облегч</a:t>
          </a:r>
          <a:r>
            <a:rPr lang="ru-RU" sz="1400" b="1" dirty="0" err="1" smtClean="0">
              <a:solidFill>
                <a:srgbClr val="FF0000"/>
              </a:solidFill>
            </a:rPr>
            <a:t>И</a:t>
          </a:r>
          <a:r>
            <a:rPr lang="ru-RU" sz="1400" b="1" dirty="0" err="1" smtClean="0">
              <a:latin typeface="Verdana" pitchFamily="34" charset="0"/>
            </a:rPr>
            <a:t>ть</a:t>
          </a:r>
          <a:r>
            <a:rPr lang="ru-RU" sz="1400" b="1" dirty="0" smtClean="0">
              <a:latin typeface="Verdana" pitchFamily="34" charset="0"/>
            </a:rPr>
            <a:t> – ты </a:t>
          </a:r>
          <a:r>
            <a:rPr lang="ru-RU" sz="1400" b="1" dirty="0" err="1" smtClean="0">
              <a:latin typeface="Verdana" pitchFamily="34" charset="0"/>
            </a:rPr>
            <a:t>облегч</a:t>
          </a:r>
          <a:r>
            <a:rPr lang="ru-RU" sz="1400" b="1" dirty="0" err="1" smtClean="0">
              <a:solidFill>
                <a:srgbClr val="FF0000"/>
              </a:solidFill>
            </a:rPr>
            <a:t>И</a:t>
          </a:r>
          <a:r>
            <a:rPr lang="ru-RU" sz="1400" b="1" dirty="0" err="1" smtClean="0">
              <a:latin typeface="Verdana" pitchFamily="34" charset="0"/>
            </a:rPr>
            <a:t>шь</a:t>
          </a:r>
          <a:r>
            <a:rPr lang="ru-RU" sz="1400" b="1" dirty="0" smtClean="0">
              <a:latin typeface="Verdana" pitchFamily="34" charset="0"/>
            </a:rPr>
            <a:t> – он </a:t>
          </a:r>
          <a:r>
            <a:rPr lang="ru-RU" sz="1400" b="1" dirty="0" err="1" smtClean="0">
              <a:latin typeface="Verdana" pitchFamily="34" charset="0"/>
            </a:rPr>
            <a:t>облегч</a:t>
          </a:r>
          <a:r>
            <a:rPr lang="ru-RU" sz="1400" b="1" dirty="0" err="1" smtClean="0">
              <a:solidFill>
                <a:srgbClr val="FF0000"/>
              </a:solidFill>
            </a:rPr>
            <a:t>И</a:t>
          </a:r>
          <a:r>
            <a:rPr lang="ru-RU" sz="1400" b="1" dirty="0" err="1" smtClean="0">
              <a:latin typeface="Verdana" pitchFamily="34" charset="0"/>
            </a:rPr>
            <a:t>т</a:t>
          </a:r>
          <a:r>
            <a:rPr lang="ru-RU" sz="1400" b="1" dirty="0" smtClean="0">
              <a:latin typeface="Verdana" pitchFamily="34" charset="0"/>
            </a:rPr>
            <a:t> – они </a:t>
          </a:r>
          <a:r>
            <a:rPr lang="ru-RU" sz="1400" b="1" dirty="0" err="1" smtClean="0">
              <a:latin typeface="Verdana" pitchFamily="34" charset="0"/>
            </a:rPr>
            <a:t>облегч</a:t>
          </a:r>
          <a:r>
            <a:rPr lang="ru-RU" sz="1400" b="1" dirty="0" err="1" smtClean="0">
              <a:solidFill>
                <a:srgbClr val="FF0000"/>
              </a:solidFill>
            </a:rPr>
            <a:t>А</a:t>
          </a:r>
          <a:r>
            <a:rPr lang="ru-RU" sz="1400" b="1" dirty="0" err="1" smtClean="0">
              <a:latin typeface="Verdana" pitchFamily="34" charset="0"/>
            </a:rPr>
            <a:t>т</a:t>
          </a:r>
          <a:endParaRPr lang="ru-RU" sz="1400" b="1" dirty="0">
            <a:latin typeface="Verdana" pitchFamily="34" charset="0"/>
          </a:endParaRPr>
        </a:p>
      </dgm:t>
    </dgm:pt>
    <dgm:pt modelId="{B2EA140B-AA08-42BE-A71E-D1E0D355D44B}" type="parTrans" cxnId="{3137447B-14CF-4192-A88A-41DF4FFBE427}">
      <dgm:prSet/>
      <dgm:spPr/>
      <dgm:t>
        <a:bodyPr/>
        <a:lstStyle/>
        <a:p>
          <a:endParaRPr lang="ru-RU" sz="1400"/>
        </a:p>
      </dgm:t>
    </dgm:pt>
    <dgm:pt modelId="{5F3CFEA5-F769-4B73-BC1B-73505B3B9532}" type="sibTrans" cxnId="{3137447B-14CF-4192-A88A-41DF4FFBE427}">
      <dgm:prSet/>
      <dgm:spPr/>
      <dgm:t>
        <a:bodyPr/>
        <a:lstStyle/>
        <a:p>
          <a:endParaRPr lang="ru-RU" sz="1400"/>
        </a:p>
      </dgm:t>
    </dgm:pt>
    <dgm:pt modelId="{810D657C-E19F-41C7-BB01-35F685A366AF}">
      <dgm:prSet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sz="1400" b="1" dirty="0" err="1" smtClean="0">
              <a:latin typeface="Verdana" pitchFamily="34" charset="0"/>
            </a:rPr>
            <a:t>звон</a:t>
          </a:r>
          <a:r>
            <a:rPr lang="ru-RU" sz="1400" b="1" dirty="0" err="1" smtClean="0">
              <a:solidFill>
                <a:srgbClr val="FF0000"/>
              </a:solidFill>
            </a:rPr>
            <a:t>И</a:t>
          </a:r>
          <a:r>
            <a:rPr lang="ru-RU" sz="1400" b="1" dirty="0" err="1" smtClean="0">
              <a:latin typeface="Verdana" pitchFamily="34" charset="0"/>
            </a:rPr>
            <a:t>ть</a:t>
          </a:r>
          <a:r>
            <a:rPr lang="ru-RU" sz="1400" b="1" dirty="0" smtClean="0">
              <a:latin typeface="Verdana" pitchFamily="34" charset="0"/>
            </a:rPr>
            <a:t> – ты </a:t>
          </a:r>
          <a:r>
            <a:rPr lang="ru-RU" sz="1400" b="1" dirty="0" err="1" smtClean="0">
              <a:latin typeface="Verdana" pitchFamily="34" charset="0"/>
            </a:rPr>
            <a:t>звон</a:t>
          </a:r>
          <a:r>
            <a:rPr lang="ru-RU" sz="1400" b="1" dirty="0" err="1" smtClean="0">
              <a:solidFill>
                <a:srgbClr val="FF0000"/>
              </a:solidFill>
            </a:rPr>
            <a:t>И</a:t>
          </a:r>
          <a:r>
            <a:rPr lang="ru-RU" sz="1400" b="1" dirty="0" err="1" smtClean="0">
              <a:latin typeface="Verdana" pitchFamily="34" charset="0"/>
            </a:rPr>
            <a:t>шь</a:t>
          </a:r>
          <a:r>
            <a:rPr lang="ru-RU" sz="1400" b="1" dirty="0" smtClean="0">
              <a:latin typeface="Verdana" pitchFamily="34" charset="0"/>
            </a:rPr>
            <a:t> – он </a:t>
          </a:r>
          <a:r>
            <a:rPr lang="ru-RU" sz="1400" b="1" dirty="0" err="1" smtClean="0">
              <a:latin typeface="Verdana" pitchFamily="34" charset="0"/>
            </a:rPr>
            <a:t>звон</a:t>
          </a:r>
          <a:r>
            <a:rPr lang="ru-RU" sz="1400" b="1" dirty="0" err="1" smtClean="0">
              <a:solidFill>
                <a:srgbClr val="FF0000"/>
              </a:solidFill>
            </a:rPr>
            <a:t>И</a:t>
          </a:r>
          <a:r>
            <a:rPr lang="ru-RU" sz="1400" b="1" dirty="0" err="1" smtClean="0">
              <a:latin typeface="Verdana" pitchFamily="34" charset="0"/>
            </a:rPr>
            <a:t>т</a:t>
          </a:r>
          <a:r>
            <a:rPr lang="ru-RU" sz="1400" b="1" dirty="0" smtClean="0">
              <a:latin typeface="Verdana" pitchFamily="34" charset="0"/>
            </a:rPr>
            <a:t> – они </a:t>
          </a:r>
          <a:r>
            <a:rPr lang="ru-RU" sz="1400" b="1" dirty="0" err="1" smtClean="0">
              <a:latin typeface="Verdana" pitchFamily="34" charset="0"/>
            </a:rPr>
            <a:t>звон</a:t>
          </a:r>
          <a:r>
            <a:rPr lang="ru-RU" sz="1400" b="1" dirty="0" err="1" smtClean="0">
              <a:solidFill>
                <a:srgbClr val="FF0000"/>
              </a:solidFill>
            </a:rPr>
            <a:t>Я</a:t>
          </a:r>
          <a:r>
            <a:rPr lang="ru-RU" sz="1400" b="1" dirty="0" err="1" smtClean="0">
              <a:latin typeface="Verdana" pitchFamily="34" charset="0"/>
            </a:rPr>
            <a:t>т</a:t>
          </a:r>
          <a:endParaRPr lang="ru-RU" sz="1400" b="1" dirty="0">
            <a:latin typeface="Verdana" pitchFamily="34" charset="0"/>
          </a:endParaRPr>
        </a:p>
      </dgm:t>
    </dgm:pt>
    <dgm:pt modelId="{ECD062E7-5E47-4988-93C9-90E294D7DA01}" type="parTrans" cxnId="{B854A1C3-8C46-42A8-B83D-E3A38E735306}">
      <dgm:prSet/>
      <dgm:spPr/>
      <dgm:t>
        <a:bodyPr/>
        <a:lstStyle/>
        <a:p>
          <a:endParaRPr lang="ru-RU" sz="1400"/>
        </a:p>
      </dgm:t>
    </dgm:pt>
    <dgm:pt modelId="{D30CED51-7DB9-40C8-BA2C-1B8535797EF5}" type="sibTrans" cxnId="{B854A1C3-8C46-42A8-B83D-E3A38E735306}">
      <dgm:prSet/>
      <dgm:spPr/>
      <dgm:t>
        <a:bodyPr/>
        <a:lstStyle/>
        <a:p>
          <a:endParaRPr lang="ru-RU" sz="1400"/>
        </a:p>
      </dgm:t>
    </dgm:pt>
    <dgm:pt modelId="{C102B135-ABF5-4711-8762-0A7720994236}">
      <dgm:prSet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sz="1400" b="1" dirty="0" err="1" smtClean="0">
              <a:latin typeface="Verdana" pitchFamily="34" charset="0"/>
            </a:rPr>
            <a:t>кровоточ</a:t>
          </a:r>
          <a:r>
            <a:rPr lang="ru-RU" sz="1400" b="1" dirty="0" err="1" smtClean="0">
              <a:solidFill>
                <a:srgbClr val="FF0000"/>
              </a:solidFill>
            </a:rPr>
            <a:t>И</a:t>
          </a:r>
          <a:r>
            <a:rPr lang="ru-RU" sz="1400" b="1" dirty="0" err="1" smtClean="0">
              <a:latin typeface="Verdana" pitchFamily="34" charset="0"/>
            </a:rPr>
            <a:t>ть</a:t>
          </a:r>
          <a:r>
            <a:rPr lang="ru-RU" sz="1400" b="1" dirty="0" smtClean="0">
              <a:latin typeface="Verdana" pitchFamily="34" charset="0"/>
            </a:rPr>
            <a:t> – ты </a:t>
          </a:r>
          <a:r>
            <a:rPr lang="ru-RU" sz="1400" b="1" dirty="0" err="1" smtClean="0">
              <a:latin typeface="Verdana" pitchFamily="34" charset="0"/>
            </a:rPr>
            <a:t>кровоточ</a:t>
          </a:r>
          <a:r>
            <a:rPr lang="ru-RU" sz="1400" b="1" dirty="0" err="1" smtClean="0">
              <a:solidFill>
                <a:srgbClr val="FF0000"/>
              </a:solidFill>
            </a:rPr>
            <a:t>И</a:t>
          </a:r>
          <a:r>
            <a:rPr lang="ru-RU" sz="1400" b="1" dirty="0" err="1" smtClean="0">
              <a:latin typeface="Verdana" pitchFamily="34" charset="0"/>
            </a:rPr>
            <a:t>шь</a:t>
          </a:r>
          <a:r>
            <a:rPr lang="ru-RU" sz="1400" b="1" dirty="0" smtClean="0">
              <a:latin typeface="Verdana" pitchFamily="34" charset="0"/>
            </a:rPr>
            <a:t> – они </a:t>
          </a:r>
          <a:r>
            <a:rPr lang="ru-RU" sz="1400" b="1" dirty="0" err="1" smtClean="0">
              <a:latin typeface="Verdana" pitchFamily="34" charset="0"/>
            </a:rPr>
            <a:t>кровоточа</a:t>
          </a:r>
          <a:r>
            <a:rPr lang="ru-RU" sz="1400" b="1" dirty="0" err="1" smtClean="0">
              <a:solidFill>
                <a:srgbClr val="FF0000"/>
              </a:solidFill>
            </a:rPr>
            <a:t>А</a:t>
          </a:r>
          <a:r>
            <a:rPr lang="ru-RU" sz="1400" b="1" dirty="0" err="1" smtClean="0">
              <a:latin typeface="Verdana" pitchFamily="34" charset="0"/>
            </a:rPr>
            <a:t>т</a:t>
          </a:r>
          <a:endParaRPr lang="ru-RU" sz="1400" b="1" dirty="0">
            <a:latin typeface="Verdana" pitchFamily="34" charset="0"/>
          </a:endParaRPr>
        </a:p>
      </dgm:t>
    </dgm:pt>
    <dgm:pt modelId="{247939A3-11A8-4F0A-919C-12B0005245B7}" type="parTrans" cxnId="{7FC30A13-54FE-44C4-83C7-CF8DE1EDB2DF}">
      <dgm:prSet/>
      <dgm:spPr/>
      <dgm:t>
        <a:bodyPr/>
        <a:lstStyle/>
        <a:p>
          <a:endParaRPr lang="ru-RU" sz="1400"/>
        </a:p>
      </dgm:t>
    </dgm:pt>
    <dgm:pt modelId="{71B80D4A-67CF-45FF-83A9-96DB5559CFB2}" type="sibTrans" cxnId="{7FC30A13-54FE-44C4-83C7-CF8DE1EDB2DF}">
      <dgm:prSet/>
      <dgm:spPr/>
      <dgm:t>
        <a:bodyPr/>
        <a:lstStyle/>
        <a:p>
          <a:endParaRPr lang="ru-RU" sz="1400"/>
        </a:p>
      </dgm:t>
    </dgm:pt>
    <dgm:pt modelId="{AA57D252-0DFE-479E-BBBD-8E0819F9553C}">
      <dgm:prSet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sz="1400" b="1" dirty="0" err="1" smtClean="0">
              <a:latin typeface="Verdana" pitchFamily="34" charset="0"/>
            </a:rPr>
            <a:t>приободр</a:t>
          </a:r>
          <a:r>
            <a:rPr lang="ru-RU" sz="1400" b="1" dirty="0" err="1" smtClean="0">
              <a:solidFill>
                <a:srgbClr val="FF0000"/>
              </a:solidFill>
            </a:rPr>
            <a:t>И</a:t>
          </a:r>
          <a:r>
            <a:rPr lang="ru-RU" sz="1400" b="1" dirty="0" err="1" smtClean="0">
              <a:latin typeface="Verdana" pitchFamily="34" charset="0"/>
            </a:rPr>
            <a:t>ть</a:t>
          </a:r>
          <a:r>
            <a:rPr lang="ru-RU" sz="1400" b="1" dirty="0" smtClean="0">
              <a:latin typeface="Verdana" pitchFamily="34" charset="0"/>
            </a:rPr>
            <a:t> – ты </a:t>
          </a:r>
          <a:r>
            <a:rPr lang="ru-RU" sz="1400" b="1" dirty="0" err="1" smtClean="0">
              <a:latin typeface="Verdana" pitchFamily="34" charset="0"/>
            </a:rPr>
            <a:t>приободр</a:t>
          </a:r>
          <a:r>
            <a:rPr lang="ru-RU" sz="1400" b="1" dirty="0" err="1" smtClean="0">
              <a:solidFill>
                <a:srgbClr val="FF0000"/>
              </a:solidFill>
            </a:rPr>
            <a:t>И</a:t>
          </a:r>
          <a:r>
            <a:rPr lang="ru-RU" sz="1400" b="1" dirty="0" err="1" smtClean="0">
              <a:latin typeface="Verdana" pitchFamily="34" charset="0"/>
            </a:rPr>
            <a:t>шь</a:t>
          </a:r>
          <a:r>
            <a:rPr lang="ru-RU" sz="1400" b="1" dirty="0" smtClean="0">
              <a:latin typeface="Verdana" pitchFamily="34" charset="0"/>
            </a:rPr>
            <a:t> – они </a:t>
          </a:r>
          <a:r>
            <a:rPr lang="ru-RU" sz="1400" b="1" dirty="0" err="1" smtClean="0">
              <a:latin typeface="Verdana" pitchFamily="34" charset="0"/>
            </a:rPr>
            <a:t>приободр</a:t>
          </a:r>
          <a:r>
            <a:rPr lang="ru-RU" sz="1400" b="1" dirty="0" err="1" smtClean="0">
              <a:solidFill>
                <a:srgbClr val="FF0000"/>
              </a:solidFill>
            </a:rPr>
            <a:t>Я</a:t>
          </a:r>
          <a:r>
            <a:rPr lang="ru-RU" sz="1400" b="1" dirty="0" err="1" smtClean="0">
              <a:latin typeface="Verdana" pitchFamily="34" charset="0"/>
            </a:rPr>
            <a:t>т</a:t>
          </a:r>
          <a:endParaRPr lang="ru-RU" sz="1400" b="1" dirty="0">
            <a:latin typeface="Verdana" pitchFamily="34" charset="0"/>
          </a:endParaRPr>
        </a:p>
      </dgm:t>
    </dgm:pt>
    <dgm:pt modelId="{5C6D2353-1363-456F-A46F-D6EAB7EBFC79}" type="parTrans" cxnId="{640ED1C5-3D31-43DC-8752-0AA91F36F01D}">
      <dgm:prSet/>
      <dgm:spPr/>
      <dgm:t>
        <a:bodyPr/>
        <a:lstStyle/>
        <a:p>
          <a:endParaRPr lang="ru-RU" sz="1400"/>
        </a:p>
      </dgm:t>
    </dgm:pt>
    <dgm:pt modelId="{2C5BAE18-1305-4AE0-AD21-442835FD8C6B}" type="sibTrans" cxnId="{640ED1C5-3D31-43DC-8752-0AA91F36F01D}">
      <dgm:prSet/>
      <dgm:spPr/>
      <dgm:t>
        <a:bodyPr/>
        <a:lstStyle/>
        <a:p>
          <a:endParaRPr lang="ru-RU" sz="1400"/>
        </a:p>
      </dgm:t>
    </dgm:pt>
    <dgm:pt modelId="{4877EF30-9820-446B-97A7-3051D4223035}" type="pres">
      <dgm:prSet presAssocID="{E7578FDA-4F3F-42E6-8C3F-1DE4EF5EF9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B2F8E-C393-4301-9ADD-4428706C053E}" type="pres">
      <dgm:prSet presAssocID="{257E01CA-9B7F-4EFC-81CD-D53813CBC836}" presName="parentLin" presStyleCnt="0"/>
      <dgm:spPr/>
    </dgm:pt>
    <dgm:pt modelId="{81EC9C69-4E25-48B0-BED9-449F0791A4C6}" type="pres">
      <dgm:prSet presAssocID="{257E01CA-9B7F-4EFC-81CD-D53813CBC836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C550335-6BE7-491A-AD25-959B60691BB5}" type="pres">
      <dgm:prSet presAssocID="{257E01CA-9B7F-4EFC-81CD-D53813CBC83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EF710-7464-4AAE-B995-DD3FEEAC6289}" type="pres">
      <dgm:prSet presAssocID="{257E01CA-9B7F-4EFC-81CD-D53813CBC836}" presName="negativeSpace" presStyleCnt="0"/>
      <dgm:spPr/>
    </dgm:pt>
    <dgm:pt modelId="{B446D682-AE47-4D36-AE51-EFBB3415D4AD}" type="pres">
      <dgm:prSet presAssocID="{257E01CA-9B7F-4EFC-81CD-D53813CBC836}" presName="childText" presStyleLbl="conFgAcc1" presStyleIdx="0" presStyleCnt="6" custScaleX="89566" custLinFactY="-11829" custLinFactNeighborX="-2381" custLinFactNeighborY="-100000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F5FC9C1B-6273-4745-BCAE-A1F81779E9B0}" type="pres">
      <dgm:prSet presAssocID="{28032CEB-27E4-45C7-9080-78EDCE75132F}" presName="spaceBetweenRectangles" presStyleCnt="0"/>
      <dgm:spPr/>
    </dgm:pt>
    <dgm:pt modelId="{1D7DCED8-FA1C-4A2F-9790-379EBBA75EEC}" type="pres">
      <dgm:prSet presAssocID="{B95A9F3D-A177-4EF0-BC89-4945545266F6}" presName="parentLin" presStyleCnt="0"/>
      <dgm:spPr/>
    </dgm:pt>
    <dgm:pt modelId="{50A925CB-8430-490A-A903-1FE4095BAB0A}" type="pres">
      <dgm:prSet presAssocID="{B95A9F3D-A177-4EF0-BC89-4945545266F6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322240F-2451-4FE5-BE31-7BE032131EC3}" type="pres">
      <dgm:prSet presAssocID="{B95A9F3D-A177-4EF0-BC89-4945545266F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95EAC-126C-4449-8367-D53CF8A441EE}" type="pres">
      <dgm:prSet presAssocID="{B95A9F3D-A177-4EF0-BC89-4945545266F6}" presName="negativeSpace" presStyleCnt="0"/>
      <dgm:spPr/>
    </dgm:pt>
    <dgm:pt modelId="{E65FE4BC-B426-4D84-9DE8-1B285CDEACCF}" type="pres">
      <dgm:prSet presAssocID="{B95A9F3D-A177-4EF0-BC89-4945545266F6}" presName="childText" presStyleLbl="conFgAcc1" presStyleIdx="1" presStyleCnt="6" custScaleX="89566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C059990D-957E-4986-BDA3-48B0180EDDB6}" type="pres">
      <dgm:prSet presAssocID="{4B23DFE5-5A78-4254-8CB7-101548507178}" presName="spaceBetweenRectangles" presStyleCnt="0"/>
      <dgm:spPr/>
    </dgm:pt>
    <dgm:pt modelId="{0EB943DF-025D-408E-8F43-9E318A4BEE51}" type="pres">
      <dgm:prSet presAssocID="{810D657C-E19F-41C7-BB01-35F685A366AF}" presName="parentLin" presStyleCnt="0"/>
      <dgm:spPr/>
    </dgm:pt>
    <dgm:pt modelId="{5B742937-5A1E-40DC-8D3D-C160A134F428}" type="pres">
      <dgm:prSet presAssocID="{810D657C-E19F-41C7-BB01-35F685A366AF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E670FAF5-E378-4A8B-9263-79CC02E2E10B}" type="pres">
      <dgm:prSet presAssocID="{810D657C-E19F-41C7-BB01-35F685A366A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B7891-FF33-474F-BDBD-92CCA0C1BF2C}" type="pres">
      <dgm:prSet presAssocID="{810D657C-E19F-41C7-BB01-35F685A366AF}" presName="negativeSpace" presStyleCnt="0"/>
      <dgm:spPr/>
    </dgm:pt>
    <dgm:pt modelId="{7BFFA93A-185A-4F96-8E66-41E42C70F2EE}" type="pres">
      <dgm:prSet presAssocID="{810D657C-E19F-41C7-BB01-35F685A366AF}" presName="childText" presStyleLbl="conFgAcc1" presStyleIdx="2" presStyleCnt="6" custScaleX="89564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39CD781C-97B5-4279-BA10-5109297869B4}" type="pres">
      <dgm:prSet presAssocID="{D30CED51-7DB9-40C8-BA2C-1B8535797EF5}" presName="spaceBetweenRectangles" presStyleCnt="0"/>
      <dgm:spPr/>
    </dgm:pt>
    <dgm:pt modelId="{5759235F-735B-4BD6-9DAB-305CA47CD249}" type="pres">
      <dgm:prSet presAssocID="{61497F52-B36B-464F-9888-641496C24349}" presName="parentLin" presStyleCnt="0"/>
      <dgm:spPr/>
    </dgm:pt>
    <dgm:pt modelId="{36A21557-24FC-4191-B0FA-AB4DB0B80411}" type="pres">
      <dgm:prSet presAssocID="{61497F52-B36B-464F-9888-641496C24349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A6B49997-B7F7-4A19-AC34-36C3F5FEC632}" type="pres">
      <dgm:prSet presAssocID="{61497F52-B36B-464F-9888-641496C2434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67088-BFD5-4399-8A85-393E41576F43}" type="pres">
      <dgm:prSet presAssocID="{61497F52-B36B-464F-9888-641496C24349}" presName="negativeSpace" presStyleCnt="0"/>
      <dgm:spPr/>
    </dgm:pt>
    <dgm:pt modelId="{D4A4326F-002B-40FB-A121-FBDE7C1115C5}" type="pres">
      <dgm:prSet presAssocID="{61497F52-B36B-464F-9888-641496C24349}" presName="childText" presStyleLbl="conFgAcc1" presStyleIdx="3" presStyleCnt="6" custScaleX="89565" custLinFactNeighborY="-92322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F8434677-3E11-4BD0-BA31-DA047D1791D6}" type="pres">
      <dgm:prSet presAssocID="{5F3CFEA5-F769-4B73-BC1B-73505B3B9532}" presName="spaceBetweenRectangles" presStyleCnt="0"/>
      <dgm:spPr/>
    </dgm:pt>
    <dgm:pt modelId="{37AE60D2-CB7A-4598-9B69-A825B4E434B5}" type="pres">
      <dgm:prSet presAssocID="{C102B135-ABF5-4711-8762-0A7720994236}" presName="parentLin" presStyleCnt="0"/>
      <dgm:spPr/>
    </dgm:pt>
    <dgm:pt modelId="{0F172AC2-CC98-416D-B453-55053CF33CD6}" type="pres">
      <dgm:prSet presAssocID="{C102B135-ABF5-4711-8762-0A7720994236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F44B2887-566A-4F89-8893-A85790351ECF}" type="pres">
      <dgm:prSet presAssocID="{C102B135-ABF5-4711-8762-0A772099423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0CA8D-6DA0-432D-8549-E9F2CDE9939A}" type="pres">
      <dgm:prSet presAssocID="{C102B135-ABF5-4711-8762-0A7720994236}" presName="negativeSpace" presStyleCnt="0"/>
      <dgm:spPr/>
    </dgm:pt>
    <dgm:pt modelId="{DC8BE133-09E4-421F-BF24-0549C66E8852}" type="pres">
      <dgm:prSet presAssocID="{C102B135-ABF5-4711-8762-0A7720994236}" presName="childText" presStyleLbl="conFgAcc1" presStyleIdx="4" presStyleCnt="6" custScaleX="8956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93B86B71-B71E-4070-87C6-B1B1A4027986}" type="pres">
      <dgm:prSet presAssocID="{71B80D4A-67CF-45FF-83A9-96DB5559CFB2}" presName="spaceBetweenRectangles" presStyleCnt="0"/>
      <dgm:spPr/>
    </dgm:pt>
    <dgm:pt modelId="{B9AD5252-9FE2-4301-853E-973DDE9A8292}" type="pres">
      <dgm:prSet presAssocID="{AA57D252-0DFE-479E-BBBD-8E0819F9553C}" presName="parentLin" presStyleCnt="0"/>
      <dgm:spPr/>
    </dgm:pt>
    <dgm:pt modelId="{AF52F45B-5B13-4266-B7F9-54C7827B13A1}" type="pres">
      <dgm:prSet presAssocID="{AA57D252-0DFE-479E-BBBD-8E0819F9553C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55BECF8E-C7BC-4871-B49E-333BDB1F23EE}" type="pres">
      <dgm:prSet presAssocID="{AA57D252-0DFE-479E-BBBD-8E0819F9553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C116B-2852-469A-80CA-AE3851878751}" type="pres">
      <dgm:prSet presAssocID="{AA57D252-0DFE-479E-BBBD-8E0819F9553C}" presName="negativeSpace" presStyleCnt="0"/>
      <dgm:spPr/>
    </dgm:pt>
    <dgm:pt modelId="{8969A37C-B3A6-4C8B-99A2-05078C9E617B}" type="pres">
      <dgm:prSet presAssocID="{AA57D252-0DFE-479E-BBBD-8E0819F9553C}" presName="childText" presStyleLbl="conFgAcc1" presStyleIdx="5" presStyleCnt="6" custScaleX="8956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</dgm:pt>
  </dgm:ptLst>
  <dgm:cxnLst>
    <dgm:cxn modelId="{AD8962BA-C6F3-4005-88AB-0450ACDF36F9}" type="presOf" srcId="{810D657C-E19F-41C7-BB01-35F685A366AF}" destId="{E670FAF5-E378-4A8B-9263-79CC02E2E10B}" srcOrd="1" destOrd="0" presId="urn:microsoft.com/office/officeart/2005/8/layout/list1"/>
    <dgm:cxn modelId="{327D1015-9B83-404C-8CAB-8D641BAF2F55}" type="presOf" srcId="{61497F52-B36B-464F-9888-641496C24349}" destId="{36A21557-24FC-4191-B0FA-AB4DB0B80411}" srcOrd="0" destOrd="0" presId="urn:microsoft.com/office/officeart/2005/8/layout/list1"/>
    <dgm:cxn modelId="{B854A1C3-8C46-42A8-B83D-E3A38E735306}" srcId="{E7578FDA-4F3F-42E6-8C3F-1DE4EF5EF9F5}" destId="{810D657C-E19F-41C7-BB01-35F685A366AF}" srcOrd="2" destOrd="0" parTransId="{ECD062E7-5E47-4988-93C9-90E294D7DA01}" sibTransId="{D30CED51-7DB9-40C8-BA2C-1B8535797EF5}"/>
    <dgm:cxn modelId="{54CAFE98-422C-4116-9AC8-A41DBB16453A}" type="presOf" srcId="{257E01CA-9B7F-4EFC-81CD-D53813CBC836}" destId="{81EC9C69-4E25-48B0-BED9-449F0791A4C6}" srcOrd="0" destOrd="0" presId="urn:microsoft.com/office/officeart/2005/8/layout/list1"/>
    <dgm:cxn modelId="{6ADDBD7E-4F67-4D84-995B-B69FE6605528}" srcId="{E7578FDA-4F3F-42E6-8C3F-1DE4EF5EF9F5}" destId="{B95A9F3D-A177-4EF0-BC89-4945545266F6}" srcOrd="1" destOrd="0" parTransId="{6C4A0C55-798E-4E8A-A8E2-84A4719D7088}" sibTransId="{4B23DFE5-5A78-4254-8CB7-101548507178}"/>
    <dgm:cxn modelId="{EF13EA66-2691-48EE-9A82-0D99F550DB33}" type="presOf" srcId="{AA57D252-0DFE-479E-BBBD-8E0819F9553C}" destId="{55BECF8E-C7BC-4871-B49E-333BDB1F23EE}" srcOrd="1" destOrd="0" presId="urn:microsoft.com/office/officeart/2005/8/layout/list1"/>
    <dgm:cxn modelId="{3137447B-14CF-4192-A88A-41DF4FFBE427}" srcId="{E7578FDA-4F3F-42E6-8C3F-1DE4EF5EF9F5}" destId="{61497F52-B36B-464F-9888-641496C24349}" srcOrd="3" destOrd="0" parTransId="{B2EA140B-AA08-42BE-A71E-D1E0D355D44B}" sibTransId="{5F3CFEA5-F769-4B73-BC1B-73505B3B9532}"/>
    <dgm:cxn modelId="{AFC01A68-0F23-45C8-ACAA-39902697A582}" type="presOf" srcId="{257E01CA-9B7F-4EFC-81CD-D53813CBC836}" destId="{5C550335-6BE7-491A-AD25-959B60691BB5}" srcOrd="1" destOrd="0" presId="urn:microsoft.com/office/officeart/2005/8/layout/list1"/>
    <dgm:cxn modelId="{7FC30A13-54FE-44C4-83C7-CF8DE1EDB2DF}" srcId="{E7578FDA-4F3F-42E6-8C3F-1DE4EF5EF9F5}" destId="{C102B135-ABF5-4711-8762-0A7720994236}" srcOrd="4" destOrd="0" parTransId="{247939A3-11A8-4F0A-919C-12B0005245B7}" sibTransId="{71B80D4A-67CF-45FF-83A9-96DB5559CFB2}"/>
    <dgm:cxn modelId="{8CAF4156-A9C6-48CB-9281-1F990D574C2E}" type="presOf" srcId="{C102B135-ABF5-4711-8762-0A7720994236}" destId="{F44B2887-566A-4F89-8893-A85790351ECF}" srcOrd="1" destOrd="0" presId="urn:microsoft.com/office/officeart/2005/8/layout/list1"/>
    <dgm:cxn modelId="{11CE3F79-FC3B-48E6-8453-821F3BFEF342}" type="presOf" srcId="{61497F52-B36B-464F-9888-641496C24349}" destId="{A6B49997-B7F7-4A19-AC34-36C3F5FEC632}" srcOrd="1" destOrd="0" presId="urn:microsoft.com/office/officeart/2005/8/layout/list1"/>
    <dgm:cxn modelId="{05294EF6-E14E-4A1A-B41E-8D867614A270}" type="presOf" srcId="{AA57D252-0DFE-479E-BBBD-8E0819F9553C}" destId="{AF52F45B-5B13-4266-B7F9-54C7827B13A1}" srcOrd="0" destOrd="0" presId="urn:microsoft.com/office/officeart/2005/8/layout/list1"/>
    <dgm:cxn modelId="{640ED1C5-3D31-43DC-8752-0AA91F36F01D}" srcId="{E7578FDA-4F3F-42E6-8C3F-1DE4EF5EF9F5}" destId="{AA57D252-0DFE-479E-BBBD-8E0819F9553C}" srcOrd="5" destOrd="0" parTransId="{5C6D2353-1363-456F-A46F-D6EAB7EBFC79}" sibTransId="{2C5BAE18-1305-4AE0-AD21-442835FD8C6B}"/>
    <dgm:cxn modelId="{54824DCF-36E1-4B35-8943-43F2CACBE940}" type="presOf" srcId="{C102B135-ABF5-4711-8762-0A7720994236}" destId="{0F172AC2-CC98-416D-B453-55053CF33CD6}" srcOrd="0" destOrd="0" presId="urn:microsoft.com/office/officeart/2005/8/layout/list1"/>
    <dgm:cxn modelId="{8DDA61B4-561D-40A4-82C6-D085B17FB30B}" type="presOf" srcId="{B95A9F3D-A177-4EF0-BC89-4945545266F6}" destId="{50A925CB-8430-490A-A903-1FE4095BAB0A}" srcOrd="0" destOrd="0" presId="urn:microsoft.com/office/officeart/2005/8/layout/list1"/>
    <dgm:cxn modelId="{77407161-17F5-49A3-B4C3-37D085DED27B}" srcId="{E7578FDA-4F3F-42E6-8C3F-1DE4EF5EF9F5}" destId="{257E01CA-9B7F-4EFC-81CD-D53813CBC836}" srcOrd="0" destOrd="0" parTransId="{76B88534-D059-4B47-99A0-467D6BB8D25F}" sibTransId="{28032CEB-27E4-45C7-9080-78EDCE75132F}"/>
    <dgm:cxn modelId="{8E2E68C7-0130-4529-85EE-3EE725DF7E99}" type="presOf" srcId="{E7578FDA-4F3F-42E6-8C3F-1DE4EF5EF9F5}" destId="{4877EF30-9820-446B-97A7-3051D4223035}" srcOrd="0" destOrd="0" presId="urn:microsoft.com/office/officeart/2005/8/layout/list1"/>
    <dgm:cxn modelId="{B69C7079-1740-41A6-9C01-D63D35091A0B}" type="presOf" srcId="{B95A9F3D-A177-4EF0-BC89-4945545266F6}" destId="{0322240F-2451-4FE5-BE31-7BE032131EC3}" srcOrd="1" destOrd="0" presId="urn:microsoft.com/office/officeart/2005/8/layout/list1"/>
    <dgm:cxn modelId="{E5ABEA8A-A30D-429D-93A3-5D5D4A819589}" type="presOf" srcId="{810D657C-E19F-41C7-BB01-35F685A366AF}" destId="{5B742937-5A1E-40DC-8D3D-C160A134F428}" srcOrd="0" destOrd="0" presId="urn:microsoft.com/office/officeart/2005/8/layout/list1"/>
    <dgm:cxn modelId="{128BFFB2-1DAE-4282-AAC1-9A2A60C3FFF3}" type="presParOf" srcId="{4877EF30-9820-446B-97A7-3051D4223035}" destId="{C4CB2F8E-C393-4301-9ADD-4428706C053E}" srcOrd="0" destOrd="0" presId="urn:microsoft.com/office/officeart/2005/8/layout/list1"/>
    <dgm:cxn modelId="{2FC29EBE-147F-4820-B8F8-37E34149E45A}" type="presParOf" srcId="{C4CB2F8E-C393-4301-9ADD-4428706C053E}" destId="{81EC9C69-4E25-48B0-BED9-449F0791A4C6}" srcOrd="0" destOrd="0" presId="urn:microsoft.com/office/officeart/2005/8/layout/list1"/>
    <dgm:cxn modelId="{E2673E73-B420-4AA6-B1F1-934A55444EBA}" type="presParOf" srcId="{C4CB2F8E-C393-4301-9ADD-4428706C053E}" destId="{5C550335-6BE7-491A-AD25-959B60691BB5}" srcOrd="1" destOrd="0" presId="urn:microsoft.com/office/officeart/2005/8/layout/list1"/>
    <dgm:cxn modelId="{E902CDEE-0597-40E3-AFD8-B7E87D672084}" type="presParOf" srcId="{4877EF30-9820-446B-97A7-3051D4223035}" destId="{0A3EF710-7464-4AAE-B995-DD3FEEAC6289}" srcOrd="1" destOrd="0" presId="urn:microsoft.com/office/officeart/2005/8/layout/list1"/>
    <dgm:cxn modelId="{B55941DD-0182-4428-8250-72A7CC9F0080}" type="presParOf" srcId="{4877EF30-9820-446B-97A7-3051D4223035}" destId="{B446D682-AE47-4D36-AE51-EFBB3415D4AD}" srcOrd="2" destOrd="0" presId="urn:microsoft.com/office/officeart/2005/8/layout/list1"/>
    <dgm:cxn modelId="{B02C21DB-7F95-4E73-A2FB-7EC2A5DF39AF}" type="presParOf" srcId="{4877EF30-9820-446B-97A7-3051D4223035}" destId="{F5FC9C1B-6273-4745-BCAE-A1F81779E9B0}" srcOrd="3" destOrd="0" presId="urn:microsoft.com/office/officeart/2005/8/layout/list1"/>
    <dgm:cxn modelId="{0DF51207-333B-4ECF-9489-D9E6FFCF6B68}" type="presParOf" srcId="{4877EF30-9820-446B-97A7-3051D4223035}" destId="{1D7DCED8-FA1C-4A2F-9790-379EBBA75EEC}" srcOrd="4" destOrd="0" presId="urn:microsoft.com/office/officeart/2005/8/layout/list1"/>
    <dgm:cxn modelId="{72765423-8B6F-4CAD-A274-DCEE12D39D85}" type="presParOf" srcId="{1D7DCED8-FA1C-4A2F-9790-379EBBA75EEC}" destId="{50A925CB-8430-490A-A903-1FE4095BAB0A}" srcOrd="0" destOrd="0" presId="urn:microsoft.com/office/officeart/2005/8/layout/list1"/>
    <dgm:cxn modelId="{54975CD4-976B-42DA-B964-5866CA119957}" type="presParOf" srcId="{1D7DCED8-FA1C-4A2F-9790-379EBBA75EEC}" destId="{0322240F-2451-4FE5-BE31-7BE032131EC3}" srcOrd="1" destOrd="0" presId="urn:microsoft.com/office/officeart/2005/8/layout/list1"/>
    <dgm:cxn modelId="{824D91F5-833F-435D-96BF-61E6E8F07BB0}" type="presParOf" srcId="{4877EF30-9820-446B-97A7-3051D4223035}" destId="{FB795EAC-126C-4449-8367-D53CF8A441EE}" srcOrd="5" destOrd="0" presId="urn:microsoft.com/office/officeart/2005/8/layout/list1"/>
    <dgm:cxn modelId="{8DF4AB69-DF53-438D-B648-0BFE9259140D}" type="presParOf" srcId="{4877EF30-9820-446B-97A7-3051D4223035}" destId="{E65FE4BC-B426-4D84-9DE8-1B285CDEACCF}" srcOrd="6" destOrd="0" presId="urn:microsoft.com/office/officeart/2005/8/layout/list1"/>
    <dgm:cxn modelId="{F773807D-AF8F-431B-B8BD-DC93A9E63511}" type="presParOf" srcId="{4877EF30-9820-446B-97A7-3051D4223035}" destId="{C059990D-957E-4986-BDA3-48B0180EDDB6}" srcOrd="7" destOrd="0" presId="urn:microsoft.com/office/officeart/2005/8/layout/list1"/>
    <dgm:cxn modelId="{CD3125E0-A55A-413A-8473-304ECD08BA35}" type="presParOf" srcId="{4877EF30-9820-446B-97A7-3051D4223035}" destId="{0EB943DF-025D-408E-8F43-9E318A4BEE51}" srcOrd="8" destOrd="0" presId="urn:microsoft.com/office/officeart/2005/8/layout/list1"/>
    <dgm:cxn modelId="{93A19B1A-353A-452E-B103-97E6D4A3D296}" type="presParOf" srcId="{0EB943DF-025D-408E-8F43-9E318A4BEE51}" destId="{5B742937-5A1E-40DC-8D3D-C160A134F428}" srcOrd="0" destOrd="0" presId="urn:microsoft.com/office/officeart/2005/8/layout/list1"/>
    <dgm:cxn modelId="{775632BD-85EA-472F-88C6-4A68F338CE83}" type="presParOf" srcId="{0EB943DF-025D-408E-8F43-9E318A4BEE51}" destId="{E670FAF5-E378-4A8B-9263-79CC02E2E10B}" srcOrd="1" destOrd="0" presId="urn:microsoft.com/office/officeart/2005/8/layout/list1"/>
    <dgm:cxn modelId="{ED589795-E651-4CB7-B186-55BC9ABDA51C}" type="presParOf" srcId="{4877EF30-9820-446B-97A7-3051D4223035}" destId="{D6BB7891-FF33-474F-BDBD-92CCA0C1BF2C}" srcOrd="9" destOrd="0" presId="urn:microsoft.com/office/officeart/2005/8/layout/list1"/>
    <dgm:cxn modelId="{73FBA624-CA19-4FE5-B278-1C5666627E86}" type="presParOf" srcId="{4877EF30-9820-446B-97A7-3051D4223035}" destId="{7BFFA93A-185A-4F96-8E66-41E42C70F2EE}" srcOrd="10" destOrd="0" presId="urn:microsoft.com/office/officeart/2005/8/layout/list1"/>
    <dgm:cxn modelId="{F6322B32-4B22-4689-BDD4-206C2E2B539C}" type="presParOf" srcId="{4877EF30-9820-446B-97A7-3051D4223035}" destId="{39CD781C-97B5-4279-BA10-5109297869B4}" srcOrd="11" destOrd="0" presId="urn:microsoft.com/office/officeart/2005/8/layout/list1"/>
    <dgm:cxn modelId="{8FE1174D-A96E-4424-A53A-475A7E327E0F}" type="presParOf" srcId="{4877EF30-9820-446B-97A7-3051D4223035}" destId="{5759235F-735B-4BD6-9DAB-305CA47CD249}" srcOrd="12" destOrd="0" presId="urn:microsoft.com/office/officeart/2005/8/layout/list1"/>
    <dgm:cxn modelId="{ACD9386E-6CF1-4638-9C87-9C979E653728}" type="presParOf" srcId="{5759235F-735B-4BD6-9DAB-305CA47CD249}" destId="{36A21557-24FC-4191-B0FA-AB4DB0B80411}" srcOrd="0" destOrd="0" presId="urn:microsoft.com/office/officeart/2005/8/layout/list1"/>
    <dgm:cxn modelId="{1DCB90B1-8398-41DF-9A66-38429E1D3E21}" type="presParOf" srcId="{5759235F-735B-4BD6-9DAB-305CA47CD249}" destId="{A6B49997-B7F7-4A19-AC34-36C3F5FEC632}" srcOrd="1" destOrd="0" presId="urn:microsoft.com/office/officeart/2005/8/layout/list1"/>
    <dgm:cxn modelId="{A8F9B690-D8E0-4918-8999-AE8D0845E1C7}" type="presParOf" srcId="{4877EF30-9820-446B-97A7-3051D4223035}" destId="{C0767088-BFD5-4399-8A85-393E41576F43}" srcOrd="13" destOrd="0" presId="urn:microsoft.com/office/officeart/2005/8/layout/list1"/>
    <dgm:cxn modelId="{9D8F1A4F-57BA-4437-827E-7AE1E4F1E5DD}" type="presParOf" srcId="{4877EF30-9820-446B-97A7-3051D4223035}" destId="{D4A4326F-002B-40FB-A121-FBDE7C1115C5}" srcOrd="14" destOrd="0" presId="urn:microsoft.com/office/officeart/2005/8/layout/list1"/>
    <dgm:cxn modelId="{B1BF538B-587B-4BE6-B3C7-7F4E4015EF69}" type="presParOf" srcId="{4877EF30-9820-446B-97A7-3051D4223035}" destId="{F8434677-3E11-4BD0-BA31-DA047D1791D6}" srcOrd="15" destOrd="0" presId="urn:microsoft.com/office/officeart/2005/8/layout/list1"/>
    <dgm:cxn modelId="{8DE52F21-2C78-4A33-A6AA-BA8F896A42BA}" type="presParOf" srcId="{4877EF30-9820-446B-97A7-3051D4223035}" destId="{37AE60D2-CB7A-4598-9B69-A825B4E434B5}" srcOrd="16" destOrd="0" presId="urn:microsoft.com/office/officeart/2005/8/layout/list1"/>
    <dgm:cxn modelId="{D49B8C24-D538-4819-A085-BBA4A7D2F574}" type="presParOf" srcId="{37AE60D2-CB7A-4598-9B69-A825B4E434B5}" destId="{0F172AC2-CC98-416D-B453-55053CF33CD6}" srcOrd="0" destOrd="0" presId="urn:microsoft.com/office/officeart/2005/8/layout/list1"/>
    <dgm:cxn modelId="{01454FE9-2B5C-4751-9EA3-803C11029C97}" type="presParOf" srcId="{37AE60D2-CB7A-4598-9B69-A825B4E434B5}" destId="{F44B2887-566A-4F89-8893-A85790351ECF}" srcOrd="1" destOrd="0" presId="urn:microsoft.com/office/officeart/2005/8/layout/list1"/>
    <dgm:cxn modelId="{F2B16A66-0CCC-4E37-98DA-C06022D5A413}" type="presParOf" srcId="{4877EF30-9820-446B-97A7-3051D4223035}" destId="{7300CA8D-6DA0-432D-8549-E9F2CDE9939A}" srcOrd="17" destOrd="0" presId="urn:microsoft.com/office/officeart/2005/8/layout/list1"/>
    <dgm:cxn modelId="{D3F29489-E990-48BE-80EE-7721040C24A4}" type="presParOf" srcId="{4877EF30-9820-446B-97A7-3051D4223035}" destId="{DC8BE133-09E4-421F-BF24-0549C66E8852}" srcOrd="18" destOrd="0" presId="urn:microsoft.com/office/officeart/2005/8/layout/list1"/>
    <dgm:cxn modelId="{DA766170-71E2-46DD-B98C-EDDB1495B3B6}" type="presParOf" srcId="{4877EF30-9820-446B-97A7-3051D4223035}" destId="{93B86B71-B71E-4070-87C6-B1B1A4027986}" srcOrd="19" destOrd="0" presId="urn:microsoft.com/office/officeart/2005/8/layout/list1"/>
    <dgm:cxn modelId="{25012CDB-0550-4E66-9BC1-2C8C1F724CDA}" type="presParOf" srcId="{4877EF30-9820-446B-97A7-3051D4223035}" destId="{B9AD5252-9FE2-4301-853E-973DDE9A8292}" srcOrd="20" destOrd="0" presId="urn:microsoft.com/office/officeart/2005/8/layout/list1"/>
    <dgm:cxn modelId="{87CD6DFC-A36B-4554-B02B-613DD2F7C2E2}" type="presParOf" srcId="{B9AD5252-9FE2-4301-853E-973DDE9A8292}" destId="{AF52F45B-5B13-4266-B7F9-54C7827B13A1}" srcOrd="0" destOrd="0" presId="urn:microsoft.com/office/officeart/2005/8/layout/list1"/>
    <dgm:cxn modelId="{1905013C-8C93-4C10-80AB-EC456C57D40F}" type="presParOf" srcId="{B9AD5252-9FE2-4301-853E-973DDE9A8292}" destId="{55BECF8E-C7BC-4871-B49E-333BDB1F23EE}" srcOrd="1" destOrd="0" presId="urn:microsoft.com/office/officeart/2005/8/layout/list1"/>
    <dgm:cxn modelId="{CA3454A8-BB92-4A80-8FAF-1B3C0D20D558}" type="presParOf" srcId="{4877EF30-9820-446B-97A7-3051D4223035}" destId="{0BCC116B-2852-469A-80CA-AE3851878751}" srcOrd="21" destOrd="0" presId="urn:microsoft.com/office/officeart/2005/8/layout/list1"/>
    <dgm:cxn modelId="{E3356393-340C-404B-9874-52697039C511}" type="presParOf" srcId="{4877EF30-9820-446B-97A7-3051D4223035}" destId="{8969A37C-B3A6-4C8B-99A2-05078C9E617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844FD9-386C-40FD-9B54-4E3FED6BE32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D37CF62-95EC-4BD5-B7C0-1FC7A5B463DF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dirty="0" smtClean="0"/>
            <a:t>-</a:t>
          </a:r>
          <a:endParaRPr lang="ru-RU" dirty="0"/>
        </a:p>
      </dgm:t>
    </dgm:pt>
    <dgm:pt modelId="{4BD53883-1F02-4BE2-88DF-4080C853DBCE}" type="parTrans" cxnId="{4FAB328B-7C43-42A6-A175-3F120196832C}">
      <dgm:prSet/>
      <dgm:spPr/>
      <dgm:t>
        <a:bodyPr/>
        <a:lstStyle/>
        <a:p>
          <a:endParaRPr lang="ru-RU"/>
        </a:p>
      </dgm:t>
    </dgm:pt>
    <dgm:pt modelId="{8E017A6A-2129-4305-9913-57B67EE48DD7}" type="sibTrans" cxnId="{4FAB328B-7C43-42A6-A175-3F120196832C}">
      <dgm:prSet/>
      <dgm:spPr/>
      <dgm:t>
        <a:bodyPr/>
        <a:lstStyle/>
        <a:p>
          <a:endParaRPr lang="ru-RU"/>
        </a:p>
      </dgm:t>
    </dgm:pt>
    <dgm:pt modelId="{06AE3BDD-067F-4D62-A0FD-E3DBB08C8AEC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б</a:t>
          </a:r>
          <a:r>
            <a:rPr lang="ru-RU" b="1" dirty="0" smtClean="0">
              <a:solidFill>
                <a:srgbClr val="FF0000"/>
              </a:solidFill>
              <a:latin typeface="Verdana" pitchFamily="34" charset="0"/>
            </a:rPr>
            <a:t>О</a:t>
          </a:r>
          <a:r>
            <a:rPr lang="ru-RU" b="1" dirty="0" smtClean="0">
              <a:latin typeface="Verdana" pitchFamily="34" charset="0"/>
            </a:rPr>
            <a:t>роду</a:t>
          </a:r>
          <a:endParaRPr lang="ru-RU" b="1" dirty="0">
            <a:latin typeface="Verdana" pitchFamily="34" charset="0"/>
          </a:endParaRPr>
        </a:p>
      </dgm:t>
    </dgm:pt>
    <dgm:pt modelId="{D38D37AF-A82F-4ACA-BDC2-E97952936985}" type="parTrans" cxnId="{410EC9A4-87B9-487F-8E3F-19405723D3A5}">
      <dgm:prSet/>
      <dgm:spPr/>
      <dgm:t>
        <a:bodyPr/>
        <a:lstStyle/>
        <a:p>
          <a:endParaRPr lang="ru-RU"/>
        </a:p>
      </dgm:t>
    </dgm:pt>
    <dgm:pt modelId="{F875E88D-199C-4BC3-A837-6383C385162C}" type="sibTrans" cxnId="{410EC9A4-87B9-487F-8E3F-19405723D3A5}">
      <dgm:prSet/>
      <dgm:spPr/>
      <dgm:t>
        <a:bodyPr/>
        <a:lstStyle/>
        <a:p>
          <a:endParaRPr lang="ru-RU"/>
        </a:p>
      </dgm:t>
    </dgm:pt>
    <dgm:pt modelId="{52DDE3CA-95A4-417F-BD7A-9E6F24BCFA1B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бород</a:t>
          </a:r>
          <a:r>
            <a:rPr lang="ru-RU" b="1" dirty="0" smtClean="0">
              <a:solidFill>
                <a:srgbClr val="FF0000"/>
              </a:solidFill>
              <a:latin typeface="Verdana" pitchFamily="34" charset="0"/>
            </a:rPr>
            <a:t>А</a:t>
          </a:r>
          <a:endParaRPr lang="ru-RU" b="1" dirty="0">
            <a:solidFill>
              <a:srgbClr val="FF0000"/>
            </a:solidFill>
            <a:latin typeface="Verdana" pitchFamily="34" charset="0"/>
          </a:endParaRPr>
        </a:p>
      </dgm:t>
    </dgm:pt>
    <dgm:pt modelId="{8E4AB993-7AC3-41F9-B347-2931B2783260}" type="parTrans" cxnId="{C53E83C7-E41B-45A7-A7A5-41E7783A20B0}">
      <dgm:prSet/>
      <dgm:spPr/>
      <dgm:t>
        <a:bodyPr/>
        <a:lstStyle/>
        <a:p>
          <a:endParaRPr lang="ru-RU"/>
        </a:p>
      </dgm:t>
    </dgm:pt>
    <dgm:pt modelId="{975F0B75-B40C-4397-B860-A13A8253A427}" type="sibTrans" cxnId="{C53E83C7-E41B-45A7-A7A5-41E7783A20B0}">
      <dgm:prSet/>
      <dgm:spPr/>
      <dgm:t>
        <a:bodyPr/>
        <a:lstStyle/>
        <a:p>
          <a:endParaRPr lang="ru-RU"/>
        </a:p>
      </dgm:t>
    </dgm:pt>
    <dgm:pt modelId="{3A1D475D-B1D4-4753-8658-609633B5340B}" type="pres">
      <dgm:prSet presAssocID="{53844FD9-386C-40FD-9B54-4E3FED6BE321}" presName="Name0" presStyleCnt="0">
        <dgm:presLayoutVars>
          <dgm:dir/>
          <dgm:animLvl val="lvl"/>
          <dgm:resizeHandles val="exact"/>
        </dgm:presLayoutVars>
      </dgm:prSet>
      <dgm:spPr/>
    </dgm:pt>
    <dgm:pt modelId="{F7C912E9-2454-4D03-8DED-49C9A5463BD1}" type="pres">
      <dgm:prSet presAssocID="{06AE3BDD-067F-4D62-A0FD-E3DBB08C8AE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3F012-501C-4B01-9ADF-336FF75836B9}" type="pres">
      <dgm:prSet presAssocID="{F875E88D-199C-4BC3-A837-6383C385162C}" presName="parTxOnlySpace" presStyleCnt="0"/>
      <dgm:spPr/>
    </dgm:pt>
    <dgm:pt modelId="{BDAAD0E1-87DB-40AA-89A9-6DFF84A26188}" type="pres">
      <dgm:prSet presAssocID="{5D37CF62-95EC-4BD5-B7C0-1FC7A5B463DF}" presName="parTxOnly" presStyleLbl="node1" presStyleIdx="1" presStyleCnt="3" custScaleX="50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90696-8E8D-488D-8877-0AE8103D799D}" type="pres">
      <dgm:prSet presAssocID="{8E017A6A-2129-4305-9913-57B67EE48DD7}" presName="parTxOnlySpace" presStyleCnt="0"/>
      <dgm:spPr/>
    </dgm:pt>
    <dgm:pt modelId="{17274534-C058-4955-887D-BBDF926F8603}" type="pres">
      <dgm:prSet presAssocID="{52DDE3CA-95A4-417F-BD7A-9E6F24BCFA1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114265-FC72-4032-AF2D-9B785A1D8322}" type="presOf" srcId="{52DDE3CA-95A4-417F-BD7A-9E6F24BCFA1B}" destId="{17274534-C058-4955-887D-BBDF926F8603}" srcOrd="0" destOrd="0" presId="urn:microsoft.com/office/officeart/2005/8/layout/chevron1"/>
    <dgm:cxn modelId="{4FAB328B-7C43-42A6-A175-3F120196832C}" srcId="{53844FD9-386C-40FD-9B54-4E3FED6BE321}" destId="{5D37CF62-95EC-4BD5-B7C0-1FC7A5B463DF}" srcOrd="1" destOrd="0" parTransId="{4BD53883-1F02-4BE2-88DF-4080C853DBCE}" sibTransId="{8E017A6A-2129-4305-9913-57B67EE48DD7}"/>
    <dgm:cxn modelId="{2C3CB852-110C-4046-86BF-2C2698164F3C}" type="presOf" srcId="{06AE3BDD-067F-4D62-A0FD-E3DBB08C8AEC}" destId="{F7C912E9-2454-4D03-8DED-49C9A5463BD1}" srcOrd="0" destOrd="0" presId="urn:microsoft.com/office/officeart/2005/8/layout/chevron1"/>
    <dgm:cxn modelId="{325E200D-F9E0-4C1C-B1C4-AAF7EC70F225}" type="presOf" srcId="{53844FD9-386C-40FD-9B54-4E3FED6BE321}" destId="{3A1D475D-B1D4-4753-8658-609633B5340B}" srcOrd="0" destOrd="0" presId="urn:microsoft.com/office/officeart/2005/8/layout/chevron1"/>
    <dgm:cxn modelId="{65B08096-FFDD-4575-B032-FF8D4BC82000}" type="presOf" srcId="{5D37CF62-95EC-4BD5-B7C0-1FC7A5B463DF}" destId="{BDAAD0E1-87DB-40AA-89A9-6DFF84A26188}" srcOrd="0" destOrd="0" presId="urn:microsoft.com/office/officeart/2005/8/layout/chevron1"/>
    <dgm:cxn modelId="{C53E83C7-E41B-45A7-A7A5-41E7783A20B0}" srcId="{53844FD9-386C-40FD-9B54-4E3FED6BE321}" destId="{52DDE3CA-95A4-417F-BD7A-9E6F24BCFA1B}" srcOrd="2" destOrd="0" parTransId="{8E4AB993-7AC3-41F9-B347-2931B2783260}" sibTransId="{975F0B75-B40C-4397-B860-A13A8253A427}"/>
    <dgm:cxn modelId="{410EC9A4-87B9-487F-8E3F-19405723D3A5}" srcId="{53844FD9-386C-40FD-9B54-4E3FED6BE321}" destId="{06AE3BDD-067F-4D62-A0FD-E3DBB08C8AEC}" srcOrd="0" destOrd="0" parTransId="{D38D37AF-A82F-4ACA-BDC2-E97952936985}" sibTransId="{F875E88D-199C-4BC3-A837-6383C385162C}"/>
    <dgm:cxn modelId="{A064C002-F9CF-4464-B92E-9CB31E541CD1}" type="presParOf" srcId="{3A1D475D-B1D4-4753-8658-609633B5340B}" destId="{F7C912E9-2454-4D03-8DED-49C9A5463BD1}" srcOrd="0" destOrd="0" presId="urn:microsoft.com/office/officeart/2005/8/layout/chevron1"/>
    <dgm:cxn modelId="{EACB5F87-BA7F-4463-8F9A-78A6F2FD6E0D}" type="presParOf" srcId="{3A1D475D-B1D4-4753-8658-609633B5340B}" destId="{16B3F012-501C-4B01-9ADF-336FF75836B9}" srcOrd="1" destOrd="0" presId="urn:microsoft.com/office/officeart/2005/8/layout/chevron1"/>
    <dgm:cxn modelId="{BBF30101-9AFB-4D9B-9D0D-86BD5EA5128B}" type="presParOf" srcId="{3A1D475D-B1D4-4753-8658-609633B5340B}" destId="{BDAAD0E1-87DB-40AA-89A9-6DFF84A26188}" srcOrd="2" destOrd="0" presId="urn:microsoft.com/office/officeart/2005/8/layout/chevron1"/>
    <dgm:cxn modelId="{6EE78A92-B579-45B9-950A-A84DCBB37DD4}" type="presParOf" srcId="{3A1D475D-B1D4-4753-8658-609633B5340B}" destId="{B8D90696-8E8D-488D-8877-0AE8103D799D}" srcOrd="3" destOrd="0" presId="urn:microsoft.com/office/officeart/2005/8/layout/chevron1"/>
    <dgm:cxn modelId="{9CD64598-E9C7-4B3D-8FDF-87B54254486A}" type="presParOf" srcId="{3A1D475D-B1D4-4753-8658-609633B5340B}" destId="{17274534-C058-4955-887D-BBDF926F8603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7578FDA-4F3F-42E6-8C3F-1DE4EF5EF9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7E01CA-9B7F-4EFC-81CD-D53813CBC836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бассейн</a:t>
          </a:r>
          <a:endParaRPr lang="ru-RU" b="1" dirty="0">
            <a:latin typeface="Verdana" pitchFamily="34" charset="0"/>
          </a:endParaRPr>
        </a:p>
      </dgm:t>
    </dgm:pt>
    <dgm:pt modelId="{76B88534-D059-4B47-99A0-467D6BB8D25F}" type="parTrans" cxnId="{77407161-17F5-49A3-B4C3-37D085DED27B}">
      <dgm:prSet/>
      <dgm:spPr/>
      <dgm:t>
        <a:bodyPr/>
        <a:lstStyle/>
        <a:p>
          <a:endParaRPr lang="ru-RU"/>
        </a:p>
      </dgm:t>
    </dgm:pt>
    <dgm:pt modelId="{28032CEB-27E4-45C7-9080-78EDCE75132F}" type="sibTrans" cxnId="{77407161-17F5-49A3-B4C3-37D085DED27B}">
      <dgm:prSet/>
      <dgm:spPr/>
      <dgm:t>
        <a:bodyPr/>
        <a:lstStyle/>
        <a:p>
          <a:endParaRPr lang="ru-RU"/>
        </a:p>
      </dgm:t>
    </dgm:pt>
    <dgm:pt modelId="{B95A9F3D-A177-4EF0-BC89-4945545266F6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термин</a:t>
          </a:r>
          <a:endParaRPr lang="ru-RU" b="1" dirty="0">
            <a:latin typeface="Verdana" pitchFamily="34" charset="0"/>
          </a:endParaRPr>
        </a:p>
      </dgm:t>
    </dgm:pt>
    <dgm:pt modelId="{6C4A0C55-798E-4E8A-A8E2-84A4719D7088}" type="parTrans" cxnId="{6ADDBD7E-4F67-4D84-995B-B69FE6605528}">
      <dgm:prSet/>
      <dgm:spPr/>
      <dgm:t>
        <a:bodyPr/>
        <a:lstStyle/>
        <a:p>
          <a:endParaRPr lang="ru-RU"/>
        </a:p>
      </dgm:t>
    </dgm:pt>
    <dgm:pt modelId="{4B23DFE5-5A78-4254-8CB7-101548507178}" type="sibTrans" cxnId="{6ADDBD7E-4F67-4D84-995B-B69FE6605528}">
      <dgm:prSet/>
      <dgm:spPr/>
      <dgm:t>
        <a:bodyPr/>
        <a:lstStyle/>
        <a:p>
          <a:endParaRPr lang="ru-RU"/>
        </a:p>
      </dgm:t>
    </dgm:pt>
    <dgm:pt modelId="{61497F52-B36B-464F-9888-641496C24349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патент</a:t>
          </a:r>
          <a:endParaRPr lang="ru-RU" b="1" dirty="0">
            <a:latin typeface="Verdana" pitchFamily="34" charset="0"/>
          </a:endParaRPr>
        </a:p>
      </dgm:t>
    </dgm:pt>
    <dgm:pt modelId="{B2EA140B-AA08-42BE-A71E-D1E0D355D44B}" type="parTrans" cxnId="{3137447B-14CF-4192-A88A-41DF4FFBE427}">
      <dgm:prSet/>
      <dgm:spPr/>
      <dgm:t>
        <a:bodyPr/>
        <a:lstStyle/>
        <a:p>
          <a:endParaRPr lang="ru-RU"/>
        </a:p>
      </dgm:t>
    </dgm:pt>
    <dgm:pt modelId="{5F3CFEA5-F769-4B73-BC1B-73505B3B9532}" type="sibTrans" cxnId="{3137447B-14CF-4192-A88A-41DF4FFBE427}">
      <dgm:prSet/>
      <dgm:spPr/>
      <dgm:t>
        <a:bodyPr/>
        <a:lstStyle/>
        <a:p>
          <a:endParaRPr lang="ru-RU"/>
        </a:p>
      </dgm:t>
    </dgm:pt>
    <dgm:pt modelId="{810D657C-E19F-41C7-BB01-35F685A366AF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музей</a:t>
          </a:r>
          <a:endParaRPr lang="ru-RU" b="1" dirty="0">
            <a:latin typeface="Verdana" pitchFamily="34" charset="0"/>
          </a:endParaRPr>
        </a:p>
      </dgm:t>
    </dgm:pt>
    <dgm:pt modelId="{ECD062E7-5E47-4988-93C9-90E294D7DA01}" type="parTrans" cxnId="{B854A1C3-8C46-42A8-B83D-E3A38E735306}">
      <dgm:prSet/>
      <dgm:spPr/>
      <dgm:t>
        <a:bodyPr/>
        <a:lstStyle/>
        <a:p>
          <a:endParaRPr lang="ru-RU"/>
        </a:p>
      </dgm:t>
    </dgm:pt>
    <dgm:pt modelId="{D30CED51-7DB9-40C8-BA2C-1B8535797EF5}" type="sibTrans" cxnId="{B854A1C3-8C46-42A8-B83D-E3A38E735306}">
      <dgm:prSet/>
      <dgm:spPr/>
      <dgm:t>
        <a:bodyPr/>
        <a:lstStyle/>
        <a:p>
          <a:endParaRPr lang="ru-RU"/>
        </a:p>
      </dgm:t>
    </dgm:pt>
    <dgm:pt modelId="{C102B135-ABF5-4711-8762-0A7720994236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шинель</a:t>
          </a:r>
          <a:endParaRPr lang="ru-RU" b="1" dirty="0">
            <a:latin typeface="Verdana" pitchFamily="34" charset="0"/>
          </a:endParaRPr>
        </a:p>
      </dgm:t>
    </dgm:pt>
    <dgm:pt modelId="{247939A3-11A8-4F0A-919C-12B0005245B7}" type="parTrans" cxnId="{7FC30A13-54FE-44C4-83C7-CF8DE1EDB2DF}">
      <dgm:prSet/>
      <dgm:spPr/>
      <dgm:t>
        <a:bodyPr/>
        <a:lstStyle/>
        <a:p>
          <a:endParaRPr lang="ru-RU"/>
        </a:p>
      </dgm:t>
    </dgm:pt>
    <dgm:pt modelId="{71B80D4A-67CF-45FF-83A9-96DB5559CFB2}" type="sibTrans" cxnId="{7FC30A13-54FE-44C4-83C7-CF8DE1EDB2DF}">
      <dgm:prSet/>
      <dgm:spPr/>
      <dgm:t>
        <a:bodyPr/>
        <a:lstStyle/>
        <a:p>
          <a:endParaRPr lang="ru-RU"/>
        </a:p>
      </dgm:t>
    </dgm:pt>
    <dgm:pt modelId="{AA57D252-0DFE-479E-BBBD-8E0819F9553C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юриспруденция</a:t>
          </a:r>
          <a:endParaRPr lang="ru-RU" b="1" dirty="0">
            <a:latin typeface="Verdana" pitchFamily="34" charset="0"/>
          </a:endParaRPr>
        </a:p>
      </dgm:t>
    </dgm:pt>
    <dgm:pt modelId="{5C6D2353-1363-456F-A46F-D6EAB7EBFC79}" type="parTrans" cxnId="{640ED1C5-3D31-43DC-8752-0AA91F36F01D}">
      <dgm:prSet/>
      <dgm:spPr/>
      <dgm:t>
        <a:bodyPr/>
        <a:lstStyle/>
        <a:p>
          <a:endParaRPr lang="ru-RU"/>
        </a:p>
      </dgm:t>
    </dgm:pt>
    <dgm:pt modelId="{2C5BAE18-1305-4AE0-AD21-442835FD8C6B}" type="sibTrans" cxnId="{640ED1C5-3D31-43DC-8752-0AA91F36F01D}">
      <dgm:prSet/>
      <dgm:spPr/>
      <dgm:t>
        <a:bodyPr/>
        <a:lstStyle/>
        <a:p>
          <a:endParaRPr lang="ru-RU"/>
        </a:p>
      </dgm:t>
    </dgm:pt>
    <dgm:pt modelId="{4877EF30-9820-446B-97A7-3051D4223035}" type="pres">
      <dgm:prSet presAssocID="{E7578FDA-4F3F-42E6-8C3F-1DE4EF5EF9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B2F8E-C393-4301-9ADD-4428706C053E}" type="pres">
      <dgm:prSet presAssocID="{257E01CA-9B7F-4EFC-81CD-D53813CBC836}" presName="parentLin" presStyleCnt="0"/>
      <dgm:spPr/>
    </dgm:pt>
    <dgm:pt modelId="{81EC9C69-4E25-48B0-BED9-449F0791A4C6}" type="pres">
      <dgm:prSet presAssocID="{257E01CA-9B7F-4EFC-81CD-D53813CBC836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C550335-6BE7-491A-AD25-959B60691BB5}" type="pres">
      <dgm:prSet presAssocID="{257E01CA-9B7F-4EFC-81CD-D53813CBC83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EF710-7464-4AAE-B995-DD3FEEAC6289}" type="pres">
      <dgm:prSet presAssocID="{257E01CA-9B7F-4EFC-81CD-D53813CBC836}" presName="negativeSpace" presStyleCnt="0"/>
      <dgm:spPr/>
    </dgm:pt>
    <dgm:pt modelId="{B446D682-AE47-4D36-AE51-EFBB3415D4AD}" type="pres">
      <dgm:prSet presAssocID="{257E01CA-9B7F-4EFC-81CD-D53813CBC836}" presName="childText" presStyleLbl="conFgAcc1" presStyleIdx="0" presStyleCnt="6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F5FC9C1B-6273-4745-BCAE-A1F81779E9B0}" type="pres">
      <dgm:prSet presAssocID="{28032CEB-27E4-45C7-9080-78EDCE75132F}" presName="spaceBetweenRectangles" presStyleCnt="0"/>
      <dgm:spPr/>
    </dgm:pt>
    <dgm:pt modelId="{1D7DCED8-FA1C-4A2F-9790-379EBBA75EEC}" type="pres">
      <dgm:prSet presAssocID="{B95A9F3D-A177-4EF0-BC89-4945545266F6}" presName="parentLin" presStyleCnt="0"/>
      <dgm:spPr/>
    </dgm:pt>
    <dgm:pt modelId="{50A925CB-8430-490A-A903-1FE4095BAB0A}" type="pres">
      <dgm:prSet presAssocID="{B95A9F3D-A177-4EF0-BC89-4945545266F6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322240F-2451-4FE5-BE31-7BE032131EC3}" type="pres">
      <dgm:prSet presAssocID="{B95A9F3D-A177-4EF0-BC89-4945545266F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95EAC-126C-4449-8367-D53CF8A441EE}" type="pres">
      <dgm:prSet presAssocID="{B95A9F3D-A177-4EF0-BC89-4945545266F6}" presName="negativeSpace" presStyleCnt="0"/>
      <dgm:spPr/>
    </dgm:pt>
    <dgm:pt modelId="{E65FE4BC-B426-4D84-9DE8-1B285CDEACCF}" type="pres">
      <dgm:prSet presAssocID="{B95A9F3D-A177-4EF0-BC89-4945545266F6}" presName="childText" presStyleLbl="conFgAcc1" presStyleIdx="1" presStyleCnt="6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C059990D-957E-4986-BDA3-48B0180EDDB6}" type="pres">
      <dgm:prSet presAssocID="{4B23DFE5-5A78-4254-8CB7-101548507178}" presName="spaceBetweenRectangles" presStyleCnt="0"/>
      <dgm:spPr/>
    </dgm:pt>
    <dgm:pt modelId="{0EB943DF-025D-408E-8F43-9E318A4BEE51}" type="pres">
      <dgm:prSet presAssocID="{810D657C-E19F-41C7-BB01-35F685A366AF}" presName="parentLin" presStyleCnt="0"/>
      <dgm:spPr/>
    </dgm:pt>
    <dgm:pt modelId="{5B742937-5A1E-40DC-8D3D-C160A134F428}" type="pres">
      <dgm:prSet presAssocID="{810D657C-E19F-41C7-BB01-35F685A366AF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E670FAF5-E378-4A8B-9263-79CC02E2E10B}" type="pres">
      <dgm:prSet presAssocID="{810D657C-E19F-41C7-BB01-35F685A366A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B7891-FF33-474F-BDBD-92CCA0C1BF2C}" type="pres">
      <dgm:prSet presAssocID="{810D657C-E19F-41C7-BB01-35F685A366AF}" presName="negativeSpace" presStyleCnt="0"/>
      <dgm:spPr/>
    </dgm:pt>
    <dgm:pt modelId="{7BFFA93A-185A-4F96-8E66-41E42C70F2EE}" type="pres">
      <dgm:prSet presAssocID="{810D657C-E19F-41C7-BB01-35F685A366AF}" presName="childText" presStyleLbl="conFgAcc1" presStyleIdx="2" presStyleCnt="6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39CD781C-97B5-4279-BA10-5109297869B4}" type="pres">
      <dgm:prSet presAssocID="{D30CED51-7DB9-40C8-BA2C-1B8535797EF5}" presName="spaceBetweenRectangles" presStyleCnt="0"/>
      <dgm:spPr/>
    </dgm:pt>
    <dgm:pt modelId="{5759235F-735B-4BD6-9DAB-305CA47CD249}" type="pres">
      <dgm:prSet presAssocID="{61497F52-B36B-464F-9888-641496C24349}" presName="parentLin" presStyleCnt="0"/>
      <dgm:spPr/>
    </dgm:pt>
    <dgm:pt modelId="{36A21557-24FC-4191-B0FA-AB4DB0B80411}" type="pres">
      <dgm:prSet presAssocID="{61497F52-B36B-464F-9888-641496C24349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A6B49997-B7F7-4A19-AC34-36C3F5FEC632}" type="pres">
      <dgm:prSet presAssocID="{61497F52-B36B-464F-9888-641496C2434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67088-BFD5-4399-8A85-393E41576F43}" type="pres">
      <dgm:prSet presAssocID="{61497F52-B36B-464F-9888-641496C24349}" presName="negativeSpace" presStyleCnt="0"/>
      <dgm:spPr/>
    </dgm:pt>
    <dgm:pt modelId="{D4A4326F-002B-40FB-A121-FBDE7C1115C5}" type="pres">
      <dgm:prSet presAssocID="{61497F52-B36B-464F-9888-641496C24349}" presName="childText" presStyleLbl="conFgAcc1" presStyleIdx="3" presStyleCnt="6" custLinFactNeighborY="-92322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F8434677-3E11-4BD0-BA31-DA047D1791D6}" type="pres">
      <dgm:prSet presAssocID="{5F3CFEA5-F769-4B73-BC1B-73505B3B9532}" presName="spaceBetweenRectangles" presStyleCnt="0"/>
      <dgm:spPr/>
    </dgm:pt>
    <dgm:pt modelId="{37AE60D2-CB7A-4598-9B69-A825B4E434B5}" type="pres">
      <dgm:prSet presAssocID="{C102B135-ABF5-4711-8762-0A7720994236}" presName="parentLin" presStyleCnt="0"/>
      <dgm:spPr/>
    </dgm:pt>
    <dgm:pt modelId="{0F172AC2-CC98-416D-B453-55053CF33CD6}" type="pres">
      <dgm:prSet presAssocID="{C102B135-ABF5-4711-8762-0A7720994236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F44B2887-566A-4F89-8893-A85790351ECF}" type="pres">
      <dgm:prSet presAssocID="{C102B135-ABF5-4711-8762-0A772099423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0CA8D-6DA0-432D-8549-E9F2CDE9939A}" type="pres">
      <dgm:prSet presAssocID="{C102B135-ABF5-4711-8762-0A7720994236}" presName="negativeSpace" presStyleCnt="0"/>
      <dgm:spPr/>
    </dgm:pt>
    <dgm:pt modelId="{DC8BE133-09E4-421F-BF24-0549C66E8852}" type="pres">
      <dgm:prSet presAssocID="{C102B135-ABF5-4711-8762-0A7720994236}" presName="childText" presStyleLbl="conFgAcc1" presStyleIdx="4" presStyleCnt="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93B86B71-B71E-4070-87C6-B1B1A4027986}" type="pres">
      <dgm:prSet presAssocID="{71B80D4A-67CF-45FF-83A9-96DB5559CFB2}" presName="spaceBetweenRectangles" presStyleCnt="0"/>
      <dgm:spPr/>
    </dgm:pt>
    <dgm:pt modelId="{B9AD5252-9FE2-4301-853E-973DDE9A8292}" type="pres">
      <dgm:prSet presAssocID="{AA57D252-0DFE-479E-BBBD-8E0819F9553C}" presName="parentLin" presStyleCnt="0"/>
      <dgm:spPr/>
    </dgm:pt>
    <dgm:pt modelId="{AF52F45B-5B13-4266-B7F9-54C7827B13A1}" type="pres">
      <dgm:prSet presAssocID="{AA57D252-0DFE-479E-BBBD-8E0819F9553C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55BECF8E-C7BC-4871-B49E-333BDB1F23EE}" type="pres">
      <dgm:prSet presAssocID="{AA57D252-0DFE-479E-BBBD-8E0819F9553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C116B-2852-469A-80CA-AE3851878751}" type="pres">
      <dgm:prSet presAssocID="{AA57D252-0DFE-479E-BBBD-8E0819F9553C}" presName="negativeSpace" presStyleCnt="0"/>
      <dgm:spPr/>
    </dgm:pt>
    <dgm:pt modelId="{8969A37C-B3A6-4C8B-99A2-05078C9E617B}" type="pres">
      <dgm:prSet presAssocID="{AA57D252-0DFE-479E-BBBD-8E0819F9553C}" presName="childText" presStyleLbl="conFgAcc1" presStyleIdx="5" presStyleCnt="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</dgm:pt>
  </dgm:ptLst>
  <dgm:cxnLst>
    <dgm:cxn modelId="{16C18442-7507-4A4A-95B0-E617E5AAB41A}" type="presOf" srcId="{257E01CA-9B7F-4EFC-81CD-D53813CBC836}" destId="{81EC9C69-4E25-48B0-BED9-449F0791A4C6}" srcOrd="0" destOrd="0" presId="urn:microsoft.com/office/officeart/2005/8/layout/list1"/>
    <dgm:cxn modelId="{B04EA4BD-AC38-4444-80EC-0D5686E6314C}" type="presOf" srcId="{C102B135-ABF5-4711-8762-0A7720994236}" destId="{F44B2887-566A-4F89-8893-A85790351ECF}" srcOrd="1" destOrd="0" presId="urn:microsoft.com/office/officeart/2005/8/layout/list1"/>
    <dgm:cxn modelId="{B854A1C3-8C46-42A8-B83D-E3A38E735306}" srcId="{E7578FDA-4F3F-42E6-8C3F-1DE4EF5EF9F5}" destId="{810D657C-E19F-41C7-BB01-35F685A366AF}" srcOrd="2" destOrd="0" parTransId="{ECD062E7-5E47-4988-93C9-90E294D7DA01}" sibTransId="{D30CED51-7DB9-40C8-BA2C-1B8535797EF5}"/>
    <dgm:cxn modelId="{6ADDBD7E-4F67-4D84-995B-B69FE6605528}" srcId="{E7578FDA-4F3F-42E6-8C3F-1DE4EF5EF9F5}" destId="{B95A9F3D-A177-4EF0-BC89-4945545266F6}" srcOrd="1" destOrd="0" parTransId="{6C4A0C55-798E-4E8A-A8E2-84A4719D7088}" sibTransId="{4B23DFE5-5A78-4254-8CB7-101548507178}"/>
    <dgm:cxn modelId="{3137447B-14CF-4192-A88A-41DF4FFBE427}" srcId="{E7578FDA-4F3F-42E6-8C3F-1DE4EF5EF9F5}" destId="{61497F52-B36B-464F-9888-641496C24349}" srcOrd="3" destOrd="0" parTransId="{B2EA140B-AA08-42BE-A71E-D1E0D355D44B}" sibTransId="{5F3CFEA5-F769-4B73-BC1B-73505B3B9532}"/>
    <dgm:cxn modelId="{1CB88D12-C0C9-4D6E-B093-8B0926691284}" type="presOf" srcId="{B95A9F3D-A177-4EF0-BC89-4945545266F6}" destId="{50A925CB-8430-490A-A903-1FE4095BAB0A}" srcOrd="0" destOrd="0" presId="urn:microsoft.com/office/officeart/2005/8/layout/list1"/>
    <dgm:cxn modelId="{7FC30A13-54FE-44C4-83C7-CF8DE1EDB2DF}" srcId="{E7578FDA-4F3F-42E6-8C3F-1DE4EF5EF9F5}" destId="{C102B135-ABF5-4711-8762-0A7720994236}" srcOrd="4" destOrd="0" parTransId="{247939A3-11A8-4F0A-919C-12B0005245B7}" sibTransId="{71B80D4A-67CF-45FF-83A9-96DB5559CFB2}"/>
    <dgm:cxn modelId="{01056327-6EB7-4D58-9F71-6B205B77DC47}" type="presOf" srcId="{61497F52-B36B-464F-9888-641496C24349}" destId="{36A21557-24FC-4191-B0FA-AB4DB0B80411}" srcOrd="0" destOrd="0" presId="urn:microsoft.com/office/officeart/2005/8/layout/list1"/>
    <dgm:cxn modelId="{1A3EE54B-D960-4D81-AB7A-A738E1624EDA}" type="presOf" srcId="{AA57D252-0DFE-479E-BBBD-8E0819F9553C}" destId="{AF52F45B-5B13-4266-B7F9-54C7827B13A1}" srcOrd="0" destOrd="0" presId="urn:microsoft.com/office/officeart/2005/8/layout/list1"/>
    <dgm:cxn modelId="{640ED1C5-3D31-43DC-8752-0AA91F36F01D}" srcId="{E7578FDA-4F3F-42E6-8C3F-1DE4EF5EF9F5}" destId="{AA57D252-0DFE-479E-BBBD-8E0819F9553C}" srcOrd="5" destOrd="0" parTransId="{5C6D2353-1363-456F-A46F-D6EAB7EBFC79}" sibTransId="{2C5BAE18-1305-4AE0-AD21-442835FD8C6B}"/>
    <dgm:cxn modelId="{CAE3D73F-F4C1-4C29-B739-669C8786F31C}" type="presOf" srcId="{AA57D252-0DFE-479E-BBBD-8E0819F9553C}" destId="{55BECF8E-C7BC-4871-B49E-333BDB1F23EE}" srcOrd="1" destOrd="0" presId="urn:microsoft.com/office/officeart/2005/8/layout/list1"/>
    <dgm:cxn modelId="{77407161-17F5-49A3-B4C3-37D085DED27B}" srcId="{E7578FDA-4F3F-42E6-8C3F-1DE4EF5EF9F5}" destId="{257E01CA-9B7F-4EFC-81CD-D53813CBC836}" srcOrd="0" destOrd="0" parTransId="{76B88534-D059-4B47-99A0-467D6BB8D25F}" sibTransId="{28032CEB-27E4-45C7-9080-78EDCE75132F}"/>
    <dgm:cxn modelId="{DE9860CB-66CB-4641-9EA2-3AFB429DB2B2}" type="presOf" srcId="{C102B135-ABF5-4711-8762-0A7720994236}" destId="{0F172AC2-CC98-416D-B453-55053CF33CD6}" srcOrd="0" destOrd="0" presId="urn:microsoft.com/office/officeart/2005/8/layout/list1"/>
    <dgm:cxn modelId="{4DD72C99-9C3C-4F01-933A-C708F5B53F87}" type="presOf" srcId="{E7578FDA-4F3F-42E6-8C3F-1DE4EF5EF9F5}" destId="{4877EF30-9820-446B-97A7-3051D4223035}" srcOrd="0" destOrd="0" presId="urn:microsoft.com/office/officeart/2005/8/layout/list1"/>
    <dgm:cxn modelId="{5FAB93D4-AB3B-414D-B24E-D52ACD99DAC5}" type="presOf" srcId="{810D657C-E19F-41C7-BB01-35F685A366AF}" destId="{5B742937-5A1E-40DC-8D3D-C160A134F428}" srcOrd="0" destOrd="0" presId="urn:microsoft.com/office/officeart/2005/8/layout/list1"/>
    <dgm:cxn modelId="{DF625AD8-688E-4928-ACAD-13343F35D7FF}" type="presOf" srcId="{61497F52-B36B-464F-9888-641496C24349}" destId="{A6B49997-B7F7-4A19-AC34-36C3F5FEC632}" srcOrd="1" destOrd="0" presId="urn:microsoft.com/office/officeart/2005/8/layout/list1"/>
    <dgm:cxn modelId="{930C32DA-01B8-4B21-AA6D-7E9CAFFF23B0}" type="presOf" srcId="{B95A9F3D-A177-4EF0-BC89-4945545266F6}" destId="{0322240F-2451-4FE5-BE31-7BE032131EC3}" srcOrd="1" destOrd="0" presId="urn:microsoft.com/office/officeart/2005/8/layout/list1"/>
    <dgm:cxn modelId="{B410DC8E-50C1-4537-AC87-D3F3FD5ECCAF}" type="presOf" srcId="{810D657C-E19F-41C7-BB01-35F685A366AF}" destId="{E670FAF5-E378-4A8B-9263-79CC02E2E10B}" srcOrd="1" destOrd="0" presId="urn:microsoft.com/office/officeart/2005/8/layout/list1"/>
    <dgm:cxn modelId="{A2870B5B-BFE4-4B57-B5E9-C6C1F6A8D82C}" type="presOf" srcId="{257E01CA-9B7F-4EFC-81CD-D53813CBC836}" destId="{5C550335-6BE7-491A-AD25-959B60691BB5}" srcOrd="1" destOrd="0" presId="urn:microsoft.com/office/officeart/2005/8/layout/list1"/>
    <dgm:cxn modelId="{E68F4325-1DEB-4D41-ADDA-C48AB295AD49}" type="presParOf" srcId="{4877EF30-9820-446B-97A7-3051D4223035}" destId="{C4CB2F8E-C393-4301-9ADD-4428706C053E}" srcOrd="0" destOrd="0" presId="urn:microsoft.com/office/officeart/2005/8/layout/list1"/>
    <dgm:cxn modelId="{4BA84EC1-6A4D-4514-A0E3-3F5034502C85}" type="presParOf" srcId="{C4CB2F8E-C393-4301-9ADD-4428706C053E}" destId="{81EC9C69-4E25-48B0-BED9-449F0791A4C6}" srcOrd="0" destOrd="0" presId="urn:microsoft.com/office/officeart/2005/8/layout/list1"/>
    <dgm:cxn modelId="{5890C08C-05CA-4742-90CE-690D72FA44E9}" type="presParOf" srcId="{C4CB2F8E-C393-4301-9ADD-4428706C053E}" destId="{5C550335-6BE7-491A-AD25-959B60691BB5}" srcOrd="1" destOrd="0" presId="urn:microsoft.com/office/officeart/2005/8/layout/list1"/>
    <dgm:cxn modelId="{D5A49B5E-C0C7-47A4-B6E2-9CE64D62E971}" type="presParOf" srcId="{4877EF30-9820-446B-97A7-3051D4223035}" destId="{0A3EF710-7464-4AAE-B995-DD3FEEAC6289}" srcOrd="1" destOrd="0" presId="urn:microsoft.com/office/officeart/2005/8/layout/list1"/>
    <dgm:cxn modelId="{CDFC9FFC-4344-4C97-8318-7A53BA22F79A}" type="presParOf" srcId="{4877EF30-9820-446B-97A7-3051D4223035}" destId="{B446D682-AE47-4D36-AE51-EFBB3415D4AD}" srcOrd="2" destOrd="0" presId="urn:microsoft.com/office/officeart/2005/8/layout/list1"/>
    <dgm:cxn modelId="{8ABF2EB3-061E-43DD-A170-813ED87688A3}" type="presParOf" srcId="{4877EF30-9820-446B-97A7-3051D4223035}" destId="{F5FC9C1B-6273-4745-BCAE-A1F81779E9B0}" srcOrd="3" destOrd="0" presId="urn:microsoft.com/office/officeart/2005/8/layout/list1"/>
    <dgm:cxn modelId="{4831F397-36B9-4552-BF6E-A95688267897}" type="presParOf" srcId="{4877EF30-9820-446B-97A7-3051D4223035}" destId="{1D7DCED8-FA1C-4A2F-9790-379EBBA75EEC}" srcOrd="4" destOrd="0" presId="urn:microsoft.com/office/officeart/2005/8/layout/list1"/>
    <dgm:cxn modelId="{A3AC886D-A8A3-412C-AEE1-F428248B48A5}" type="presParOf" srcId="{1D7DCED8-FA1C-4A2F-9790-379EBBA75EEC}" destId="{50A925CB-8430-490A-A903-1FE4095BAB0A}" srcOrd="0" destOrd="0" presId="urn:microsoft.com/office/officeart/2005/8/layout/list1"/>
    <dgm:cxn modelId="{D0004094-C6D0-44EB-8462-B304EE2C1884}" type="presParOf" srcId="{1D7DCED8-FA1C-4A2F-9790-379EBBA75EEC}" destId="{0322240F-2451-4FE5-BE31-7BE032131EC3}" srcOrd="1" destOrd="0" presId="urn:microsoft.com/office/officeart/2005/8/layout/list1"/>
    <dgm:cxn modelId="{12800B99-7B91-414A-95E0-D5FD9A684241}" type="presParOf" srcId="{4877EF30-9820-446B-97A7-3051D4223035}" destId="{FB795EAC-126C-4449-8367-D53CF8A441EE}" srcOrd="5" destOrd="0" presId="urn:microsoft.com/office/officeart/2005/8/layout/list1"/>
    <dgm:cxn modelId="{2D9227D6-054E-40CF-994A-89F038A5380B}" type="presParOf" srcId="{4877EF30-9820-446B-97A7-3051D4223035}" destId="{E65FE4BC-B426-4D84-9DE8-1B285CDEACCF}" srcOrd="6" destOrd="0" presId="urn:microsoft.com/office/officeart/2005/8/layout/list1"/>
    <dgm:cxn modelId="{F10B688C-36B0-47A7-8E4B-381B8FE65EA5}" type="presParOf" srcId="{4877EF30-9820-446B-97A7-3051D4223035}" destId="{C059990D-957E-4986-BDA3-48B0180EDDB6}" srcOrd="7" destOrd="0" presId="urn:microsoft.com/office/officeart/2005/8/layout/list1"/>
    <dgm:cxn modelId="{D9437C4F-9A49-4B00-AE70-A1B4667ADB26}" type="presParOf" srcId="{4877EF30-9820-446B-97A7-3051D4223035}" destId="{0EB943DF-025D-408E-8F43-9E318A4BEE51}" srcOrd="8" destOrd="0" presId="urn:microsoft.com/office/officeart/2005/8/layout/list1"/>
    <dgm:cxn modelId="{1107DA7D-ED75-4C79-80F1-FF9F6A491E41}" type="presParOf" srcId="{0EB943DF-025D-408E-8F43-9E318A4BEE51}" destId="{5B742937-5A1E-40DC-8D3D-C160A134F428}" srcOrd="0" destOrd="0" presId="urn:microsoft.com/office/officeart/2005/8/layout/list1"/>
    <dgm:cxn modelId="{52F35402-FBA3-411A-B0A0-F30F7EE5E697}" type="presParOf" srcId="{0EB943DF-025D-408E-8F43-9E318A4BEE51}" destId="{E670FAF5-E378-4A8B-9263-79CC02E2E10B}" srcOrd="1" destOrd="0" presId="urn:microsoft.com/office/officeart/2005/8/layout/list1"/>
    <dgm:cxn modelId="{16273F2B-AC02-49AD-B2A8-AFC40E4AF8EA}" type="presParOf" srcId="{4877EF30-9820-446B-97A7-3051D4223035}" destId="{D6BB7891-FF33-474F-BDBD-92CCA0C1BF2C}" srcOrd="9" destOrd="0" presId="urn:microsoft.com/office/officeart/2005/8/layout/list1"/>
    <dgm:cxn modelId="{746B8373-CE0A-4D5B-9C55-DC5320E89BE9}" type="presParOf" srcId="{4877EF30-9820-446B-97A7-3051D4223035}" destId="{7BFFA93A-185A-4F96-8E66-41E42C70F2EE}" srcOrd="10" destOrd="0" presId="urn:microsoft.com/office/officeart/2005/8/layout/list1"/>
    <dgm:cxn modelId="{8BE292CF-9735-4494-AA86-9B6F40043C45}" type="presParOf" srcId="{4877EF30-9820-446B-97A7-3051D4223035}" destId="{39CD781C-97B5-4279-BA10-5109297869B4}" srcOrd="11" destOrd="0" presId="urn:microsoft.com/office/officeart/2005/8/layout/list1"/>
    <dgm:cxn modelId="{3A82283A-0996-4F0D-98E2-6F1BBE79DD25}" type="presParOf" srcId="{4877EF30-9820-446B-97A7-3051D4223035}" destId="{5759235F-735B-4BD6-9DAB-305CA47CD249}" srcOrd="12" destOrd="0" presId="urn:microsoft.com/office/officeart/2005/8/layout/list1"/>
    <dgm:cxn modelId="{D083DEF7-3617-43BE-8A33-030791D76FE3}" type="presParOf" srcId="{5759235F-735B-4BD6-9DAB-305CA47CD249}" destId="{36A21557-24FC-4191-B0FA-AB4DB0B80411}" srcOrd="0" destOrd="0" presId="urn:microsoft.com/office/officeart/2005/8/layout/list1"/>
    <dgm:cxn modelId="{50C0AF3C-D970-4CB2-8E2E-9666843FB3EE}" type="presParOf" srcId="{5759235F-735B-4BD6-9DAB-305CA47CD249}" destId="{A6B49997-B7F7-4A19-AC34-36C3F5FEC632}" srcOrd="1" destOrd="0" presId="urn:microsoft.com/office/officeart/2005/8/layout/list1"/>
    <dgm:cxn modelId="{0CB8DA58-5098-4E93-BD4E-B5F45596D211}" type="presParOf" srcId="{4877EF30-9820-446B-97A7-3051D4223035}" destId="{C0767088-BFD5-4399-8A85-393E41576F43}" srcOrd="13" destOrd="0" presId="urn:microsoft.com/office/officeart/2005/8/layout/list1"/>
    <dgm:cxn modelId="{72685826-90F0-4402-BEF2-3024646B62E2}" type="presParOf" srcId="{4877EF30-9820-446B-97A7-3051D4223035}" destId="{D4A4326F-002B-40FB-A121-FBDE7C1115C5}" srcOrd="14" destOrd="0" presId="urn:microsoft.com/office/officeart/2005/8/layout/list1"/>
    <dgm:cxn modelId="{0371B8E2-E62F-4239-98E7-628F7D8A507A}" type="presParOf" srcId="{4877EF30-9820-446B-97A7-3051D4223035}" destId="{F8434677-3E11-4BD0-BA31-DA047D1791D6}" srcOrd="15" destOrd="0" presId="urn:microsoft.com/office/officeart/2005/8/layout/list1"/>
    <dgm:cxn modelId="{17B8AC42-A462-4758-A6F3-DDDE60E40D19}" type="presParOf" srcId="{4877EF30-9820-446B-97A7-3051D4223035}" destId="{37AE60D2-CB7A-4598-9B69-A825B4E434B5}" srcOrd="16" destOrd="0" presId="urn:microsoft.com/office/officeart/2005/8/layout/list1"/>
    <dgm:cxn modelId="{373ABD7A-BD90-4ADD-8775-5398D3F27B9C}" type="presParOf" srcId="{37AE60D2-CB7A-4598-9B69-A825B4E434B5}" destId="{0F172AC2-CC98-416D-B453-55053CF33CD6}" srcOrd="0" destOrd="0" presId="urn:microsoft.com/office/officeart/2005/8/layout/list1"/>
    <dgm:cxn modelId="{96CA6E65-EFD1-4076-8662-DDC914F9B49E}" type="presParOf" srcId="{37AE60D2-CB7A-4598-9B69-A825B4E434B5}" destId="{F44B2887-566A-4F89-8893-A85790351ECF}" srcOrd="1" destOrd="0" presId="urn:microsoft.com/office/officeart/2005/8/layout/list1"/>
    <dgm:cxn modelId="{6EE1009B-4FD9-49CD-B1FD-3C3B43D6D854}" type="presParOf" srcId="{4877EF30-9820-446B-97A7-3051D4223035}" destId="{7300CA8D-6DA0-432D-8549-E9F2CDE9939A}" srcOrd="17" destOrd="0" presId="urn:microsoft.com/office/officeart/2005/8/layout/list1"/>
    <dgm:cxn modelId="{BE097B42-0EC4-48C7-9451-D6BD476F84B8}" type="presParOf" srcId="{4877EF30-9820-446B-97A7-3051D4223035}" destId="{DC8BE133-09E4-421F-BF24-0549C66E8852}" srcOrd="18" destOrd="0" presId="urn:microsoft.com/office/officeart/2005/8/layout/list1"/>
    <dgm:cxn modelId="{5B835A1B-4CCE-48C7-92B5-05C2B33222B1}" type="presParOf" srcId="{4877EF30-9820-446B-97A7-3051D4223035}" destId="{93B86B71-B71E-4070-87C6-B1B1A4027986}" srcOrd="19" destOrd="0" presId="urn:microsoft.com/office/officeart/2005/8/layout/list1"/>
    <dgm:cxn modelId="{FEEFA167-65C8-4495-9C29-3B3168F41FD3}" type="presParOf" srcId="{4877EF30-9820-446B-97A7-3051D4223035}" destId="{B9AD5252-9FE2-4301-853E-973DDE9A8292}" srcOrd="20" destOrd="0" presId="urn:microsoft.com/office/officeart/2005/8/layout/list1"/>
    <dgm:cxn modelId="{FA41D6DC-C805-4880-9422-BEAE0998E80E}" type="presParOf" srcId="{B9AD5252-9FE2-4301-853E-973DDE9A8292}" destId="{AF52F45B-5B13-4266-B7F9-54C7827B13A1}" srcOrd="0" destOrd="0" presId="urn:microsoft.com/office/officeart/2005/8/layout/list1"/>
    <dgm:cxn modelId="{78608B66-4708-4A00-8068-9655B5AB3141}" type="presParOf" srcId="{B9AD5252-9FE2-4301-853E-973DDE9A8292}" destId="{55BECF8E-C7BC-4871-B49E-333BDB1F23EE}" srcOrd="1" destOrd="0" presId="urn:microsoft.com/office/officeart/2005/8/layout/list1"/>
    <dgm:cxn modelId="{1140E836-8D5A-41E2-BC41-67EF0BF46A35}" type="presParOf" srcId="{4877EF30-9820-446B-97A7-3051D4223035}" destId="{0BCC116B-2852-469A-80CA-AE3851878751}" srcOrd="21" destOrd="0" presId="urn:microsoft.com/office/officeart/2005/8/layout/list1"/>
    <dgm:cxn modelId="{F5DE6CDD-0337-44E8-8FE9-91F8FE3DA1F9}" type="presParOf" srcId="{4877EF30-9820-446B-97A7-3051D4223035}" destId="{8969A37C-B3A6-4C8B-99A2-05078C9E617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E7578FDA-4F3F-42E6-8C3F-1DE4EF5EF9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7E01CA-9B7F-4EFC-81CD-D53813CBC836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бутерброд</a:t>
          </a:r>
          <a:endParaRPr lang="ru-RU" b="1" dirty="0">
            <a:latin typeface="Verdana" pitchFamily="34" charset="0"/>
          </a:endParaRPr>
        </a:p>
      </dgm:t>
    </dgm:pt>
    <dgm:pt modelId="{76B88534-D059-4B47-99A0-467D6BB8D25F}" type="parTrans" cxnId="{77407161-17F5-49A3-B4C3-37D085DED27B}">
      <dgm:prSet/>
      <dgm:spPr/>
      <dgm:t>
        <a:bodyPr/>
        <a:lstStyle/>
        <a:p>
          <a:endParaRPr lang="ru-RU"/>
        </a:p>
      </dgm:t>
    </dgm:pt>
    <dgm:pt modelId="{28032CEB-27E4-45C7-9080-78EDCE75132F}" type="sibTrans" cxnId="{77407161-17F5-49A3-B4C3-37D085DED27B}">
      <dgm:prSet/>
      <dgm:spPr/>
      <dgm:t>
        <a:bodyPr/>
        <a:lstStyle/>
        <a:p>
          <a:endParaRPr lang="ru-RU"/>
        </a:p>
      </dgm:t>
    </dgm:pt>
    <dgm:pt modelId="{B95A9F3D-A177-4EF0-BC89-4945545266F6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бизнес</a:t>
          </a:r>
          <a:endParaRPr lang="ru-RU" b="1" dirty="0">
            <a:latin typeface="Verdana" pitchFamily="34" charset="0"/>
          </a:endParaRPr>
        </a:p>
      </dgm:t>
    </dgm:pt>
    <dgm:pt modelId="{6C4A0C55-798E-4E8A-A8E2-84A4719D7088}" type="parTrans" cxnId="{6ADDBD7E-4F67-4D84-995B-B69FE6605528}">
      <dgm:prSet/>
      <dgm:spPr/>
      <dgm:t>
        <a:bodyPr/>
        <a:lstStyle/>
        <a:p>
          <a:endParaRPr lang="ru-RU"/>
        </a:p>
      </dgm:t>
    </dgm:pt>
    <dgm:pt modelId="{4B23DFE5-5A78-4254-8CB7-101548507178}" type="sibTrans" cxnId="{6ADDBD7E-4F67-4D84-995B-B69FE6605528}">
      <dgm:prSet/>
      <dgm:spPr/>
      <dgm:t>
        <a:bodyPr/>
        <a:lstStyle/>
        <a:p>
          <a:endParaRPr lang="ru-RU"/>
        </a:p>
      </dgm:t>
    </dgm:pt>
    <dgm:pt modelId="{61497F52-B36B-464F-9888-641496C24349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диспансер</a:t>
          </a:r>
          <a:endParaRPr lang="ru-RU" b="1" dirty="0">
            <a:latin typeface="Verdana" pitchFamily="34" charset="0"/>
          </a:endParaRPr>
        </a:p>
      </dgm:t>
    </dgm:pt>
    <dgm:pt modelId="{B2EA140B-AA08-42BE-A71E-D1E0D355D44B}" type="parTrans" cxnId="{3137447B-14CF-4192-A88A-41DF4FFBE427}">
      <dgm:prSet/>
      <dgm:spPr/>
      <dgm:t>
        <a:bodyPr/>
        <a:lstStyle/>
        <a:p>
          <a:endParaRPr lang="ru-RU"/>
        </a:p>
      </dgm:t>
    </dgm:pt>
    <dgm:pt modelId="{5F3CFEA5-F769-4B73-BC1B-73505B3B9532}" type="sibTrans" cxnId="{3137447B-14CF-4192-A88A-41DF4FFBE427}">
      <dgm:prSet/>
      <dgm:spPr/>
      <dgm:t>
        <a:bodyPr/>
        <a:lstStyle/>
        <a:p>
          <a:endParaRPr lang="ru-RU"/>
        </a:p>
      </dgm:t>
    </dgm:pt>
    <dgm:pt modelId="{810D657C-E19F-41C7-BB01-35F685A366AF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декан</a:t>
          </a:r>
          <a:endParaRPr lang="ru-RU" b="1" dirty="0">
            <a:latin typeface="Verdana" pitchFamily="34" charset="0"/>
          </a:endParaRPr>
        </a:p>
      </dgm:t>
    </dgm:pt>
    <dgm:pt modelId="{ECD062E7-5E47-4988-93C9-90E294D7DA01}" type="parTrans" cxnId="{B854A1C3-8C46-42A8-B83D-E3A38E735306}">
      <dgm:prSet/>
      <dgm:spPr/>
      <dgm:t>
        <a:bodyPr/>
        <a:lstStyle/>
        <a:p>
          <a:endParaRPr lang="ru-RU"/>
        </a:p>
      </dgm:t>
    </dgm:pt>
    <dgm:pt modelId="{D30CED51-7DB9-40C8-BA2C-1B8535797EF5}" type="sibTrans" cxnId="{B854A1C3-8C46-42A8-B83D-E3A38E735306}">
      <dgm:prSet/>
      <dgm:spPr/>
      <dgm:t>
        <a:bodyPr/>
        <a:lstStyle/>
        <a:p>
          <a:endParaRPr lang="ru-RU"/>
        </a:p>
      </dgm:t>
    </dgm:pt>
    <dgm:pt modelId="{C102B135-ABF5-4711-8762-0A7720994236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неоглобализм</a:t>
          </a:r>
          <a:endParaRPr lang="ru-RU" b="1" dirty="0">
            <a:latin typeface="Verdana" pitchFamily="34" charset="0"/>
          </a:endParaRPr>
        </a:p>
      </dgm:t>
    </dgm:pt>
    <dgm:pt modelId="{247939A3-11A8-4F0A-919C-12B0005245B7}" type="parTrans" cxnId="{7FC30A13-54FE-44C4-83C7-CF8DE1EDB2DF}">
      <dgm:prSet/>
      <dgm:spPr/>
      <dgm:t>
        <a:bodyPr/>
        <a:lstStyle/>
        <a:p>
          <a:endParaRPr lang="ru-RU"/>
        </a:p>
      </dgm:t>
    </dgm:pt>
    <dgm:pt modelId="{71B80D4A-67CF-45FF-83A9-96DB5559CFB2}" type="sibTrans" cxnId="{7FC30A13-54FE-44C4-83C7-CF8DE1EDB2DF}">
      <dgm:prSet/>
      <dgm:spPr/>
      <dgm:t>
        <a:bodyPr/>
        <a:lstStyle/>
        <a:p>
          <a:endParaRPr lang="ru-RU"/>
        </a:p>
      </dgm:t>
    </dgm:pt>
    <dgm:pt modelId="{AA57D252-0DFE-479E-BBBD-8E0819F9553C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девальвация</a:t>
          </a:r>
          <a:endParaRPr lang="ru-RU" b="1" dirty="0">
            <a:latin typeface="Verdana" pitchFamily="34" charset="0"/>
          </a:endParaRPr>
        </a:p>
      </dgm:t>
    </dgm:pt>
    <dgm:pt modelId="{5C6D2353-1363-456F-A46F-D6EAB7EBFC79}" type="parTrans" cxnId="{640ED1C5-3D31-43DC-8752-0AA91F36F01D}">
      <dgm:prSet/>
      <dgm:spPr/>
      <dgm:t>
        <a:bodyPr/>
        <a:lstStyle/>
        <a:p>
          <a:endParaRPr lang="ru-RU"/>
        </a:p>
      </dgm:t>
    </dgm:pt>
    <dgm:pt modelId="{2C5BAE18-1305-4AE0-AD21-442835FD8C6B}" type="sibTrans" cxnId="{640ED1C5-3D31-43DC-8752-0AA91F36F01D}">
      <dgm:prSet/>
      <dgm:spPr/>
      <dgm:t>
        <a:bodyPr/>
        <a:lstStyle/>
        <a:p>
          <a:endParaRPr lang="ru-RU"/>
        </a:p>
      </dgm:t>
    </dgm:pt>
    <dgm:pt modelId="{3785A3C5-4BC6-4AE9-A394-E0AF827AA605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дезинформация</a:t>
          </a:r>
          <a:endParaRPr lang="ru-RU" b="1" dirty="0">
            <a:latin typeface="Verdana" pitchFamily="34" charset="0"/>
          </a:endParaRPr>
        </a:p>
      </dgm:t>
    </dgm:pt>
    <dgm:pt modelId="{F101C8D8-421F-4A03-BBED-025027914C2B}" type="parTrans" cxnId="{C8B8DCF3-FC54-44DF-985A-B2645A99BDE1}">
      <dgm:prSet/>
      <dgm:spPr/>
      <dgm:t>
        <a:bodyPr/>
        <a:lstStyle/>
        <a:p>
          <a:endParaRPr lang="ru-RU"/>
        </a:p>
      </dgm:t>
    </dgm:pt>
    <dgm:pt modelId="{16B49640-15DD-4F52-90B2-A8841607C7BA}" type="sibTrans" cxnId="{C8B8DCF3-FC54-44DF-985A-B2645A99BDE1}">
      <dgm:prSet/>
      <dgm:spPr/>
      <dgm:t>
        <a:bodyPr/>
        <a:lstStyle/>
        <a:p>
          <a:endParaRPr lang="ru-RU"/>
        </a:p>
      </dgm:t>
    </dgm:pt>
    <dgm:pt modelId="{4877EF30-9820-446B-97A7-3051D4223035}" type="pres">
      <dgm:prSet presAssocID="{E7578FDA-4F3F-42E6-8C3F-1DE4EF5EF9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B2F8E-C393-4301-9ADD-4428706C053E}" type="pres">
      <dgm:prSet presAssocID="{257E01CA-9B7F-4EFC-81CD-D53813CBC836}" presName="parentLin" presStyleCnt="0"/>
      <dgm:spPr/>
    </dgm:pt>
    <dgm:pt modelId="{81EC9C69-4E25-48B0-BED9-449F0791A4C6}" type="pres">
      <dgm:prSet presAssocID="{257E01CA-9B7F-4EFC-81CD-D53813CBC83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C550335-6BE7-491A-AD25-959B60691BB5}" type="pres">
      <dgm:prSet presAssocID="{257E01CA-9B7F-4EFC-81CD-D53813CBC83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EF710-7464-4AAE-B995-DD3FEEAC6289}" type="pres">
      <dgm:prSet presAssocID="{257E01CA-9B7F-4EFC-81CD-D53813CBC836}" presName="negativeSpace" presStyleCnt="0"/>
      <dgm:spPr/>
    </dgm:pt>
    <dgm:pt modelId="{B446D682-AE47-4D36-AE51-EFBB3415D4AD}" type="pres">
      <dgm:prSet presAssocID="{257E01CA-9B7F-4EFC-81CD-D53813CBC836}" presName="childText" presStyleLbl="conFgAcc1" presStyleIdx="0" presStyleCnt="7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F5FC9C1B-6273-4745-BCAE-A1F81779E9B0}" type="pres">
      <dgm:prSet presAssocID="{28032CEB-27E4-45C7-9080-78EDCE75132F}" presName="spaceBetweenRectangles" presStyleCnt="0"/>
      <dgm:spPr/>
    </dgm:pt>
    <dgm:pt modelId="{1D7DCED8-FA1C-4A2F-9790-379EBBA75EEC}" type="pres">
      <dgm:prSet presAssocID="{B95A9F3D-A177-4EF0-BC89-4945545266F6}" presName="parentLin" presStyleCnt="0"/>
      <dgm:spPr/>
    </dgm:pt>
    <dgm:pt modelId="{50A925CB-8430-490A-A903-1FE4095BAB0A}" type="pres">
      <dgm:prSet presAssocID="{B95A9F3D-A177-4EF0-BC89-4945545266F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0322240F-2451-4FE5-BE31-7BE032131EC3}" type="pres">
      <dgm:prSet presAssocID="{B95A9F3D-A177-4EF0-BC89-4945545266F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95EAC-126C-4449-8367-D53CF8A441EE}" type="pres">
      <dgm:prSet presAssocID="{B95A9F3D-A177-4EF0-BC89-4945545266F6}" presName="negativeSpace" presStyleCnt="0"/>
      <dgm:spPr/>
    </dgm:pt>
    <dgm:pt modelId="{E65FE4BC-B426-4D84-9DE8-1B285CDEACCF}" type="pres">
      <dgm:prSet presAssocID="{B95A9F3D-A177-4EF0-BC89-4945545266F6}" presName="childText" presStyleLbl="conFgAcc1" presStyleIdx="1" presStyleCnt="7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C059990D-957E-4986-BDA3-48B0180EDDB6}" type="pres">
      <dgm:prSet presAssocID="{4B23DFE5-5A78-4254-8CB7-101548507178}" presName="spaceBetweenRectangles" presStyleCnt="0"/>
      <dgm:spPr/>
    </dgm:pt>
    <dgm:pt modelId="{0EB943DF-025D-408E-8F43-9E318A4BEE51}" type="pres">
      <dgm:prSet presAssocID="{810D657C-E19F-41C7-BB01-35F685A366AF}" presName="parentLin" presStyleCnt="0"/>
      <dgm:spPr/>
    </dgm:pt>
    <dgm:pt modelId="{5B742937-5A1E-40DC-8D3D-C160A134F428}" type="pres">
      <dgm:prSet presAssocID="{810D657C-E19F-41C7-BB01-35F685A366AF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E670FAF5-E378-4A8B-9263-79CC02E2E10B}" type="pres">
      <dgm:prSet presAssocID="{810D657C-E19F-41C7-BB01-35F685A366A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B7891-FF33-474F-BDBD-92CCA0C1BF2C}" type="pres">
      <dgm:prSet presAssocID="{810D657C-E19F-41C7-BB01-35F685A366AF}" presName="negativeSpace" presStyleCnt="0"/>
      <dgm:spPr/>
    </dgm:pt>
    <dgm:pt modelId="{7BFFA93A-185A-4F96-8E66-41E42C70F2EE}" type="pres">
      <dgm:prSet presAssocID="{810D657C-E19F-41C7-BB01-35F685A366AF}" presName="childText" presStyleLbl="conFgAcc1" presStyleIdx="2" presStyleCnt="7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39CD781C-97B5-4279-BA10-5109297869B4}" type="pres">
      <dgm:prSet presAssocID="{D30CED51-7DB9-40C8-BA2C-1B8535797EF5}" presName="spaceBetweenRectangles" presStyleCnt="0"/>
      <dgm:spPr/>
    </dgm:pt>
    <dgm:pt modelId="{5759235F-735B-4BD6-9DAB-305CA47CD249}" type="pres">
      <dgm:prSet presAssocID="{61497F52-B36B-464F-9888-641496C24349}" presName="parentLin" presStyleCnt="0"/>
      <dgm:spPr/>
    </dgm:pt>
    <dgm:pt modelId="{36A21557-24FC-4191-B0FA-AB4DB0B80411}" type="pres">
      <dgm:prSet presAssocID="{61497F52-B36B-464F-9888-641496C24349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A6B49997-B7F7-4A19-AC34-36C3F5FEC632}" type="pres">
      <dgm:prSet presAssocID="{61497F52-B36B-464F-9888-641496C2434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67088-BFD5-4399-8A85-393E41576F43}" type="pres">
      <dgm:prSet presAssocID="{61497F52-B36B-464F-9888-641496C24349}" presName="negativeSpace" presStyleCnt="0"/>
      <dgm:spPr/>
    </dgm:pt>
    <dgm:pt modelId="{D4A4326F-002B-40FB-A121-FBDE7C1115C5}" type="pres">
      <dgm:prSet presAssocID="{61497F52-B36B-464F-9888-641496C24349}" presName="childText" presStyleLbl="conFgAcc1" presStyleIdx="3" presStyleCnt="7" custLinFactNeighborY="-92322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F8434677-3E11-4BD0-BA31-DA047D1791D6}" type="pres">
      <dgm:prSet presAssocID="{5F3CFEA5-F769-4B73-BC1B-73505B3B9532}" presName="spaceBetweenRectangles" presStyleCnt="0"/>
      <dgm:spPr/>
    </dgm:pt>
    <dgm:pt modelId="{37AE60D2-CB7A-4598-9B69-A825B4E434B5}" type="pres">
      <dgm:prSet presAssocID="{C102B135-ABF5-4711-8762-0A7720994236}" presName="parentLin" presStyleCnt="0"/>
      <dgm:spPr/>
    </dgm:pt>
    <dgm:pt modelId="{0F172AC2-CC98-416D-B453-55053CF33CD6}" type="pres">
      <dgm:prSet presAssocID="{C102B135-ABF5-4711-8762-0A7720994236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F44B2887-566A-4F89-8893-A85790351ECF}" type="pres">
      <dgm:prSet presAssocID="{C102B135-ABF5-4711-8762-0A772099423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0CA8D-6DA0-432D-8549-E9F2CDE9939A}" type="pres">
      <dgm:prSet presAssocID="{C102B135-ABF5-4711-8762-0A7720994236}" presName="negativeSpace" presStyleCnt="0"/>
      <dgm:spPr/>
    </dgm:pt>
    <dgm:pt modelId="{DC8BE133-09E4-421F-BF24-0549C66E8852}" type="pres">
      <dgm:prSet presAssocID="{C102B135-ABF5-4711-8762-0A7720994236}" presName="childText" presStyleLbl="conFgAcc1" presStyleIdx="4" presStyleCnt="7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93B86B71-B71E-4070-87C6-B1B1A4027986}" type="pres">
      <dgm:prSet presAssocID="{71B80D4A-67CF-45FF-83A9-96DB5559CFB2}" presName="spaceBetweenRectangles" presStyleCnt="0"/>
      <dgm:spPr/>
    </dgm:pt>
    <dgm:pt modelId="{B9AD5252-9FE2-4301-853E-973DDE9A8292}" type="pres">
      <dgm:prSet presAssocID="{AA57D252-0DFE-479E-BBBD-8E0819F9553C}" presName="parentLin" presStyleCnt="0"/>
      <dgm:spPr/>
    </dgm:pt>
    <dgm:pt modelId="{AF52F45B-5B13-4266-B7F9-54C7827B13A1}" type="pres">
      <dgm:prSet presAssocID="{AA57D252-0DFE-479E-BBBD-8E0819F9553C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55BECF8E-C7BC-4871-B49E-333BDB1F23EE}" type="pres">
      <dgm:prSet presAssocID="{AA57D252-0DFE-479E-BBBD-8E0819F9553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C116B-2852-469A-80CA-AE3851878751}" type="pres">
      <dgm:prSet presAssocID="{AA57D252-0DFE-479E-BBBD-8E0819F9553C}" presName="negativeSpace" presStyleCnt="0"/>
      <dgm:spPr/>
    </dgm:pt>
    <dgm:pt modelId="{8969A37C-B3A6-4C8B-99A2-05078C9E617B}" type="pres">
      <dgm:prSet presAssocID="{AA57D252-0DFE-479E-BBBD-8E0819F9553C}" presName="childText" presStyleLbl="conFgAcc1" presStyleIdx="5" presStyleCnt="7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ACB3849F-87A2-437D-9224-F933831EE8C2}" type="pres">
      <dgm:prSet presAssocID="{2C5BAE18-1305-4AE0-AD21-442835FD8C6B}" presName="spaceBetweenRectangles" presStyleCnt="0"/>
      <dgm:spPr/>
    </dgm:pt>
    <dgm:pt modelId="{3CD4D93D-11AE-4BA6-AEB4-027161BAC517}" type="pres">
      <dgm:prSet presAssocID="{3785A3C5-4BC6-4AE9-A394-E0AF827AA605}" presName="parentLin" presStyleCnt="0"/>
      <dgm:spPr/>
    </dgm:pt>
    <dgm:pt modelId="{5D866991-AACE-4C6B-8161-337DECED164C}" type="pres">
      <dgm:prSet presAssocID="{3785A3C5-4BC6-4AE9-A394-E0AF827AA60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E3ECE0A3-BAAB-4B27-9E27-8475AD081AD7}" type="pres">
      <dgm:prSet presAssocID="{3785A3C5-4BC6-4AE9-A394-E0AF827AA60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FCF6A-CEE5-484F-83FF-0D83805E0581}" type="pres">
      <dgm:prSet presAssocID="{3785A3C5-4BC6-4AE9-A394-E0AF827AA605}" presName="negativeSpace" presStyleCnt="0"/>
      <dgm:spPr/>
    </dgm:pt>
    <dgm:pt modelId="{F7F66860-980A-43AB-A4D7-AB5C16AE689F}" type="pres">
      <dgm:prSet presAssocID="{3785A3C5-4BC6-4AE9-A394-E0AF827AA605}" presName="childText" presStyleLbl="conFgAcc1" presStyleIdx="6" presStyleCnt="7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</dgm:pt>
  </dgm:ptLst>
  <dgm:cxnLst>
    <dgm:cxn modelId="{B854A1C3-8C46-42A8-B83D-E3A38E735306}" srcId="{E7578FDA-4F3F-42E6-8C3F-1DE4EF5EF9F5}" destId="{810D657C-E19F-41C7-BB01-35F685A366AF}" srcOrd="2" destOrd="0" parTransId="{ECD062E7-5E47-4988-93C9-90E294D7DA01}" sibTransId="{D30CED51-7DB9-40C8-BA2C-1B8535797EF5}"/>
    <dgm:cxn modelId="{AF5A61BD-E496-4261-8FD6-DF87B6812858}" type="presOf" srcId="{257E01CA-9B7F-4EFC-81CD-D53813CBC836}" destId="{81EC9C69-4E25-48B0-BED9-449F0791A4C6}" srcOrd="0" destOrd="0" presId="urn:microsoft.com/office/officeart/2005/8/layout/list1"/>
    <dgm:cxn modelId="{6ADDBD7E-4F67-4D84-995B-B69FE6605528}" srcId="{E7578FDA-4F3F-42E6-8C3F-1DE4EF5EF9F5}" destId="{B95A9F3D-A177-4EF0-BC89-4945545266F6}" srcOrd="1" destOrd="0" parTransId="{6C4A0C55-798E-4E8A-A8E2-84A4719D7088}" sibTransId="{4B23DFE5-5A78-4254-8CB7-101548507178}"/>
    <dgm:cxn modelId="{4E48EEA2-D5D4-462D-80E7-FA267F26CE46}" type="presOf" srcId="{AA57D252-0DFE-479E-BBBD-8E0819F9553C}" destId="{AF52F45B-5B13-4266-B7F9-54C7827B13A1}" srcOrd="0" destOrd="0" presId="urn:microsoft.com/office/officeart/2005/8/layout/list1"/>
    <dgm:cxn modelId="{EB0EA608-2107-464E-83CE-0BD2F1D6A329}" type="presOf" srcId="{E7578FDA-4F3F-42E6-8C3F-1DE4EF5EF9F5}" destId="{4877EF30-9820-446B-97A7-3051D4223035}" srcOrd="0" destOrd="0" presId="urn:microsoft.com/office/officeart/2005/8/layout/list1"/>
    <dgm:cxn modelId="{0F318C4E-E9FC-4256-82A6-A49476C052FD}" type="presOf" srcId="{C102B135-ABF5-4711-8762-0A7720994236}" destId="{0F172AC2-CC98-416D-B453-55053CF33CD6}" srcOrd="0" destOrd="0" presId="urn:microsoft.com/office/officeart/2005/8/layout/list1"/>
    <dgm:cxn modelId="{3137447B-14CF-4192-A88A-41DF4FFBE427}" srcId="{E7578FDA-4F3F-42E6-8C3F-1DE4EF5EF9F5}" destId="{61497F52-B36B-464F-9888-641496C24349}" srcOrd="3" destOrd="0" parTransId="{B2EA140B-AA08-42BE-A71E-D1E0D355D44B}" sibTransId="{5F3CFEA5-F769-4B73-BC1B-73505B3B9532}"/>
    <dgm:cxn modelId="{7FC30A13-54FE-44C4-83C7-CF8DE1EDB2DF}" srcId="{E7578FDA-4F3F-42E6-8C3F-1DE4EF5EF9F5}" destId="{C102B135-ABF5-4711-8762-0A7720994236}" srcOrd="4" destOrd="0" parTransId="{247939A3-11A8-4F0A-919C-12B0005245B7}" sibTransId="{71B80D4A-67CF-45FF-83A9-96DB5559CFB2}"/>
    <dgm:cxn modelId="{D79E358B-1E03-48DB-8154-02582CDEFC13}" type="presOf" srcId="{AA57D252-0DFE-479E-BBBD-8E0819F9553C}" destId="{55BECF8E-C7BC-4871-B49E-333BDB1F23EE}" srcOrd="1" destOrd="0" presId="urn:microsoft.com/office/officeart/2005/8/layout/list1"/>
    <dgm:cxn modelId="{ED2EDCB8-73B7-4ECF-9D26-5BC122676F02}" type="presOf" srcId="{B95A9F3D-A177-4EF0-BC89-4945545266F6}" destId="{0322240F-2451-4FE5-BE31-7BE032131EC3}" srcOrd="1" destOrd="0" presId="urn:microsoft.com/office/officeart/2005/8/layout/list1"/>
    <dgm:cxn modelId="{7319A905-DA6E-48CF-A662-21948AD55E4E}" type="presOf" srcId="{810D657C-E19F-41C7-BB01-35F685A366AF}" destId="{E670FAF5-E378-4A8B-9263-79CC02E2E10B}" srcOrd="1" destOrd="0" presId="urn:microsoft.com/office/officeart/2005/8/layout/list1"/>
    <dgm:cxn modelId="{5C3E0DCB-82F6-4144-9770-8BCFB467C590}" type="presOf" srcId="{3785A3C5-4BC6-4AE9-A394-E0AF827AA605}" destId="{E3ECE0A3-BAAB-4B27-9E27-8475AD081AD7}" srcOrd="1" destOrd="0" presId="urn:microsoft.com/office/officeart/2005/8/layout/list1"/>
    <dgm:cxn modelId="{BE4B8AFF-4C55-405A-95A0-C604F462B300}" type="presOf" srcId="{257E01CA-9B7F-4EFC-81CD-D53813CBC836}" destId="{5C550335-6BE7-491A-AD25-959B60691BB5}" srcOrd="1" destOrd="0" presId="urn:microsoft.com/office/officeart/2005/8/layout/list1"/>
    <dgm:cxn modelId="{52A9799C-7C69-43AD-A126-22FF22D4B929}" type="presOf" srcId="{61497F52-B36B-464F-9888-641496C24349}" destId="{36A21557-24FC-4191-B0FA-AB4DB0B80411}" srcOrd="0" destOrd="0" presId="urn:microsoft.com/office/officeart/2005/8/layout/list1"/>
    <dgm:cxn modelId="{640ED1C5-3D31-43DC-8752-0AA91F36F01D}" srcId="{E7578FDA-4F3F-42E6-8C3F-1DE4EF5EF9F5}" destId="{AA57D252-0DFE-479E-BBBD-8E0819F9553C}" srcOrd="5" destOrd="0" parTransId="{5C6D2353-1363-456F-A46F-D6EAB7EBFC79}" sibTransId="{2C5BAE18-1305-4AE0-AD21-442835FD8C6B}"/>
    <dgm:cxn modelId="{77407161-17F5-49A3-B4C3-37D085DED27B}" srcId="{E7578FDA-4F3F-42E6-8C3F-1DE4EF5EF9F5}" destId="{257E01CA-9B7F-4EFC-81CD-D53813CBC836}" srcOrd="0" destOrd="0" parTransId="{76B88534-D059-4B47-99A0-467D6BB8D25F}" sibTransId="{28032CEB-27E4-45C7-9080-78EDCE75132F}"/>
    <dgm:cxn modelId="{E7EE0F42-855E-4E59-A56A-5E74A77F7E39}" type="presOf" srcId="{61497F52-B36B-464F-9888-641496C24349}" destId="{A6B49997-B7F7-4A19-AC34-36C3F5FEC632}" srcOrd="1" destOrd="0" presId="urn:microsoft.com/office/officeart/2005/8/layout/list1"/>
    <dgm:cxn modelId="{C8B8DCF3-FC54-44DF-985A-B2645A99BDE1}" srcId="{E7578FDA-4F3F-42E6-8C3F-1DE4EF5EF9F5}" destId="{3785A3C5-4BC6-4AE9-A394-E0AF827AA605}" srcOrd="6" destOrd="0" parTransId="{F101C8D8-421F-4A03-BBED-025027914C2B}" sibTransId="{16B49640-15DD-4F52-90B2-A8841607C7BA}"/>
    <dgm:cxn modelId="{3E8EA0A1-C677-4A77-AA40-D34EE1190045}" type="presOf" srcId="{B95A9F3D-A177-4EF0-BC89-4945545266F6}" destId="{50A925CB-8430-490A-A903-1FE4095BAB0A}" srcOrd="0" destOrd="0" presId="urn:microsoft.com/office/officeart/2005/8/layout/list1"/>
    <dgm:cxn modelId="{1138C179-C19B-4432-8EFF-71E0A2CA1AF2}" type="presOf" srcId="{810D657C-E19F-41C7-BB01-35F685A366AF}" destId="{5B742937-5A1E-40DC-8D3D-C160A134F428}" srcOrd="0" destOrd="0" presId="urn:microsoft.com/office/officeart/2005/8/layout/list1"/>
    <dgm:cxn modelId="{B13A2AF7-C04D-4E74-9058-BF5D497C7900}" type="presOf" srcId="{C102B135-ABF5-4711-8762-0A7720994236}" destId="{F44B2887-566A-4F89-8893-A85790351ECF}" srcOrd="1" destOrd="0" presId="urn:microsoft.com/office/officeart/2005/8/layout/list1"/>
    <dgm:cxn modelId="{B6C4ADE7-76A5-4C61-A3EE-698F3A9B7C05}" type="presOf" srcId="{3785A3C5-4BC6-4AE9-A394-E0AF827AA605}" destId="{5D866991-AACE-4C6B-8161-337DECED164C}" srcOrd="0" destOrd="0" presId="urn:microsoft.com/office/officeart/2005/8/layout/list1"/>
    <dgm:cxn modelId="{03D482D0-B9C3-43D0-91DB-B5D598E701F3}" type="presParOf" srcId="{4877EF30-9820-446B-97A7-3051D4223035}" destId="{C4CB2F8E-C393-4301-9ADD-4428706C053E}" srcOrd="0" destOrd="0" presId="urn:microsoft.com/office/officeart/2005/8/layout/list1"/>
    <dgm:cxn modelId="{AC8C9E12-BF1A-4694-AF18-1B42D4679AAF}" type="presParOf" srcId="{C4CB2F8E-C393-4301-9ADD-4428706C053E}" destId="{81EC9C69-4E25-48B0-BED9-449F0791A4C6}" srcOrd="0" destOrd="0" presId="urn:microsoft.com/office/officeart/2005/8/layout/list1"/>
    <dgm:cxn modelId="{4DAAE87C-B1CA-4CDB-B5F5-1342F89B5D24}" type="presParOf" srcId="{C4CB2F8E-C393-4301-9ADD-4428706C053E}" destId="{5C550335-6BE7-491A-AD25-959B60691BB5}" srcOrd="1" destOrd="0" presId="urn:microsoft.com/office/officeart/2005/8/layout/list1"/>
    <dgm:cxn modelId="{F4A91158-DEF5-4ABC-8544-20F25942E467}" type="presParOf" srcId="{4877EF30-9820-446B-97A7-3051D4223035}" destId="{0A3EF710-7464-4AAE-B995-DD3FEEAC6289}" srcOrd="1" destOrd="0" presId="urn:microsoft.com/office/officeart/2005/8/layout/list1"/>
    <dgm:cxn modelId="{CAF6DA75-BEE4-4B1A-BEA4-AFA75C6CE461}" type="presParOf" srcId="{4877EF30-9820-446B-97A7-3051D4223035}" destId="{B446D682-AE47-4D36-AE51-EFBB3415D4AD}" srcOrd="2" destOrd="0" presId="urn:microsoft.com/office/officeart/2005/8/layout/list1"/>
    <dgm:cxn modelId="{900BE54A-B66F-44C0-8B79-C646AB6305D7}" type="presParOf" srcId="{4877EF30-9820-446B-97A7-3051D4223035}" destId="{F5FC9C1B-6273-4745-BCAE-A1F81779E9B0}" srcOrd="3" destOrd="0" presId="urn:microsoft.com/office/officeart/2005/8/layout/list1"/>
    <dgm:cxn modelId="{9F74DFCB-855C-4206-8CAB-042FB0DF5983}" type="presParOf" srcId="{4877EF30-9820-446B-97A7-3051D4223035}" destId="{1D7DCED8-FA1C-4A2F-9790-379EBBA75EEC}" srcOrd="4" destOrd="0" presId="urn:microsoft.com/office/officeart/2005/8/layout/list1"/>
    <dgm:cxn modelId="{DC2CFF7A-112E-4173-987F-825C7B39835E}" type="presParOf" srcId="{1D7DCED8-FA1C-4A2F-9790-379EBBA75EEC}" destId="{50A925CB-8430-490A-A903-1FE4095BAB0A}" srcOrd="0" destOrd="0" presId="urn:microsoft.com/office/officeart/2005/8/layout/list1"/>
    <dgm:cxn modelId="{DBC1A6E8-3618-4AF4-8232-027C6EAEA4FB}" type="presParOf" srcId="{1D7DCED8-FA1C-4A2F-9790-379EBBA75EEC}" destId="{0322240F-2451-4FE5-BE31-7BE032131EC3}" srcOrd="1" destOrd="0" presId="urn:microsoft.com/office/officeart/2005/8/layout/list1"/>
    <dgm:cxn modelId="{8AF75D05-22AD-47C4-82B7-17AF04941E5C}" type="presParOf" srcId="{4877EF30-9820-446B-97A7-3051D4223035}" destId="{FB795EAC-126C-4449-8367-D53CF8A441EE}" srcOrd="5" destOrd="0" presId="urn:microsoft.com/office/officeart/2005/8/layout/list1"/>
    <dgm:cxn modelId="{6969C171-2D9A-481D-A5ED-755946029254}" type="presParOf" srcId="{4877EF30-9820-446B-97A7-3051D4223035}" destId="{E65FE4BC-B426-4D84-9DE8-1B285CDEACCF}" srcOrd="6" destOrd="0" presId="urn:microsoft.com/office/officeart/2005/8/layout/list1"/>
    <dgm:cxn modelId="{C0BECCB4-A385-47DB-8AE9-D80C59D5F028}" type="presParOf" srcId="{4877EF30-9820-446B-97A7-3051D4223035}" destId="{C059990D-957E-4986-BDA3-48B0180EDDB6}" srcOrd="7" destOrd="0" presId="urn:microsoft.com/office/officeart/2005/8/layout/list1"/>
    <dgm:cxn modelId="{05F8853F-5A03-4C45-8C3C-6AB39F41DA7D}" type="presParOf" srcId="{4877EF30-9820-446B-97A7-3051D4223035}" destId="{0EB943DF-025D-408E-8F43-9E318A4BEE51}" srcOrd="8" destOrd="0" presId="urn:microsoft.com/office/officeart/2005/8/layout/list1"/>
    <dgm:cxn modelId="{BF9208E1-5B60-4D9F-8844-55A5CBB479AA}" type="presParOf" srcId="{0EB943DF-025D-408E-8F43-9E318A4BEE51}" destId="{5B742937-5A1E-40DC-8D3D-C160A134F428}" srcOrd="0" destOrd="0" presId="urn:microsoft.com/office/officeart/2005/8/layout/list1"/>
    <dgm:cxn modelId="{688369BB-F6A3-40AA-A51E-62D697994238}" type="presParOf" srcId="{0EB943DF-025D-408E-8F43-9E318A4BEE51}" destId="{E670FAF5-E378-4A8B-9263-79CC02E2E10B}" srcOrd="1" destOrd="0" presId="urn:microsoft.com/office/officeart/2005/8/layout/list1"/>
    <dgm:cxn modelId="{5E57A3FB-8BAA-49DE-AEC3-71F7FFACBF58}" type="presParOf" srcId="{4877EF30-9820-446B-97A7-3051D4223035}" destId="{D6BB7891-FF33-474F-BDBD-92CCA0C1BF2C}" srcOrd="9" destOrd="0" presId="urn:microsoft.com/office/officeart/2005/8/layout/list1"/>
    <dgm:cxn modelId="{7012D355-893B-448A-AB6F-3CF8D933678F}" type="presParOf" srcId="{4877EF30-9820-446B-97A7-3051D4223035}" destId="{7BFFA93A-185A-4F96-8E66-41E42C70F2EE}" srcOrd="10" destOrd="0" presId="urn:microsoft.com/office/officeart/2005/8/layout/list1"/>
    <dgm:cxn modelId="{C24A4503-9679-4347-922C-0C026DA53EDE}" type="presParOf" srcId="{4877EF30-9820-446B-97A7-3051D4223035}" destId="{39CD781C-97B5-4279-BA10-5109297869B4}" srcOrd="11" destOrd="0" presId="urn:microsoft.com/office/officeart/2005/8/layout/list1"/>
    <dgm:cxn modelId="{7C89E37E-FE43-4800-8987-C9A4455D3D18}" type="presParOf" srcId="{4877EF30-9820-446B-97A7-3051D4223035}" destId="{5759235F-735B-4BD6-9DAB-305CA47CD249}" srcOrd="12" destOrd="0" presId="urn:microsoft.com/office/officeart/2005/8/layout/list1"/>
    <dgm:cxn modelId="{977F2FCD-BAF7-4A04-ADFF-7D2A8555AE1A}" type="presParOf" srcId="{5759235F-735B-4BD6-9DAB-305CA47CD249}" destId="{36A21557-24FC-4191-B0FA-AB4DB0B80411}" srcOrd="0" destOrd="0" presId="urn:microsoft.com/office/officeart/2005/8/layout/list1"/>
    <dgm:cxn modelId="{1772E705-75B0-4D6C-BA84-7371D898C745}" type="presParOf" srcId="{5759235F-735B-4BD6-9DAB-305CA47CD249}" destId="{A6B49997-B7F7-4A19-AC34-36C3F5FEC632}" srcOrd="1" destOrd="0" presId="urn:microsoft.com/office/officeart/2005/8/layout/list1"/>
    <dgm:cxn modelId="{B2A7ADF0-C21B-4F62-99AD-E8F2A6439205}" type="presParOf" srcId="{4877EF30-9820-446B-97A7-3051D4223035}" destId="{C0767088-BFD5-4399-8A85-393E41576F43}" srcOrd="13" destOrd="0" presId="urn:microsoft.com/office/officeart/2005/8/layout/list1"/>
    <dgm:cxn modelId="{757032F1-C08D-4167-9EE1-DDA344BE12C0}" type="presParOf" srcId="{4877EF30-9820-446B-97A7-3051D4223035}" destId="{D4A4326F-002B-40FB-A121-FBDE7C1115C5}" srcOrd="14" destOrd="0" presId="urn:microsoft.com/office/officeart/2005/8/layout/list1"/>
    <dgm:cxn modelId="{E6F83244-6D3C-49CB-915F-8B16B25924F9}" type="presParOf" srcId="{4877EF30-9820-446B-97A7-3051D4223035}" destId="{F8434677-3E11-4BD0-BA31-DA047D1791D6}" srcOrd="15" destOrd="0" presId="urn:microsoft.com/office/officeart/2005/8/layout/list1"/>
    <dgm:cxn modelId="{9598AD34-9450-4CC9-972A-FBA86DE00D75}" type="presParOf" srcId="{4877EF30-9820-446B-97A7-3051D4223035}" destId="{37AE60D2-CB7A-4598-9B69-A825B4E434B5}" srcOrd="16" destOrd="0" presId="urn:microsoft.com/office/officeart/2005/8/layout/list1"/>
    <dgm:cxn modelId="{5660F27D-3528-4B4E-967B-0C7E6CD62236}" type="presParOf" srcId="{37AE60D2-CB7A-4598-9B69-A825B4E434B5}" destId="{0F172AC2-CC98-416D-B453-55053CF33CD6}" srcOrd="0" destOrd="0" presId="urn:microsoft.com/office/officeart/2005/8/layout/list1"/>
    <dgm:cxn modelId="{1895FFD8-4CAD-48EA-914E-C101A0A282A3}" type="presParOf" srcId="{37AE60D2-CB7A-4598-9B69-A825B4E434B5}" destId="{F44B2887-566A-4F89-8893-A85790351ECF}" srcOrd="1" destOrd="0" presId="urn:microsoft.com/office/officeart/2005/8/layout/list1"/>
    <dgm:cxn modelId="{CF835FA5-5F17-44CF-9B0B-5FE8D60809F6}" type="presParOf" srcId="{4877EF30-9820-446B-97A7-3051D4223035}" destId="{7300CA8D-6DA0-432D-8549-E9F2CDE9939A}" srcOrd="17" destOrd="0" presId="urn:microsoft.com/office/officeart/2005/8/layout/list1"/>
    <dgm:cxn modelId="{B439DAA5-8E85-4503-864F-D3DD8B86CA47}" type="presParOf" srcId="{4877EF30-9820-446B-97A7-3051D4223035}" destId="{DC8BE133-09E4-421F-BF24-0549C66E8852}" srcOrd="18" destOrd="0" presId="urn:microsoft.com/office/officeart/2005/8/layout/list1"/>
    <dgm:cxn modelId="{2F992CCA-4C06-475E-AF9A-002CF9C90F11}" type="presParOf" srcId="{4877EF30-9820-446B-97A7-3051D4223035}" destId="{93B86B71-B71E-4070-87C6-B1B1A4027986}" srcOrd="19" destOrd="0" presId="urn:microsoft.com/office/officeart/2005/8/layout/list1"/>
    <dgm:cxn modelId="{D0155A8A-E061-4376-A942-FFB4E72176D9}" type="presParOf" srcId="{4877EF30-9820-446B-97A7-3051D4223035}" destId="{B9AD5252-9FE2-4301-853E-973DDE9A8292}" srcOrd="20" destOrd="0" presId="urn:microsoft.com/office/officeart/2005/8/layout/list1"/>
    <dgm:cxn modelId="{6EB061DF-3C8B-48B6-B261-18AC86AFCFBF}" type="presParOf" srcId="{B9AD5252-9FE2-4301-853E-973DDE9A8292}" destId="{AF52F45B-5B13-4266-B7F9-54C7827B13A1}" srcOrd="0" destOrd="0" presId="urn:microsoft.com/office/officeart/2005/8/layout/list1"/>
    <dgm:cxn modelId="{D5E741F7-E6D1-4C2B-9AB7-E4CB9C477616}" type="presParOf" srcId="{B9AD5252-9FE2-4301-853E-973DDE9A8292}" destId="{55BECF8E-C7BC-4871-B49E-333BDB1F23EE}" srcOrd="1" destOrd="0" presId="urn:microsoft.com/office/officeart/2005/8/layout/list1"/>
    <dgm:cxn modelId="{D967E269-8E47-407B-96E0-4204BA040847}" type="presParOf" srcId="{4877EF30-9820-446B-97A7-3051D4223035}" destId="{0BCC116B-2852-469A-80CA-AE3851878751}" srcOrd="21" destOrd="0" presId="urn:microsoft.com/office/officeart/2005/8/layout/list1"/>
    <dgm:cxn modelId="{55929680-2837-4F1B-8182-B3B8D7EE169F}" type="presParOf" srcId="{4877EF30-9820-446B-97A7-3051D4223035}" destId="{8969A37C-B3A6-4C8B-99A2-05078C9E617B}" srcOrd="22" destOrd="0" presId="urn:microsoft.com/office/officeart/2005/8/layout/list1"/>
    <dgm:cxn modelId="{113AF038-7F53-4D8E-A802-CD8FF01075D7}" type="presParOf" srcId="{4877EF30-9820-446B-97A7-3051D4223035}" destId="{ACB3849F-87A2-437D-9224-F933831EE8C2}" srcOrd="23" destOrd="0" presId="urn:microsoft.com/office/officeart/2005/8/layout/list1"/>
    <dgm:cxn modelId="{55D0118C-E7A5-4D46-A8EB-CAFF55D9CC16}" type="presParOf" srcId="{4877EF30-9820-446B-97A7-3051D4223035}" destId="{3CD4D93D-11AE-4BA6-AEB4-027161BAC517}" srcOrd="24" destOrd="0" presId="urn:microsoft.com/office/officeart/2005/8/layout/list1"/>
    <dgm:cxn modelId="{4AF3F022-6F44-43D3-97E4-9F94586D32B7}" type="presParOf" srcId="{3CD4D93D-11AE-4BA6-AEB4-027161BAC517}" destId="{5D866991-AACE-4C6B-8161-337DECED164C}" srcOrd="0" destOrd="0" presId="urn:microsoft.com/office/officeart/2005/8/layout/list1"/>
    <dgm:cxn modelId="{76A5E2BC-5C99-49C7-A21B-AC190282ED4D}" type="presParOf" srcId="{3CD4D93D-11AE-4BA6-AEB4-027161BAC517}" destId="{E3ECE0A3-BAAB-4B27-9E27-8475AD081AD7}" srcOrd="1" destOrd="0" presId="urn:microsoft.com/office/officeart/2005/8/layout/list1"/>
    <dgm:cxn modelId="{3E359D84-A277-4955-8414-F00C92379844}" type="presParOf" srcId="{4877EF30-9820-446B-97A7-3051D4223035}" destId="{20DFCF6A-CEE5-484F-83FF-0D83805E0581}" srcOrd="25" destOrd="0" presId="urn:microsoft.com/office/officeart/2005/8/layout/list1"/>
    <dgm:cxn modelId="{2A6AE6AC-0DA4-4D38-B90B-806392EF4C31}" type="presParOf" srcId="{4877EF30-9820-446B-97A7-3051D4223035}" destId="{F7F66860-980A-43AB-A4D7-AB5C16AE689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E7578FDA-4F3F-42E6-8C3F-1DE4EF5EF9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7E01CA-9B7F-4EFC-81CD-D53813CBC836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гренадер афера</a:t>
          </a:r>
          <a:endParaRPr lang="ru-RU" b="1" dirty="0">
            <a:latin typeface="Verdana" pitchFamily="34" charset="0"/>
          </a:endParaRPr>
        </a:p>
      </dgm:t>
    </dgm:pt>
    <dgm:pt modelId="{76B88534-D059-4B47-99A0-467D6BB8D25F}" type="parTrans" cxnId="{77407161-17F5-49A3-B4C3-37D085DED27B}">
      <dgm:prSet/>
      <dgm:spPr/>
      <dgm:t>
        <a:bodyPr/>
        <a:lstStyle/>
        <a:p>
          <a:endParaRPr lang="ru-RU"/>
        </a:p>
      </dgm:t>
    </dgm:pt>
    <dgm:pt modelId="{28032CEB-27E4-45C7-9080-78EDCE75132F}" type="sibTrans" cxnId="{77407161-17F5-49A3-B4C3-37D085DED27B}">
      <dgm:prSet/>
      <dgm:spPr/>
      <dgm:t>
        <a:bodyPr/>
        <a:lstStyle/>
        <a:p>
          <a:endParaRPr lang="ru-RU"/>
        </a:p>
      </dgm:t>
    </dgm:pt>
    <dgm:pt modelId="{B95A9F3D-A177-4EF0-BC89-4945545266F6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бытие</a:t>
          </a:r>
          <a:endParaRPr lang="ru-RU" b="1" dirty="0">
            <a:latin typeface="Verdana" pitchFamily="34" charset="0"/>
          </a:endParaRPr>
        </a:p>
      </dgm:t>
    </dgm:pt>
    <dgm:pt modelId="{6C4A0C55-798E-4E8A-A8E2-84A4719D7088}" type="parTrans" cxnId="{6ADDBD7E-4F67-4D84-995B-B69FE6605528}">
      <dgm:prSet/>
      <dgm:spPr/>
      <dgm:t>
        <a:bodyPr/>
        <a:lstStyle/>
        <a:p>
          <a:endParaRPr lang="ru-RU"/>
        </a:p>
      </dgm:t>
    </dgm:pt>
    <dgm:pt modelId="{4B23DFE5-5A78-4254-8CB7-101548507178}" type="sibTrans" cxnId="{6ADDBD7E-4F67-4D84-995B-B69FE6605528}">
      <dgm:prSet/>
      <dgm:spPr/>
      <dgm:t>
        <a:bodyPr/>
        <a:lstStyle/>
        <a:p>
          <a:endParaRPr lang="ru-RU"/>
        </a:p>
      </dgm:t>
    </dgm:pt>
    <dgm:pt modelId="{61497F52-B36B-464F-9888-641496C24349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опека </a:t>
          </a:r>
          <a:endParaRPr lang="ru-RU" b="1" dirty="0">
            <a:latin typeface="Verdana" pitchFamily="34" charset="0"/>
          </a:endParaRPr>
        </a:p>
      </dgm:t>
    </dgm:pt>
    <dgm:pt modelId="{B2EA140B-AA08-42BE-A71E-D1E0D355D44B}" type="parTrans" cxnId="{3137447B-14CF-4192-A88A-41DF4FFBE427}">
      <dgm:prSet/>
      <dgm:spPr/>
      <dgm:t>
        <a:bodyPr/>
        <a:lstStyle/>
        <a:p>
          <a:endParaRPr lang="ru-RU"/>
        </a:p>
      </dgm:t>
    </dgm:pt>
    <dgm:pt modelId="{5F3CFEA5-F769-4B73-BC1B-73505B3B9532}" type="sibTrans" cxnId="{3137447B-14CF-4192-A88A-41DF4FFBE427}">
      <dgm:prSet/>
      <dgm:spPr/>
      <dgm:t>
        <a:bodyPr/>
        <a:lstStyle/>
        <a:p>
          <a:endParaRPr lang="ru-RU"/>
        </a:p>
      </dgm:t>
    </dgm:pt>
    <dgm:pt modelId="{810D657C-E19F-41C7-BB01-35F685A366AF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оседлая</a:t>
          </a:r>
          <a:endParaRPr lang="ru-RU" b="1" dirty="0">
            <a:latin typeface="Verdana" pitchFamily="34" charset="0"/>
          </a:endParaRPr>
        </a:p>
      </dgm:t>
    </dgm:pt>
    <dgm:pt modelId="{ECD062E7-5E47-4988-93C9-90E294D7DA01}" type="parTrans" cxnId="{B854A1C3-8C46-42A8-B83D-E3A38E735306}">
      <dgm:prSet/>
      <dgm:spPr/>
      <dgm:t>
        <a:bodyPr/>
        <a:lstStyle/>
        <a:p>
          <a:endParaRPr lang="ru-RU"/>
        </a:p>
      </dgm:t>
    </dgm:pt>
    <dgm:pt modelId="{D30CED51-7DB9-40C8-BA2C-1B8535797EF5}" type="sibTrans" cxnId="{B854A1C3-8C46-42A8-B83D-E3A38E735306}">
      <dgm:prSet/>
      <dgm:spPr/>
      <dgm:t>
        <a:bodyPr/>
        <a:lstStyle/>
        <a:p>
          <a:endParaRPr lang="ru-RU"/>
        </a:p>
      </dgm:t>
    </dgm:pt>
    <dgm:pt modelId="{C102B135-ABF5-4711-8762-0A7720994236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житие </a:t>
          </a:r>
          <a:endParaRPr lang="ru-RU" b="1" dirty="0">
            <a:latin typeface="Verdana" pitchFamily="34" charset="0"/>
          </a:endParaRPr>
        </a:p>
      </dgm:t>
    </dgm:pt>
    <dgm:pt modelId="{247939A3-11A8-4F0A-919C-12B0005245B7}" type="parTrans" cxnId="{7FC30A13-54FE-44C4-83C7-CF8DE1EDB2DF}">
      <dgm:prSet/>
      <dgm:spPr/>
      <dgm:t>
        <a:bodyPr/>
        <a:lstStyle/>
        <a:p>
          <a:endParaRPr lang="ru-RU"/>
        </a:p>
      </dgm:t>
    </dgm:pt>
    <dgm:pt modelId="{71B80D4A-67CF-45FF-83A9-96DB5559CFB2}" type="sibTrans" cxnId="{7FC30A13-54FE-44C4-83C7-CF8DE1EDB2DF}">
      <dgm:prSet/>
      <dgm:spPr/>
      <dgm:t>
        <a:bodyPr/>
        <a:lstStyle/>
        <a:p>
          <a:endParaRPr lang="ru-RU"/>
        </a:p>
      </dgm:t>
    </dgm:pt>
    <dgm:pt modelId="{AA57D252-0DFE-479E-BBBD-8E0819F9553C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иноплеменный</a:t>
          </a:r>
          <a:endParaRPr lang="ru-RU" b="1" dirty="0">
            <a:latin typeface="Verdana" pitchFamily="34" charset="0"/>
          </a:endParaRPr>
        </a:p>
      </dgm:t>
    </dgm:pt>
    <dgm:pt modelId="{5C6D2353-1363-456F-A46F-D6EAB7EBFC79}" type="parTrans" cxnId="{640ED1C5-3D31-43DC-8752-0AA91F36F01D}">
      <dgm:prSet/>
      <dgm:spPr/>
      <dgm:t>
        <a:bodyPr/>
        <a:lstStyle/>
        <a:p>
          <a:endParaRPr lang="ru-RU"/>
        </a:p>
      </dgm:t>
    </dgm:pt>
    <dgm:pt modelId="{2C5BAE18-1305-4AE0-AD21-442835FD8C6B}" type="sibTrans" cxnId="{640ED1C5-3D31-43DC-8752-0AA91F36F01D}">
      <dgm:prSet/>
      <dgm:spPr/>
      <dgm:t>
        <a:bodyPr/>
        <a:lstStyle/>
        <a:p>
          <a:endParaRPr lang="ru-RU"/>
        </a:p>
      </dgm:t>
    </dgm:pt>
    <dgm:pt modelId="{4877EF30-9820-446B-97A7-3051D4223035}" type="pres">
      <dgm:prSet presAssocID="{E7578FDA-4F3F-42E6-8C3F-1DE4EF5EF9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B2F8E-C393-4301-9ADD-4428706C053E}" type="pres">
      <dgm:prSet presAssocID="{257E01CA-9B7F-4EFC-81CD-D53813CBC836}" presName="parentLin" presStyleCnt="0"/>
      <dgm:spPr/>
    </dgm:pt>
    <dgm:pt modelId="{81EC9C69-4E25-48B0-BED9-449F0791A4C6}" type="pres">
      <dgm:prSet presAssocID="{257E01CA-9B7F-4EFC-81CD-D53813CBC836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C550335-6BE7-491A-AD25-959B60691BB5}" type="pres">
      <dgm:prSet presAssocID="{257E01CA-9B7F-4EFC-81CD-D53813CBC83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EF710-7464-4AAE-B995-DD3FEEAC6289}" type="pres">
      <dgm:prSet presAssocID="{257E01CA-9B7F-4EFC-81CD-D53813CBC836}" presName="negativeSpace" presStyleCnt="0"/>
      <dgm:spPr/>
    </dgm:pt>
    <dgm:pt modelId="{B446D682-AE47-4D36-AE51-EFBB3415D4AD}" type="pres">
      <dgm:prSet presAssocID="{257E01CA-9B7F-4EFC-81CD-D53813CBC836}" presName="childText" presStyleLbl="conFgAcc1" presStyleIdx="0" presStyleCnt="6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F5FC9C1B-6273-4745-BCAE-A1F81779E9B0}" type="pres">
      <dgm:prSet presAssocID="{28032CEB-27E4-45C7-9080-78EDCE75132F}" presName="spaceBetweenRectangles" presStyleCnt="0"/>
      <dgm:spPr/>
    </dgm:pt>
    <dgm:pt modelId="{1D7DCED8-FA1C-4A2F-9790-379EBBA75EEC}" type="pres">
      <dgm:prSet presAssocID="{B95A9F3D-A177-4EF0-BC89-4945545266F6}" presName="parentLin" presStyleCnt="0"/>
      <dgm:spPr/>
    </dgm:pt>
    <dgm:pt modelId="{50A925CB-8430-490A-A903-1FE4095BAB0A}" type="pres">
      <dgm:prSet presAssocID="{B95A9F3D-A177-4EF0-BC89-4945545266F6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322240F-2451-4FE5-BE31-7BE032131EC3}" type="pres">
      <dgm:prSet presAssocID="{B95A9F3D-A177-4EF0-BC89-4945545266F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95EAC-126C-4449-8367-D53CF8A441EE}" type="pres">
      <dgm:prSet presAssocID="{B95A9F3D-A177-4EF0-BC89-4945545266F6}" presName="negativeSpace" presStyleCnt="0"/>
      <dgm:spPr/>
    </dgm:pt>
    <dgm:pt modelId="{E65FE4BC-B426-4D84-9DE8-1B285CDEACCF}" type="pres">
      <dgm:prSet presAssocID="{B95A9F3D-A177-4EF0-BC89-4945545266F6}" presName="childText" presStyleLbl="conFgAcc1" presStyleIdx="1" presStyleCnt="6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C059990D-957E-4986-BDA3-48B0180EDDB6}" type="pres">
      <dgm:prSet presAssocID="{4B23DFE5-5A78-4254-8CB7-101548507178}" presName="spaceBetweenRectangles" presStyleCnt="0"/>
      <dgm:spPr/>
    </dgm:pt>
    <dgm:pt modelId="{0EB943DF-025D-408E-8F43-9E318A4BEE51}" type="pres">
      <dgm:prSet presAssocID="{810D657C-E19F-41C7-BB01-35F685A366AF}" presName="parentLin" presStyleCnt="0"/>
      <dgm:spPr/>
    </dgm:pt>
    <dgm:pt modelId="{5B742937-5A1E-40DC-8D3D-C160A134F428}" type="pres">
      <dgm:prSet presAssocID="{810D657C-E19F-41C7-BB01-35F685A366AF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E670FAF5-E378-4A8B-9263-79CC02E2E10B}" type="pres">
      <dgm:prSet presAssocID="{810D657C-E19F-41C7-BB01-35F685A366A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B7891-FF33-474F-BDBD-92CCA0C1BF2C}" type="pres">
      <dgm:prSet presAssocID="{810D657C-E19F-41C7-BB01-35F685A366AF}" presName="negativeSpace" presStyleCnt="0"/>
      <dgm:spPr/>
    </dgm:pt>
    <dgm:pt modelId="{7BFFA93A-185A-4F96-8E66-41E42C70F2EE}" type="pres">
      <dgm:prSet presAssocID="{810D657C-E19F-41C7-BB01-35F685A366AF}" presName="childText" presStyleLbl="conFgAcc1" presStyleIdx="2" presStyleCnt="6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39CD781C-97B5-4279-BA10-5109297869B4}" type="pres">
      <dgm:prSet presAssocID="{D30CED51-7DB9-40C8-BA2C-1B8535797EF5}" presName="spaceBetweenRectangles" presStyleCnt="0"/>
      <dgm:spPr/>
    </dgm:pt>
    <dgm:pt modelId="{5759235F-735B-4BD6-9DAB-305CA47CD249}" type="pres">
      <dgm:prSet presAssocID="{61497F52-B36B-464F-9888-641496C24349}" presName="parentLin" presStyleCnt="0"/>
      <dgm:spPr/>
    </dgm:pt>
    <dgm:pt modelId="{36A21557-24FC-4191-B0FA-AB4DB0B80411}" type="pres">
      <dgm:prSet presAssocID="{61497F52-B36B-464F-9888-641496C24349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A6B49997-B7F7-4A19-AC34-36C3F5FEC632}" type="pres">
      <dgm:prSet presAssocID="{61497F52-B36B-464F-9888-641496C2434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67088-BFD5-4399-8A85-393E41576F43}" type="pres">
      <dgm:prSet presAssocID="{61497F52-B36B-464F-9888-641496C24349}" presName="negativeSpace" presStyleCnt="0"/>
      <dgm:spPr/>
    </dgm:pt>
    <dgm:pt modelId="{D4A4326F-002B-40FB-A121-FBDE7C1115C5}" type="pres">
      <dgm:prSet presAssocID="{61497F52-B36B-464F-9888-641496C24349}" presName="childText" presStyleLbl="conFgAcc1" presStyleIdx="3" presStyleCnt="6" custLinFactNeighborY="-92322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F8434677-3E11-4BD0-BA31-DA047D1791D6}" type="pres">
      <dgm:prSet presAssocID="{5F3CFEA5-F769-4B73-BC1B-73505B3B9532}" presName="spaceBetweenRectangles" presStyleCnt="0"/>
      <dgm:spPr/>
    </dgm:pt>
    <dgm:pt modelId="{37AE60D2-CB7A-4598-9B69-A825B4E434B5}" type="pres">
      <dgm:prSet presAssocID="{C102B135-ABF5-4711-8762-0A7720994236}" presName="parentLin" presStyleCnt="0"/>
      <dgm:spPr/>
    </dgm:pt>
    <dgm:pt modelId="{0F172AC2-CC98-416D-B453-55053CF33CD6}" type="pres">
      <dgm:prSet presAssocID="{C102B135-ABF5-4711-8762-0A7720994236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F44B2887-566A-4F89-8893-A85790351ECF}" type="pres">
      <dgm:prSet presAssocID="{C102B135-ABF5-4711-8762-0A772099423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0CA8D-6DA0-432D-8549-E9F2CDE9939A}" type="pres">
      <dgm:prSet presAssocID="{C102B135-ABF5-4711-8762-0A7720994236}" presName="negativeSpace" presStyleCnt="0"/>
      <dgm:spPr/>
    </dgm:pt>
    <dgm:pt modelId="{DC8BE133-09E4-421F-BF24-0549C66E8852}" type="pres">
      <dgm:prSet presAssocID="{C102B135-ABF5-4711-8762-0A7720994236}" presName="childText" presStyleLbl="conFgAcc1" presStyleIdx="4" presStyleCnt="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93B86B71-B71E-4070-87C6-B1B1A4027986}" type="pres">
      <dgm:prSet presAssocID="{71B80D4A-67CF-45FF-83A9-96DB5559CFB2}" presName="spaceBetweenRectangles" presStyleCnt="0"/>
      <dgm:spPr/>
    </dgm:pt>
    <dgm:pt modelId="{B9AD5252-9FE2-4301-853E-973DDE9A8292}" type="pres">
      <dgm:prSet presAssocID="{AA57D252-0DFE-479E-BBBD-8E0819F9553C}" presName="parentLin" presStyleCnt="0"/>
      <dgm:spPr/>
    </dgm:pt>
    <dgm:pt modelId="{AF52F45B-5B13-4266-B7F9-54C7827B13A1}" type="pres">
      <dgm:prSet presAssocID="{AA57D252-0DFE-479E-BBBD-8E0819F9553C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55BECF8E-C7BC-4871-B49E-333BDB1F23EE}" type="pres">
      <dgm:prSet presAssocID="{AA57D252-0DFE-479E-BBBD-8E0819F9553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C116B-2852-469A-80CA-AE3851878751}" type="pres">
      <dgm:prSet presAssocID="{AA57D252-0DFE-479E-BBBD-8E0819F9553C}" presName="negativeSpace" presStyleCnt="0"/>
      <dgm:spPr/>
    </dgm:pt>
    <dgm:pt modelId="{8969A37C-B3A6-4C8B-99A2-05078C9E617B}" type="pres">
      <dgm:prSet presAssocID="{AA57D252-0DFE-479E-BBBD-8E0819F9553C}" presName="childText" presStyleLbl="conFgAcc1" presStyleIdx="5" presStyleCnt="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</dgm:pt>
  </dgm:ptLst>
  <dgm:cxnLst>
    <dgm:cxn modelId="{B854A1C3-8C46-42A8-B83D-E3A38E735306}" srcId="{E7578FDA-4F3F-42E6-8C3F-1DE4EF5EF9F5}" destId="{810D657C-E19F-41C7-BB01-35F685A366AF}" srcOrd="2" destOrd="0" parTransId="{ECD062E7-5E47-4988-93C9-90E294D7DA01}" sibTransId="{D30CED51-7DB9-40C8-BA2C-1B8535797EF5}"/>
    <dgm:cxn modelId="{9324C93A-64D0-434D-85B4-676C58575074}" type="presOf" srcId="{B95A9F3D-A177-4EF0-BC89-4945545266F6}" destId="{0322240F-2451-4FE5-BE31-7BE032131EC3}" srcOrd="1" destOrd="0" presId="urn:microsoft.com/office/officeart/2005/8/layout/list1"/>
    <dgm:cxn modelId="{6ADDBD7E-4F67-4D84-995B-B69FE6605528}" srcId="{E7578FDA-4F3F-42E6-8C3F-1DE4EF5EF9F5}" destId="{B95A9F3D-A177-4EF0-BC89-4945545266F6}" srcOrd="1" destOrd="0" parTransId="{6C4A0C55-798E-4E8A-A8E2-84A4719D7088}" sibTransId="{4B23DFE5-5A78-4254-8CB7-101548507178}"/>
    <dgm:cxn modelId="{44F94C51-87ED-4656-9A92-1EF7E9D6CE50}" type="presOf" srcId="{257E01CA-9B7F-4EFC-81CD-D53813CBC836}" destId="{5C550335-6BE7-491A-AD25-959B60691BB5}" srcOrd="1" destOrd="0" presId="urn:microsoft.com/office/officeart/2005/8/layout/list1"/>
    <dgm:cxn modelId="{3137447B-14CF-4192-A88A-41DF4FFBE427}" srcId="{E7578FDA-4F3F-42E6-8C3F-1DE4EF5EF9F5}" destId="{61497F52-B36B-464F-9888-641496C24349}" srcOrd="3" destOrd="0" parTransId="{B2EA140B-AA08-42BE-A71E-D1E0D355D44B}" sibTransId="{5F3CFEA5-F769-4B73-BC1B-73505B3B9532}"/>
    <dgm:cxn modelId="{7FC30A13-54FE-44C4-83C7-CF8DE1EDB2DF}" srcId="{E7578FDA-4F3F-42E6-8C3F-1DE4EF5EF9F5}" destId="{C102B135-ABF5-4711-8762-0A7720994236}" srcOrd="4" destOrd="0" parTransId="{247939A3-11A8-4F0A-919C-12B0005245B7}" sibTransId="{71B80D4A-67CF-45FF-83A9-96DB5559CFB2}"/>
    <dgm:cxn modelId="{545A0ACB-C13E-40F1-AEBC-8D1F95E89D01}" type="presOf" srcId="{C102B135-ABF5-4711-8762-0A7720994236}" destId="{F44B2887-566A-4F89-8893-A85790351ECF}" srcOrd="1" destOrd="0" presId="urn:microsoft.com/office/officeart/2005/8/layout/list1"/>
    <dgm:cxn modelId="{8F79C9C5-9CD0-4A17-ACA5-8AC600EC5F8C}" type="presOf" srcId="{257E01CA-9B7F-4EFC-81CD-D53813CBC836}" destId="{81EC9C69-4E25-48B0-BED9-449F0791A4C6}" srcOrd="0" destOrd="0" presId="urn:microsoft.com/office/officeart/2005/8/layout/list1"/>
    <dgm:cxn modelId="{27B21136-6888-40F3-B137-3C29E87DD7B3}" type="presOf" srcId="{61497F52-B36B-464F-9888-641496C24349}" destId="{36A21557-24FC-4191-B0FA-AB4DB0B80411}" srcOrd="0" destOrd="0" presId="urn:microsoft.com/office/officeart/2005/8/layout/list1"/>
    <dgm:cxn modelId="{22C25B1C-C244-4EC9-9E56-EAB88CED28FE}" type="presOf" srcId="{E7578FDA-4F3F-42E6-8C3F-1DE4EF5EF9F5}" destId="{4877EF30-9820-446B-97A7-3051D4223035}" srcOrd="0" destOrd="0" presId="urn:microsoft.com/office/officeart/2005/8/layout/list1"/>
    <dgm:cxn modelId="{AB699BF7-8CEF-43E2-80F9-43474DC5F02C}" type="presOf" srcId="{AA57D252-0DFE-479E-BBBD-8E0819F9553C}" destId="{55BECF8E-C7BC-4871-B49E-333BDB1F23EE}" srcOrd="1" destOrd="0" presId="urn:microsoft.com/office/officeart/2005/8/layout/list1"/>
    <dgm:cxn modelId="{91EAC849-E3C8-4BCE-9551-0528E3D8CD01}" type="presOf" srcId="{61497F52-B36B-464F-9888-641496C24349}" destId="{A6B49997-B7F7-4A19-AC34-36C3F5FEC632}" srcOrd="1" destOrd="0" presId="urn:microsoft.com/office/officeart/2005/8/layout/list1"/>
    <dgm:cxn modelId="{D53E3E62-363E-4DE0-B25D-DAA6C423DC6C}" type="presOf" srcId="{AA57D252-0DFE-479E-BBBD-8E0819F9553C}" destId="{AF52F45B-5B13-4266-B7F9-54C7827B13A1}" srcOrd="0" destOrd="0" presId="urn:microsoft.com/office/officeart/2005/8/layout/list1"/>
    <dgm:cxn modelId="{640ED1C5-3D31-43DC-8752-0AA91F36F01D}" srcId="{E7578FDA-4F3F-42E6-8C3F-1DE4EF5EF9F5}" destId="{AA57D252-0DFE-479E-BBBD-8E0819F9553C}" srcOrd="5" destOrd="0" parTransId="{5C6D2353-1363-456F-A46F-D6EAB7EBFC79}" sibTransId="{2C5BAE18-1305-4AE0-AD21-442835FD8C6B}"/>
    <dgm:cxn modelId="{0A368E0F-26F0-40D7-94C7-1AEE25F54ADF}" type="presOf" srcId="{B95A9F3D-A177-4EF0-BC89-4945545266F6}" destId="{50A925CB-8430-490A-A903-1FE4095BAB0A}" srcOrd="0" destOrd="0" presId="urn:microsoft.com/office/officeart/2005/8/layout/list1"/>
    <dgm:cxn modelId="{0EF509F6-EE1B-4CF5-8338-C4B49464F91B}" type="presOf" srcId="{C102B135-ABF5-4711-8762-0A7720994236}" destId="{0F172AC2-CC98-416D-B453-55053CF33CD6}" srcOrd="0" destOrd="0" presId="urn:microsoft.com/office/officeart/2005/8/layout/list1"/>
    <dgm:cxn modelId="{77407161-17F5-49A3-B4C3-37D085DED27B}" srcId="{E7578FDA-4F3F-42E6-8C3F-1DE4EF5EF9F5}" destId="{257E01CA-9B7F-4EFC-81CD-D53813CBC836}" srcOrd="0" destOrd="0" parTransId="{76B88534-D059-4B47-99A0-467D6BB8D25F}" sibTransId="{28032CEB-27E4-45C7-9080-78EDCE75132F}"/>
    <dgm:cxn modelId="{F80E68FF-7936-4536-85C4-8DD24E3648DD}" type="presOf" srcId="{810D657C-E19F-41C7-BB01-35F685A366AF}" destId="{E670FAF5-E378-4A8B-9263-79CC02E2E10B}" srcOrd="1" destOrd="0" presId="urn:microsoft.com/office/officeart/2005/8/layout/list1"/>
    <dgm:cxn modelId="{BDF529F2-F291-4130-8530-60E6636549B3}" type="presOf" srcId="{810D657C-E19F-41C7-BB01-35F685A366AF}" destId="{5B742937-5A1E-40DC-8D3D-C160A134F428}" srcOrd="0" destOrd="0" presId="urn:microsoft.com/office/officeart/2005/8/layout/list1"/>
    <dgm:cxn modelId="{21A3832F-0DF9-4FFE-AAA9-7FF37AAF1CD0}" type="presParOf" srcId="{4877EF30-9820-446B-97A7-3051D4223035}" destId="{C4CB2F8E-C393-4301-9ADD-4428706C053E}" srcOrd="0" destOrd="0" presId="urn:microsoft.com/office/officeart/2005/8/layout/list1"/>
    <dgm:cxn modelId="{059EAEF5-FE7D-4923-840B-236476E0A6F4}" type="presParOf" srcId="{C4CB2F8E-C393-4301-9ADD-4428706C053E}" destId="{81EC9C69-4E25-48B0-BED9-449F0791A4C6}" srcOrd="0" destOrd="0" presId="urn:microsoft.com/office/officeart/2005/8/layout/list1"/>
    <dgm:cxn modelId="{D23E0749-616C-4E86-9887-3C780443A5A1}" type="presParOf" srcId="{C4CB2F8E-C393-4301-9ADD-4428706C053E}" destId="{5C550335-6BE7-491A-AD25-959B60691BB5}" srcOrd="1" destOrd="0" presId="urn:microsoft.com/office/officeart/2005/8/layout/list1"/>
    <dgm:cxn modelId="{8818C630-8340-4D69-81C0-81F6E0562971}" type="presParOf" srcId="{4877EF30-9820-446B-97A7-3051D4223035}" destId="{0A3EF710-7464-4AAE-B995-DD3FEEAC6289}" srcOrd="1" destOrd="0" presId="urn:microsoft.com/office/officeart/2005/8/layout/list1"/>
    <dgm:cxn modelId="{BB0A1517-676C-4ADE-920F-A4EE726BD8C0}" type="presParOf" srcId="{4877EF30-9820-446B-97A7-3051D4223035}" destId="{B446D682-AE47-4D36-AE51-EFBB3415D4AD}" srcOrd="2" destOrd="0" presId="urn:microsoft.com/office/officeart/2005/8/layout/list1"/>
    <dgm:cxn modelId="{2DEA91F7-2DB4-4BAE-AA27-57347D0E2894}" type="presParOf" srcId="{4877EF30-9820-446B-97A7-3051D4223035}" destId="{F5FC9C1B-6273-4745-BCAE-A1F81779E9B0}" srcOrd="3" destOrd="0" presId="urn:microsoft.com/office/officeart/2005/8/layout/list1"/>
    <dgm:cxn modelId="{B9B1CC90-AEB7-4732-B085-692FDA6C357D}" type="presParOf" srcId="{4877EF30-9820-446B-97A7-3051D4223035}" destId="{1D7DCED8-FA1C-4A2F-9790-379EBBA75EEC}" srcOrd="4" destOrd="0" presId="urn:microsoft.com/office/officeart/2005/8/layout/list1"/>
    <dgm:cxn modelId="{B68543E6-9D18-42BB-8FE4-0BDA69AF8ED6}" type="presParOf" srcId="{1D7DCED8-FA1C-4A2F-9790-379EBBA75EEC}" destId="{50A925CB-8430-490A-A903-1FE4095BAB0A}" srcOrd="0" destOrd="0" presId="urn:microsoft.com/office/officeart/2005/8/layout/list1"/>
    <dgm:cxn modelId="{6689A98A-6414-403A-B29C-271EABF5C60C}" type="presParOf" srcId="{1D7DCED8-FA1C-4A2F-9790-379EBBA75EEC}" destId="{0322240F-2451-4FE5-BE31-7BE032131EC3}" srcOrd="1" destOrd="0" presId="urn:microsoft.com/office/officeart/2005/8/layout/list1"/>
    <dgm:cxn modelId="{C5235C8A-F90D-44B0-A914-56F91FF20F62}" type="presParOf" srcId="{4877EF30-9820-446B-97A7-3051D4223035}" destId="{FB795EAC-126C-4449-8367-D53CF8A441EE}" srcOrd="5" destOrd="0" presId="urn:microsoft.com/office/officeart/2005/8/layout/list1"/>
    <dgm:cxn modelId="{740FAC9F-84F1-4A72-B9A0-B3FC7A0CE6E8}" type="presParOf" srcId="{4877EF30-9820-446B-97A7-3051D4223035}" destId="{E65FE4BC-B426-4D84-9DE8-1B285CDEACCF}" srcOrd="6" destOrd="0" presId="urn:microsoft.com/office/officeart/2005/8/layout/list1"/>
    <dgm:cxn modelId="{7A354218-476C-4DF8-A3C9-F9EB98B6F1B0}" type="presParOf" srcId="{4877EF30-9820-446B-97A7-3051D4223035}" destId="{C059990D-957E-4986-BDA3-48B0180EDDB6}" srcOrd="7" destOrd="0" presId="urn:microsoft.com/office/officeart/2005/8/layout/list1"/>
    <dgm:cxn modelId="{67A90C98-A2E4-460E-ACCB-C9C97B749427}" type="presParOf" srcId="{4877EF30-9820-446B-97A7-3051D4223035}" destId="{0EB943DF-025D-408E-8F43-9E318A4BEE51}" srcOrd="8" destOrd="0" presId="urn:microsoft.com/office/officeart/2005/8/layout/list1"/>
    <dgm:cxn modelId="{0D51DCA1-38CD-4D36-B566-88D937E1C5AA}" type="presParOf" srcId="{0EB943DF-025D-408E-8F43-9E318A4BEE51}" destId="{5B742937-5A1E-40DC-8D3D-C160A134F428}" srcOrd="0" destOrd="0" presId="urn:microsoft.com/office/officeart/2005/8/layout/list1"/>
    <dgm:cxn modelId="{F84BDCB8-D106-43CE-A890-20361016B9FA}" type="presParOf" srcId="{0EB943DF-025D-408E-8F43-9E318A4BEE51}" destId="{E670FAF5-E378-4A8B-9263-79CC02E2E10B}" srcOrd="1" destOrd="0" presId="urn:microsoft.com/office/officeart/2005/8/layout/list1"/>
    <dgm:cxn modelId="{C8A7CB94-3E4D-4180-945E-4E0B988E6E56}" type="presParOf" srcId="{4877EF30-9820-446B-97A7-3051D4223035}" destId="{D6BB7891-FF33-474F-BDBD-92CCA0C1BF2C}" srcOrd="9" destOrd="0" presId="urn:microsoft.com/office/officeart/2005/8/layout/list1"/>
    <dgm:cxn modelId="{F5D7241A-735D-40C1-B37D-DC7D6D22E58C}" type="presParOf" srcId="{4877EF30-9820-446B-97A7-3051D4223035}" destId="{7BFFA93A-185A-4F96-8E66-41E42C70F2EE}" srcOrd="10" destOrd="0" presId="urn:microsoft.com/office/officeart/2005/8/layout/list1"/>
    <dgm:cxn modelId="{19D32A00-888B-4B56-8D96-5FCF442BAA8C}" type="presParOf" srcId="{4877EF30-9820-446B-97A7-3051D4223035}" destId="{39CD781C-97B5-4279-BA10-5109297869B4}" srcOrd="11" destOrd="0" presId="urn:microsoft.com/office/officeart/2005/8/layout/list1"/>
    <dgm:cxn modelId="{2B75135B-A10E-4714-A3FB-F931B9C244B4}" type="presParOf" srcId="{4877EF30-9820-446B-97A7-3051D4223035}" destId="{5759235F-735B-4BD6-9DAB-305CA47CD249}" srcOrd="12" destOrd="0" presId="urn:microsoft.com/office/officeart/2005/8/layout/list1"/>
    <dgm:cxn modelId="{FD2D080C-0FFA-4DB9-8297-48F92D0C3B28}" type="presParOf" srcId="{5759235F-735B-4BD6-9DAB-305CA47CD249}" destId="{36A21557-24FC-4191-B0FA-AB4DB0B80411}" srcOrd="0" destOrd="0" presId="urn:microsoft.com/office/officeart/2005/8/layout/list1"/>
    <dgm:cxn modelId="{A35F392D-B7DC-41EE-9CF0-612586A5F382}" type="presParOf" srcId="{5759235F-735B-4BD6-9DAB-305CA47CD249}" destId="{A6B49997-B7F7-4A19-AC34-36C3F5FEC632}" srcOrd="1" destOrd="0" presId="urn:microsoft.com/office/officeart/2005/8/layout/list1"/>
    <dgm:cxn modelId="{970FD746-8D63-4C38-A6E8-0FD686B4330A}" type="presParOf" srcId="{4877EF30-9820-446B-97A7-3051D4223035}" destId="{C0767088-BFD5-4399-8A85-393E41576F43}" srcOrd="13" destOrd="0" presId="urn:microsoft.com/office/officeart/2005/8/layout/list1"/>
    <dgm:cxn modelId="{9790750B-C2DF-4C8D-A56A-031C7E047604}" type="presParOf" srcId="{4877EF30-9820-446B-97A7-3051D4223035}" destId="{D4A4326F-002B-40FB-A121-FBDE7C1115C5}" srcOrd="14" destOrd="0" presId="urn:microsoft.com/office/officeart/2005/8/layout/list1"/>
    <dgm:cxn modelId="{57346C47-1641-4492-A84F-C8ED2D33FC3D}" type="presParOf" srcId="{4877EF30-9820-446B-97A7-3051D4223035}" destId="{F8434677-3E11-4BD0-BA31-DA047D1791D6}" srcOrd="15" destOrd="0" presId="urn:microsoft.com/office/officeart/2005/8/layout/list1"/>
    <dgm:cxn modelId="{81FE45AC-DA02-43D8-8B67-5401057824A4}" type="presParOf" srcId="{4877EF30-9820-446B-97A7-3051D4223035}" destId="{37AE60D2-CB7A-4598-9B69-A825B4E434B5}" srcOrd="16" destOrd="0" presId="urn:microsoft.com/office/officeart/2005/8/layout/list1"/>
    <dgm:cxn modelId="{B2454457-A07E-42D0-9A32-8C9C149BE4A9}" type="presParOf" srcId="{37AE60D2-CB7A-4598-9B69-A825B4E434B5}" destId="{0F172AC2-CC98-416D-B453-55053CF33CD6}" srcOrd="0" destOrd="0" presId="urn:microsoft.com/office/officeart/2005/8/layout/list1"/>
    <dgm:cxn modelId="{F98F574E-7537-4352-83D0-DB4E2B4A5CB3}" type="presParOf" srcId="{37AE60D2-CB7A-4598-9B69-A825B4E434B5}" destId="{F44B2887-566A-4F89-8893-A85790351ECF}" srcOrd="1" destOrd="0" presId="urn:microsoft.com/office/officeart/2005/8/layout/list1"/>
    <dgm:cxn modelId="{6F6E37AE-22E1-4623-872C-D7C549E5D8E7}" type="presParOf" srcId="{4877EF30-9820-446B-97A7-3051D4223035}" destId="{7300CA8D-6DA0-432D-8549-E9F2CDE9939A}" srcOrd="17" destOrd="0" presId="urn:microsoft.com/office/officeart/2005/8/layout/list1"/>
    <dgm:cxn modelId="{81EC9DBB-C0C2-4751-B9E5-1ED416FBF458}" type="presParOf" srcId="{4877EF30-9820-446B-97A7-3051D4223035}" destId="{DC8BE133-09E4-421F-BF24-0549C66E8852}" srcOrd="18" destOrd="0" presId="urn:microsoft.com/office/officeart/2005/8/layout/list1"/>
    <dgm:cxn modelId="{D703232D-141A-4CB9-B105-0CFEDA4CC599}" type="presParOf" srcId="{4877EF30-9820-446B-97A7-3051D4223035}" destId="{93B86B71-B71E-4070-87C6-B1B1A4027986}" srcOrd="19" destOrd="0" presId="urn:microsoft.com/office/officeart/2005/8/layout/list1"/>
    <dgm:cxn modelId="{51CD3EB2-830B-415F-BD47-5AC6A20BC733}" type="presParOf" srcId="{4877EF30-9820-446B-97A7-3051D4223035}" destId="{B9AD5252-9FE2-4301-853E-973DDE9A8292}" srcOrd="20" destOrd="0" presId="urn:microsoft.com/office/officeart/2005/8/layout/list1"/>
    <dgm:cxn modelId="{E902BD32-4E98-457B-92CA-D88A4E4D18AD}" type="presParOf" srcId="{B9AD5252-9FE2-4301-853E-973DDE9A8292}" destId="{AF52F45B-5B13-4266-B7F9-54C7827B13A1}" srcOrd="0" destOrd="0" presId="urn:microsoft.com/office/officeart/2005/8/layout/list1"/>
    <dgm:cxn modelId="{367AC457-92DE-473F-B7C4-869E14FD7B21}" type="presParOf" srcId="{B9AD5252-9FE2-4301-853E-973DDE9A8292}" destId="{55BECF8E-C7BC-4871-B49E-333BDB1F23EE}" srcOrd="1" destOrd="0" presId="urn:microsoft.com/office/officeart/2005/8/layout/list1"/>
    <dgm:cxn modelId="{AC1227E5-5090-4BEB-A3EC-5DE86BC1A7C4}" type="presParOf" srcId="{4877EF30-9820-446B-97A7-3051D4223035}" destId="{0BCC116B-2852-469A-80CA-AE3851878751}" srcOrd="21" destOrd="0" presId="urn:microsoft.com/office/officeart/2005/8/layout/list1"/>
    <dgm:cxn modelId="{653B43D9-0B00-4A68-9A37-335ECD5CC365}" type="presParOf" srcId="{4877EF30-9820-446B-97A7-3051D4223035}" destId="{8969A37C-B3A6-4C8B-99A2-05078C9E617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E7578FDA-4F3F-42E6-8C3F-1DE4EF5EF9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7E01CA-9B7F-4EFC-81CD-D53813CBC836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берёста</a:t>
          </a:r>
          <a:endParaRPr lang="ru-RU" b="1" dirty="0">
            <a:latin typeface="Verdana" pitchFamily="34" charset="0"/>
          </a:endParaRPr>
        </a:p>
      </dgm:t>
    </dgm:pt>
    <dgm:pt modelId="{76B88534-D059-4B47-99A0-467D6BB8D25F}" type="parTrans" cxnId="{77407161-17F5-49A3-B4C3-37D085DED27B}">
      <dgm:prSet/>
      <dgm:spPr/>
      <dgm:t>
        <a:bodyPr/>
        <a:lstStyle/>
        <a:p>
          <a:endParaRPr lang="ru-RU"/>
        </a:p>
      </dgm:t>
    </dgm:pt>
    <dgm:pt modelId="{28032CEB-27E4-45C7-9080-78EDCE75132F}" type="sibTrans" cxnId="{77407161-17F5-49A3-B4C3-37D085DED27B}">
      <dgm:prSet/>
      <dgm:spPr/>
      <dgm:t>
        <a:bodyPr/>
        <a:lstStyle/>
        <a:p>
          <a:endParaRPr lang="ru-RU"/>
        </a:p>
      </dgm:t>
    </dgm:pt>
    <dgm:pt modelId="{B95A9F3D-A177-4EF0-BC89-4945545266F6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белЁсый</a:t>
          </a:r>
          <a:endParaRPr lang="ru-RU" b="1" dirty="0">
            <a:latin typeface="Verdana" pitchFamily="34" charset="0"/>
          </a:endParaRPr>
        </a:p>
      </dgm:t>
    </dgm:pt>
    <dgm:pt modelId="{6C4A0C55-798E-4E8A-A8E2-84A4719D7088}" type="parTrans" cxnId="{6ADDBD7E-4F67-4D84-995B-B69FE6605528}">
      <dgm:prSet/>
      <dgm:spPr/>
      <dgm:t>
        <a:bodyPr/>
        <a:lstStyle/>
        <a:p>
          <a:endParaRPr lang="ru-RU"/>
        </a:p>
      </dgm:t>
    </dgm:pt>
    <dgm:pt modelId="{4B23DFE5-5A78-4254-8CB7-101548507178}" type="sibTrans" cxnId="{6ADDBD7E-4F67-4D84-995B-B69FE6605528}">
      <dgm:prSet/>
      <dgm:spPr/>
      <dgm:t>
        <a:bodyPr/>
        <a:lstStyle/>
        <a:p>
          <a:endParaRPr lang="ru-RU"/>
        </a:p>
      </dgm:t>
    </dgm:pt>
    <dgm:pt modelId="{61497F52-B36B-464F-9888-641496C24349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блЁклый</a:t>
          </a:r>
          <a:endParaRPr lang="ru-RU" b="1" dirty="0">
            <a:latin typeface="Verdana" pitchFamily="34" charset="0"/>
          </a:endParaRPr>
        </a:p>
      </dgm:t>
    </dgm:pt>
    <dgm:pt modelId="{B2EA140B-AA08-42BE-A71E-D1E0D355D44B}" type="parTrans" cxnId="{3137447B-14CF-4192-A88A-41DF4FFBE427}">
      <dgm:prSet/>
      <dgm:spPr/>
      <dgm:t>
        <a:bodyPr/>
        <a:lstStyle/>
        <a:p>
          <a:endParaRPr lang="ru-RU"/>
        </a:p>
      </dgm:t>
    </dgm:pt>
    <dgm:pt modelId="{5F3CFEA5-F769-4B73-BC1B-73505B3B9532}" type="sibTrans" cxnId="{3137447B-14CF-4192-A88A-41DF4FFBE427}">
      <dgm:prSet/>
      <dgm:spPr/>
      <dgm:t>
        <a:bodyPr/>
        <a:lstStyle/>
        <a:p>
          <a:endParaRPr lang="ru-RU"/>
        </a:p>
      </dgm:t>
    </dgm:pt>
    <dgm:pt modelId="{810D657C-E19F-41C7-BB01-35F685A366AF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Манёвр</a:t>
          </a:r>
          <a:endParaRPr lang="ru-RU" b="1" dirty="0">
            <a:latin typeface="Verdana" pitchFamily="34" charset="0"/>
          </a:endParaRPr>
        </a:p>
      </dgm:t>
    </dgm:pt>
    <dgm:pt modelId="{ECD062E7-5E47-4988-93C9-90E294D7DA01}" type="parTrans" cxnId="{B854A1C3-8C46-42A8-B83D-E3A38E735306}">
      <dgm:prSet/>
      <dgm:spPr/>
      <dgm:t>
        <a:bodyPr/>
        <a:lstStyle/>
        <a:p>
          <a:endParaRPr lang="ru-RU"/>
        </a:p>
      </dgm:t>
    </dgm:pt>
    <dgm:pt modelId="{D30CED51-7DB9-40C8-BA2C-1B8535797EF5}" type="sibTrans" cxnId="{B854A1C3-8C46-42A8-B83D-E3A38E735306}">
      <dgm:prSet/>
      <dgm:spPr/>
      <dgm:t>
        <a:bodyPr/>
        <a:lstStyle/>
        <a:p>
          <a:endParaRPr lang="ru-RU"/>
        </a:p>
      </dgm:t>
    </dgm:pt>
    <dgm:pt modelId="{C102B135-ABF5-4711-8762-0A7720994236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свёкла</a:t>
          </a:r>
          <a:endParaRPr lang="ru-RU" b="1" dirty="0">
            <a:latin typeface="Verdana" pitchFamily="34" charset="0"/>
          </a:endParaRPr>
        </a:p>
      </dgm:t>
    </dgm:pt>
    <dgm:pt modelId="{247939A3-11A8-4F0A-919C-12B0005245B7}" type="parTrans" cxnId="{7FC30A13-54FE-44C4-83C7-CF8DE1EDB2DF}">
      <dgm:prSet/>
      <dgm:spPr/>
      <dgm:t>
        <a:bodyPr/>
        <a:lstStyle/>
        <a:p>
          <a:endParaRPr lang="ru-RU"/>
        </a:p>
      </dgm:t>
    </dgm:pt>
    <dgm:pt modelId="{71B80D4A-67CF-45FF-83A9-96DB5559CFB2}" type="sibTrans" cxnId="{7FC30A13-54FE-44C4-83C7-CF8DE1EDB2DF}">
      <dgm:prSet/>
      <dgm:spPr/>
      <dgm:t>
        <a:bodyPr/>
        <a:lstStyle/>
        <a:p>
          <a:endParaRPr lang="ru-RU"/>
        </a:p>
      </dgm:t>
    </dgm:pt>
    <dgm:pt modelId="{AA57D252-0DFE-479E-BBBD-8E0819F9553C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разведённый</a:t>
          </a:r>
          <a:endParaRPr lang="ru-RU" b="1" dirty="0">
            <a:latin typeface="Verdana" pitchFamily="34" charset="0"/>
          </a:endParaRPr>
        </a:p>
      </dgm:t>
    </dgm:pt>
    <dgm:pt modelId="{5C6D2353-1363-456F-A46F-D6EAB7EBFC79}" type="parTrans" cxnId="{640ED1C5-3D31-43DC-8752-0AA91F36F01D}">
      <dgm:prSet/>
      <dgm:spPr/>
      <dgm:t>
        <a:bodyPr/>
        <a:lstStyle/>
        <a:p>
          <a:endParaRPr lang="ru-RU"/>
        </a:p>
      </dgm:t>
    </dgm:pt>
    <dgm:pt modelId="{2C5BAE18-1305-4AE0-AD21-442835FD8C6B}" type="sibTrans" cxnId="{640ED1C5-3D31-43DC-8752-0AA91F36F01D}">
      <dgm:prSet/>
      <dgm:spPr/>
      <dgm:t>
        <a:bodyPr/>
        <a:lstStyle/>
        <a:p>
          <a:endParaRPr lang="ru-RU"/>
        </a:p>
      </dgm:t>
    </dgm:pt>
    <dgm:pt modelId="{3785A3C5-4BC6-4AE9-A394-E0AF827AA605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Отключённый</a:t>
          </a:r>
          <a:endParaRPr lang="ru-RU" b="1" dirty="0">
            <a:latin typeface="Verdana" pitchFamily="34" charset="0"/>
          </a:endParaRPr>
        </a:p>
      </dgm:t>
    </dgm:pt>
    <dgm:pt modelId="{F101C8D8-421F-4A03-BBED-025027914C2B}" type="parTrans" cxnId="{C8B8DCF3-FC54-44DF-985A-B2645A99BDE1}">
      <dgm:prSet/>
      <dgm:spPr/>
      <dgm:t>
        <a:bodyPr/>
        <a:lstStyle/>
        <a:p>
          <a:endParaRPr lang="ru-RU"/>
        </a:p>
      </dgm:t>
    </dgm:pt>
    <dgm:pt modelId="{16B49640-15DD-4F52-90B2-A8841607C7BA}" type="sibTrans" cxnId="{C8B8DCF3-FC54-44DF-985A-B2645A99BDE1}">
      <dgm:prSet/>
      <dgm:spPr/>
      <dgm:t>
        <a:bodyPr/>
        <a:lstStyle/>
        <a:p>
          <a:endParaRPr lang="ru-RU"/>
        </a:p>
      </dgm:t>
    </dgm:pt>
    <dgm:pt modelId="{E32E4EBB-BE26-4754-BA6C-8086E36FE9E3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платЁжеспособный</a:t>
          </a:r>
          <a:endParaRPr lang="ru-RU" b="1" dirty="0">
            <a:latin typeface="Verdana" pitchFamily="34" charset="0"/>
          </a:endParaRPr>
        </a:p>
      </dgm:t>
    </dgm:pt>
    <dgm:pt modelId="{41374751-79BA-42C0-BD56-621504350DFC}" type="parTrans" cxnId="{5FC99047-F22C-4751-9314-20FFCFE82719}">
      <dgm:prSet/>
      <dgm:spPr/>
      <dgm:t>
        <a:bodyPr/>
        <a:lstStyle/>
        <a:p>
          <a:endParaRPr lang="ru-RU"/>
        </a:p>
      </dgm:t>
    </dgm:pt>
    <dgm:pt modelId="{67E48D38-86C4-46A7-B2DE-91AABFC0A3CD}" type="sibTrans" cxnId="{5FC99047-F22C-4751-9314-20FFCFE82719}">
      <dgm:prSet/>
      <dgm:spPr/>
      <dgm:t>
        <a:bodyPr/>
        <a:lstStyle/>
        <a:p>
          <a:endParaRPr lang="ru-RU"/>
        </a:p>
      </dgm:t>
    </dgm:pt>
    <dgm:pt modelId="{0C6F8A24-F971-45C9-8845-D45998361D19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проведённый</a:t>
          </a:r>
          <a:endParaRPr lang="ru-RU" b="1" dirty="0">
            <a:latin typeface="Verdana" pitchFamily="34" charset="0"/>
          </a:endParaRPr>
        </a:p>
      </dgm:t>
    </dgm:pt>
    <dgm:pt modelId="{F1C46A83-2920-4F90-878F-325500FA3848}" type="parTrans" cxnId="{C29F9954-97B3-4076-8E33-E5ED3339EB44}">
      <dgm:prSet/>
      <dgm:spPr/>
      <dgm:t>
        <a:bodyPr/>
        <a:lstStyle/>
        <a:p>
          <a:endParaRPr lang="ru-RU"/>
        </a:p>
      </dgm:t>
    </dgm:pt>
    <dgm:pt modelId="{7070CADD-CAE4-410D-B27D-8980660139EF}" type="sibTrans" cxnId="{C29F9954-97B3-4076-8E33-E5ED3339EB44}">
      <dgm:prSet/>
      <dgm:spPr/>
      <dgm:t>
        <a:bodyPr/>
        <a:lstStyle/>
        <a:p>
          <a:endParaRPr lang="ru-RU"/>
        </a:p>
      </dgm:t>
    </dgm:pt>
    <dgm:pt modelId="{4877EF30-9820-446B-97A7-3051D4223035}" type="pres">
      <dgm:prSet presAssocID="{E7578FDA-4F3F-42E6-8C3F-1DE4EF5EF9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B2F8E-C393-4301-9ADD-4428706C053E}" type="pres">
      <dgm:prSet presAssocID="{257E01CA-9B7F-4EFC-81CD-D53813CBC836}" presName="parentLin" presStyleCnt="0"/>
      <dgm:spPr/>
    </dgm:pt>
    <dgm:pt modelId="{81EC9C69-4E25-48B0-BED9-449F0791A4C6}" type="pres">
      <dgm:prSet presAssocID="{257E01CA-9B7F-4EFC-81CD-D53813CBC836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5C550335-6BE7-491A-AD25-959B60691BB5}" type="pres">
      <dgm:prSet presAssocID="{257E01CA-9B7F-4EFC-81CD-D53813CBC836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EF710-7464-4AAE-B995-DD3FEEAC6289}" type="pres">
      <dgm:prSet presAssocID="{257E01CA-9B7F-4EFC-81CD-D53813CBC836}" presName="negativeSpace" presStyleCnt="0"/>
      <dgm:spPr/>
    </dgm:pt>
    <dgm:pt modelId="{B446D682-AE47-4D36-AE51-EFBB3415D4AD}" type="pres">
      <dgm:prSet presAssocID="{257E01CA-9B7F-4EFC-81CD-D53813CBC836}" presName="childText" presStyleLbl="conFgAcc1" presStyleIdx="0" presStyleCnt="9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F5FC9C1B-6273-4745-BCAE-A1F81779E9B0}" type="pres">
      <dgm:prSet presAssocID="{28032CEB-27E4-45C7-9080-78EDCE75132F}" presName="spaceBetweenRectangles" presStyleCnt="0"/>
      <dgm:spPr/>
    </dgm:pt>
    <dgm:pt modelId="{1D7DCED8-FA1C-4A2F-9790-379EBBA75EEC}" type="pres">
      <dgm:prSet presAssocID="{B95A9F3D-A177-4EF0-BC89-4945545266F6}" presName="parentLin" presStyleCnt="0"/>
      <dgm:spPr/>
    </dgm:pt>
    <dgm:pt modelId="{50A925CB-8430-490A-A903-1FE4095BAB0A}" type="pres">
      <dgm:prSet presAssocID="{B95A9F3D-A177-4EF0-BC89-4945545266F6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0322240F-2451-4FE5-BE31-7BE032131EC3}" type="pres">
      <dgm:prSet presAssocID="{B95A9F3D-A177-4EF0-BC89-4945545266F6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95EAC-126C-4449-8367-D53CF8A441EE}" type="pres">
      <dgm:prSet presAssocID="{B95A9F3D-A177-4EF0-BC89-4945545266F6}" presName="negativeSpace" presStyleCnt="0"/>
      <dgm:spPr/>
    </dgm:pt>
    <dgm:pt modelId="{E65FE4BC-B426-4D84-9DE8-1B285CDEACCF}" type="pres">
      <dgm:prSet presAssocID="{B95A9F3D-A177-4EF0-BC89-4945545266F6}" presName="childText" presStyleLbl="conFgAcc1" presStyleIdx="1" presStyleCnt="9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C059990D-957E-4986-BDA3-48B0180EDDB6}" type="pres">
      <dgm:prSet presAssocID="{4B23DFE5-5A78-4254-8CB7-101548507178}" presName="spaceBetweenRectangles" presStyleCnt="0"/>
      <dgm:spPr/>
    </dgm:pt>
    <dgm:pt modelId="{0EB943DF-025D-408E-8F43-9E318A4BEE51}" type="pres">
      <dgm:prSet presAssocID="{810D657C-E19F-41C7-BB01-35F685A366AF}" presName="parentLin" presStyleCnt="0"/>
      <dgm:spPr/>
    </dgm:pt>
    <dgm:pt modelId="{5B742937-5A1E-40DC-8D3D-C160A134F428}" type="pres">
      <dgm:prSet presAssocID="{810D657C-E19F-41C7-BB01-35F685A366AF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E670FAF5-E378-4A8B-9263-79CC02E2E10B}" type="pres">
      <dgm:prSet presAssocID="{810D657C-E19F-41C7-BB01-35F685A366AF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B7891-FF33-474F-BDBD-92CCA0C1BF2C}" type="pres">
      <dgm:prSet presAssocID="{810D657C-E19F-41C7-BB01-35F685A366AF}" presName="negativeSpace" presStyleCnt="0"/>
      <dgm:spPr/>
    </dgm:pt>
    <dgm:pt modelId="{7BFFA93A-185A-4F96-8E66-41E42C70F2EE}" type="pres">
      <dgm:prSet presAssocID="{810D657C-E19F-41C7-BB01-35F685A366AF}" presName="childText" presStyleLbl="conFgAcc1" presStyleIdx="2" presStyleCnt="9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39CD781C-97B5-4279-BA10-5109297869B4}" type="pres">
      <dgm:prSet presAssocID="{D30CED51-7DB9-40C8-BA2C-1B8535797EF5}" presName="spaceBetweenRectangles" presStyleCnt="0"/>
      <dgm:spPr/>
    </dgm:pt>
    <dgm:pt modelId="{5759235F-735B-4BD6-9DAB-305CA47CD249}" type="pres">
      <dgm:prSet presAssocID="{61497F52-B36B-464F-9888-641496C24349}" presName="parentLin" presStyleCnt="0"/>
      <dgm:spPr/>
    </dgm:pt>
    <dgm:pt modelId="{36A21557-24FC-4191-B0FA-AB4DB0B80411}" type="pres">
      <dgm:prSet presAssocID="{61497F52-B36B-464F-9888-641496C24349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A6B49997-B7F7-4A19-AC34-36C3F5FEC632}" type="pres">
      <dgm:prSet presAssocID="{61497F52-B36B-464F-9888-641496C24349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67088-BFD5-4399-8A85-393E41576F43}" type="pres">
      <dgm:prSet presAssocID="{61497F52-B36B-464F-9888-641496C24349}" presName="negativeSpace" presStyleCnt="0"/>
      <dgm:spPr/>
    </dgm:pt>
    <dgm:pt modelId="{D4A4326F-002B-40FB-A121-FBDE7C1115C5}" type="pres">
      <dgm:prSet presAssocID="{61497F52-B36B-464F-9888-641496C24349}" presName="childText" presStyleLbl="conFgAcc1" presStyleIdx="3" presStyleCnt="9" custLinFactNeighborY="-92322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F8434677-3E11-4BD0-BA31-DA047D1791D6}" type="pres">
      <dgm:prSet presAssocID="{5F3CFEA5-F769-4B73-BC1B-73505B3B9532}" presName="spaceBetweenRectangles" presStyleCnt="0"/>
      <dgm:spPr/>
    </dgm:pt>
    <dgm:pt modelId="{37AE60D2-CB7A-4598-9B69-A825B4E434B5}" type="pres">
      <dgm:prSet presAssocID="{C102B135-ABF5-4711-8762-0A7720994236}" presName="parentLin" presStyleCnt="0"/>
      <dgm:spPr/>
    </dgm:pt>
    <dgm:pt modelId="{0F172AC2-CC98-416D-B453-55053CF33CD6}" type="pres">
      <dgm:prSet presAssocID="{C102B135-ABF5-4711-8762-0A7720994236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F44B2887-566A-4F89-8893-A85790351ECF}" type="pres">
      <dgm:prSet presAssocID="{C102B135-ABF5-4711-8762-0A7720994236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0CA8D-6DA0-432D-8549-E9F2CDE9939A}" type="pres">
      <dgm:prSet presAssocID="{C102B135-ABF5-4711-8762-0A7720994236}" presName="negativeSpace" presStyleCnt="0"/>
      <dgm:spPr/>
    </dgm:pt>
    <dgm:pt modelId="{DC8BE133-09E4-421F-BF24-0549C66E8852}" type="pres">
      <dgm:prSet presAssocID="{C102B135-ABF5-4711-8762-0A7720994236}" presName="childText" presStyleLbl="conFgAcc1" presStyleIdx="4" presStyleCnt="9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93B86B71-B71E-4070-87C6-B1B1A4027986}" type="pres">
      <dgm:prSet presAssocID="{71B80D4A-67CF-45FF-83A9-96DB5559CFB2}" presName="spaceBetweenRectangles" presStyleCnt="0"/>
      <dgm:spPr/>
    </dgm:pt>
    <dgm:pt modelId="{B9AD5252-9FE2-4301-853E-973DDE9A8292}" type="pres">
      <dgm:prSet presAssocID="{AA57D252-0DFE-479E-BBBD-8E0819F9553C}" presName="parentLin" presStyleCnt="0"/>
      <dgm:spPr/>
    </dgm:pt>
    <dgm:pt modelId="{AF52F45B-5B13-4266-B7F9-54C7827B13A1}" type="pres">
      <dgm:prSet presAssocID="{AA57D252-0DFE-479E-BBBD-8E0819F9553C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55BECF8E-C7BC-4871-B49E-333BDB1F23EE}" type="pres">
      <dgm:prSet presAssocID="{AA57D252-0DFE-479E-BBBD-8E0819F9553C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C116B-2852-469A-80CA-AE3851878751}" type="pres">
      <dgm:prSet presAssocID="{AA57D252-0DFE-479E-BBBD-8E0819F9553C}" presName="negativeSpace" presStyleCnt="0"/>
      <dgm:spPr/>
    </dgm:pt>
    <dgm:pt modelId="{8969A37C-B3A6-4C8B-99A2-05078C9E617B}" type="pres">
      <dgm:prSet presAssocID="{AA57D252-0DFE-479E-BBBD-8E0819F9553C}" presName="childText" presStyleLbl="conFgAcc1" presStyleIdx="5" presStyleCnt="9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ACB3849F-87A2-437D-9224-F933831EE8C2}" type="pres">
      <dgm:prSet presAssocID="{2C5BAE18-1305-4AE0-AD21-442835FD8C6B}" presName="spaceBetweenRectangles" presStyleCnt="0"/>
      <dgm:spPr/>
    </dgm:pt>
    <dgm:pt modelId="{3CD4D93D-11AE-4BA6-AEB4-027161BAC517}" type="pres">
      <dgm:prSet presAssocID="{3785A3C5-4BC6-4AE9-A394-E0AF827AA605}" presName="parentLin" presStyleCnt="0"/>
      <dgm:spPr/>
    </dgm:pt>
    <dgm:pt modelId="{5D866991-AACE-4C6B-8161-337DECED164C}" type="pres">
      <dgm:prSet presAssocID="{3785A3C5-4BC6-4AE9-A394-E0AF827AA605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E3ECE0A3-BAAB-4B27-9E27-8475AD081AD7}" type="pres">
      <dgm:prSet presAssocID="{3785A3C5-4BC6-4AE9-A394-E0AF827AA605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FCF6A-CEE5-484F-83FF-0D83805E0581}" type="pres">
      <dgm:prSet presAssocID="{3785A3C5-4BC6-4AE9-A394-E0AF827AA605}" presName="negativeSpace" presStyleCnt="0"/>
      <dgm:spPr/>
    </dgm:pt>
    <dgm:pt modelId="{F7F66860-980A-43AB-A4D7-AB5C16AE689F}" type="pres">
      <dgm:prSet presAssocID="{3785A3C5-4BC6-4AE9-A394-E0AF827AA605}" presName="childText" presStyleLbl="conFgAcc1" presStyleIdx="6" presStyleCnt="9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2E4EF857-3189-4BBD-9EA0-E1BABB7DB7D8}" type="pres">
      <dgm:prSet presAssocID="{16B49640-15DD-4F52-90B2-A8841607C7BA}" presName="spaceBetweenRectangles" presStyleCnt="0"/>
      <dgm:spPr/>
    </dgm:pt>
    <dgm:pt modelId="{C6F625EF-0B0A-4167-8B09-1FDFA31B3655}" type="pres">
      <dgm:prSet presAssocID="{E32E4EBB-BE26-4754-BA6C-8086E36FE9E3}" presName="parentLin" presStyleCnt="0"/>
      <dgm:spPr/>
    </dgm:pt>
    <dgm:pt modelId="{7974E676-44BC-4FFD-A6D9-34724E8BF73D}" type="pres">
      <dgm:prSet presAssocID="{E32E4EBB-BE26-4754-BA6C-8086E36FE9E3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15C80877-C098-49C7-92F0-0AE82BF1B267}" type="pres">
      <dgm:prSet presAssocID="{E32E4EBB-BE26-4754-BA6C-8086E36FE9E3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E4D5E-1853-47E6-A75C-6B36C02F54B5}" type="pres">
      <dgm:prSet presAssocID="{E32E4EBB-BE26-4754-BA6C-8086E36FE9E3}" presName="negativeSpace" presStyleCnt="0"/>
      <dgm:spPr/>
    </dgm:pt>
    <dgm:pt modelId="{DAC97505-1728-4F0D-B7AF-F4407742A6D9}" type="pres">
      <dgm:prSet presAssocID="{E32E4EBB-BE26-4754-BA6C-8086E36FE9E3}" presName="childText" presStyleLbl="conFgAcc1" presStyleIdx="7" presStyleCnt="9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50E85BC2-5788-4725-9357-BCBF55B03776}" type="pres">
      <dgm:prSet presAssocID="{67E48D38-86C4-46A7-B2DE-91AABFC0A3CD}" presName="spaceBetweenRectangles" presStyleCnt="0"/>
      <dgm:spPr/>
    </dgm:pt>
    <dgm:pt modelId="{EA01500F-374C-4314-9B8B-09A70FFAF03D}" type="pres">
      <dgm:prSet presAssocID="{0C6F8A24-F971-45C9-8845-D45998361D19}" presName="parentLin" presStyleCnt="0"/>
      <dgm:spPr/>
    </dgm:pt>
    <dgm:pt modelId="{E55A9091-65CD-4E1C-B6A5-95F6E8D68251}" type="pres">
      <dgm:prSet presAssocID="{0C6F8A24-F971-45C9-8845-D45998361D19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E628BA9F-32E4-4688-917B-DF54BD50E33F}" type="pres">
      <dgm:prSet presAssocID="{0C6F8A24-F971-45C9-8845-D45998361D19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88F1C-1CE9-49EF-9D39-5AFF6C368ADC}" type="pres">
      <dgm:prSet presAssocID="{0C6F8A24-F971-45C9-8845-D45998361D19}" presName="negativeSpace" presStyleCnt="0"/>
      <dgm:spPr/>
    </dgm:pt>
    <dgm:pt modelId="{719414AA-7DC3-4712-9481-79E0DE1DECA9}" type="pres">
      <dgm:prSet presAssocID="{0C6F8A24-F971-45C9-8845-D45998361D19}" presName="childText" presStyleLbl="conFgAcc1" presStyleIdx="8" presStyleCnt="9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</dgm:ptLst>
  <dgm:cxnLst>
    <dgm:cxn modelId="{3A49348F-9810-4943-BC1B-EC014CD42752}" type="presOf" srcId="{3785A3C5-4BC6-4AE9-A394-E0AF827AA605}" destId="{E3ECE0A3-BAAB-4B27-9E27-8475AD081AD7}" srcOrd="1" destOrd="0" presId="urn:microsoft.com/office/officeart/2005/8/layout/list1"/>
    <dgm:cxn modelId="{7FC30A13-54FE-44C4-83C7-CF8DE1EDB2DF}" srcId="{E7578FDA-4F3F-42E6-8C3F-1DE4EF5EF9F5}" destId="{C102B135-ABF5-4711-8762-0A7720994236}" srcOrd="4" destOrd="0" parTransId="{247939A3-11A8-4F0A-919C-12B0005245B7}" sibTransId="{71B80D4A-67CF-45FF-83A9-96DB5559CFB2}"/>
    <dgm:cxn modelId="{CAB317D8-C529-4037-8634-B9859F30F7D0}" type="presOf" srcId="{257E01CA-9B7F-4EFC-81CD-D53813CBC836}" destId="{81EC9C69-4E25-48B0-BED9-449F0791A4C6}" srcOrd="0" destOrd="0" presId="urn:microsoft.com/office/officeart/2005/8/layout/list1"/>
    <dgm:cxn modelId="{5C24CAA4-D2AC-4DDB-BE81-62D58E97322A}" type="presOf" srcId="{61497F52-B36B-464F-9888-641496C24349}" destId="{36A21557-24FC-4191-B0FA-AB4DB0B80411}" srcOrd="0" destOrd="0" presId="urn:microsoft.com/office/officeart/2005/8/layout/list1"/>
    <dgm:cxn modelId="{C8B8DCF3-FC54-44DF-985A-B2645A99BDE1}" srcId="{E7578FDA-4F3F-42E6-8C3F-1DE4EF5EF9F5}" destId="{3785A3C5-4BC6-4AE9-A394-E0AF827AA605}" srcOrd="6" destOrd="0" parTransId="{F101C8D8-421F-4A03-BBED-025027914C2B}" sibTransId="{16B49640-15DD-4F52-90B2-A8841607C7BA}"/>
    <dgm:cxn modelId="{77407161-17F5-49A3-B4C3-37D085DED27B}" srcId="{E7578FDA-4F3F-42E6-8C3F-1DE4EF5EF9F5}" destId="{257E01CA-9B7F-4EFC-81CD-D53813CBC836}" srcOrd="0" destOrd="0" parTransId="{76B88534-D059-4B47-99A0-467D6BB8D25F}" sibTransId="{28032CEB-27E4-45C7-9080-78EDCE75132F}"/>
    <dgm:cxn modelId="{325D4B0C-2F9D-4B07-8FA1-93F121F85007}" type="presOf" srcId="{E32E4EBB-BE26-4754-BA6C-8086E36FE9E3}" destId="{15C80877-C098-49C7-92F0-0AE82BF1B267}" srcOrd="1" destOrd="0" presId="urn:microsoft.com/office/officeart/2005/8/layout/list1"/>
    <dgm:cxn modelId="{6ADDBD7E-4F67-4D84-995B-B69FE6605528}" srcId="{E7578FDA-4F3F-42E6-8C3F-1DE4EF5EF9F5}" destId="{B95A9F3D-A177-4EF0-BC89-4945545266F6}" srcOrd="1" destOrd="0" parTransId="{6C4A0C55-798E-4E8A-A8E2-84A4719D7088}" sibTransId="{4B23DFE5-5A78-4254-8CB7-101548507178}"/>
    <dgm:cxn modelId="{5D61365E-CD43-4B38-B1AB-345E73E0BD84}" type="presOf" srcId="{810D657C-E19F-41C7-BB01-35F685A366AF}" destId="{E670FAF5-E378-4A8B-9263-79CC02E2E10B}" srcOrd="1" destOrd="0" presId="urn:microsoft.com/office/officeart/2005/8/layout/list1"/>
    <dgm:cxn modelId="{1AE353CB-EE7C-4D8D-B620-77BEA41D0788}" type="presOf" srcId="{E32E4EBB-BE26-4754-BA6C-8086E36FE9E3}" destId="{7974E676-44BC-4FFD-A6D9-34724E8BF73D}" srcOrd="0" destOrd="0" presId="urn:microsoft.com/office/officeart/2005/8/layout/list1"/>
    <dgm:cxn modelId="{B854A1C3-8C46-42A8-B83D-E3A38E735306}" srcId="{E7578FDA-4F3F-42E6-8C3F-1DE4EF5EF9F5}" destId="{810D657C-E19F-41C7-BB01-35F685A366AF}" srcOrd="2" destOrd="0" parTransId="{ECD062E7-5E47-4988-93C9-90E294D7DA01}" sibTransId="{D30CED51-7DB9-40C8-BA2C-1B8535797EF5}"/>
    <dgm:cxn modelId="{74656A77-6D35-432D-9036-FC1A08836857}" type="presOf" srcId="{C102B135-ABF5-4711-8762-0A7720994236}" destId="{F44B2887-566A-4F89-8893-A85790351ECF}" srcOrd="1" destOrd="0" presId="urn:microsoft.com/office/officeart/2005/8/layout/list1"/>
    <dgm:cxn modelId="{0B23CD36-4EF0-4903-BAAE-3F14607F911C}" type="presOf" srcId="{AA57D252-0DFE-479E-BBBD-8E0819F9553C}" destId="{55BECF8E-C7BC-4871-B49E-333BDB1F23EE}" srcOrd="1" destOrd="0" presId="urn:microsoft.com/office/officeart/2005/8/layout/list1"/>
    <dgm:cxn modelId="{83D37EB4-71A1-4F4F-950C-1BB92E4F3690}" type="presOf" srcId="{AA57D252-0DFE-479E-BBBD-8E0819F9553C}" destId="{AF52F45B-5B13-4266-B7F9-54C7827B13A1}" srcOrd="0" destOrd="0" presId="urn:microsoft.com/office/officeart/2005/8/layout/list1"/>
    <dgm:cxn modelId="{B17067D2-CEDA-40BD-A3DB-C81C95FF77BA}" type="presOf" srcId="{B95A9F3D-A177-4EF0-BC89-4945545266F6}" destId="{50A925CB-8430-490A-A903-1FE4095BAB0A}" srcOrd="0" destOrd="0" presId="urn:microsoft.com/office/officeart/2005/8/layout/list1"/>
    <dgm:cxn modelId="{2E263B09-A954-46FB-9296-5807F9181BC5}" type="presOf" srcId="{B95A9F3D-A177-4EF0-BC89-4945545266F6}" destId="{0322240F-2451-4FE5-BE31-7BE032131EC3}" srcOrd="1" destOrd="0" presId="urn:microsoft.com/office/officeart/2005/8/layout/list1"/>
    <dgm:cxn modelId="{A77397C2-5279-433D-8C9E-A9A851B47867}" type="presOf" srcId="{61497F52-B36B-464F-9888-641496C24349}" destId="{A6B49997-B7F7-4A19-AC34-36C3F5FEC632}" srcOrd="1" destOrd="0" presId="urn:microsoft.com/office/officeart/2005/8/layout/list1"/>
    <dgm:cxn modelId="{3137447B-14CF-4192-A88A-41DF4FFBE427}" srcId="{E7578FDA-4F3F-42E6-8C3F-1DE4EF5EF9F5}" destId="{61497F52-B36B-464F-9888-641496C24349}" srcOrd="3" destOrd="0" parTransId="{B2EA140B-AA08-42BE-A71E-D1E0D355D44B}" sibTransId="{5F3CFEA5-F769-4B73-BC1B-73505B3B9532}"/>
    <dgm:cxn modelId="{88725357-A6B8-443C-A74D-92E21D437258}" type="presOf" srcId="{C102B135-ABF5-4711-8762-0A7720994236}" destId="{0F172AC2-CC98-416D-B453-55053CF33CD6}" srcOrd="0" destOrd="0" presId="urn:microsoft.com/office/officeart/2005/8/layout/list1"/>
    <dgm:cxn modelId="{6C44A2B7-2E7B-4092-8027-AA6F26711158}" type="presOf" srcId="{3785A3C5-4BC6-4AE9-A394-E0AF827AA605}" destId="{5D866991-AACE-4C6B-8161-337DECED164C}" srcOrd="0" destOrd="0" presId="urn:microsoft.com/office/officeart/2005/8/layout/list1"/>
    <dgm:cxn modelId="{BC2E4F0B-A69C-4A16-AEE5-290E5E1A6F0E}" type="presOf" srcId="{810D657C-E19F-41C7-BB01-35F685A366AF}" destId="{5B742937-5A1E-40DC-8D3D-C160A134F428}" srcOrd="0" destOrd="0" presId="urn:microsoft.com/office/officeart/2005/8/layout/list1"/>
    <dgm:cxn modelId="{640ED1C5-3D31-43DC-8752-0AA91F36F01D}" srcId="{E7578FDA-4F3F-42E6-8C3F-1DE4EF5EF9F5}" destId="{AA57D252-0DFE-479E-BBBD-8E0819F9553C}" srcOrd="5" destOrd="0" parTransId="{5C6D2353-1363-456F-A46F-D6EAB7EBFC79}" sibTransId="{2C5BAE18-1305-4AE0-AD21-442835FD8C6B}"/>
    <dgm:cxn modelId="{BE5A916E-4DF8-40E4-A9D5-0DB43C6AC29D}" type="presOf" srcId="{0C6F8A24-F971-45C9-8845-D45998361D19}" destId="{E628BA9F-32E4-4688-917B-DF54BD50E33F}" srcOrd="1" destOrd="0" presId="urn:microsoft.com/office/officeart/2005/8/layout/list1"/>
    <dgm:cxn modelId="{E8F50D87-3407-4B46-9C9F-2E54EAAC5485}" type="presOf" srcId="{257E01CA-9B7F-4EFC-81CD-D53813CBC836}" destId="{5C550335-6BE7-491A-AD25-959B60691BB5}" srcOrd="1" destOrd="0" presId="urn:microsoft.com/office/officeart/2005/8/layout/list1"/>
    <dgm:cxn modelId="{C29F9954-97B3-4076-8E33-E5ED3339EB44}" srcId="{E7578FDA-4F3F-42E6-8C3F-1DE4EF5EF9F5}" destId="{0C6F8A24-F971-45C9-8845-D45998361D19}" srcOrd="8" destOrd="0" parTransId="{F1C46A83-2920-4F90-878F-325500FA3848}" sibTransId="{7070CADD-CAE4-410D-B27D-8980660139EF}"/>
    <dgm:cxn modelId="{97D9C2EA-CC3E-4703-8E76-449692FD3B21}" type="presOf" srcId="{E7578FDA-4F3F-42E6-8C3F-1DE4EF5EF9F5}" destId="{4877EF30-9820-446B-97A7-3051D4223035}" srcOrd="0" destOrd="0" presId="urn:microsoft.com/office/officeart/2005/8/layout/list1"/>
    <dgm:cxn modelId="{9A4955BC-ED7A-45B8-8C65-2A613145A869}" type="presOf" srcId="{0C6F8A24-F971-45C9-8845-D45998361D19}" destId="{E55A9091-65CD-4E1C-B6A5-95F6E8D68251}" srcOrd="0" destOrd="0" presId="urn:microsoft.com/office/officeart/2005/8/layout/list1"/>
    <dgm:cxn modelId="{5FC99047-F22C-4751-9314-20FFCFE82719}" srcId="{E7578FDA-4F3F-42E6-8C3F-1DE4EF5EF9F5}" destId="{E32E4EBB-BE26-4754-BA6C-8086E36FE9E3}" srcOrd="7" destOrd="0" parTransId="{41374751-79BA-42C0-BD56-621504350DFC}" sibTransId="{67E48D38-86C4-46A7-B2DE-91AABFC0A3CD}"/>
    <dgm:cxn modelId="{9885548A-F451-4B90-A662-C03E2A86AE33}" type="presParOf" srcId="{4877EF30-9820-446B-97A7-3051D4223035}" destId="{C4CB2F8E-C393-4301-9ADD-4428706C053E}" srcOrd="0" destOrd="0" presId="urn:microsoft.com/office/officeart/2005/8/layout/list1"/>
    <dgm:cxn modelId="{3A1EE9CD-BBE2-4489-929D-E4BC3BA83CFC}" type="presParOf" srcId="{C4CB2F8E-C393-4301-9ADD-4428706C053E}" destId="{81EC9C69-4E25-48B0-BED9-449F0791A4C6}" srcOrd="0" destOrd="0" presId="urn:microsoft.com/office/officeart/2005/8/layout/list1"/>
    <dgm:cxn modelId="{B7BCB890-F175-4124-A4CC-CE9AE2A944BE}" type="presParOf" srcId="{C4CB2F8E-C393-4301-9ADD-4428706C053E}" destId="{5C550335-6BE7-491A-AD25-959B60691BB5}" srcOrd="1" destOrd="0" presId="urn:microsoft.com/office/officeart/2005/8/layout/list1"/>
    <dgm:cxn modelId="{B86EF22A-D66F-42F6-AA0A-36B658844D4E}" type="presParOf" srcId="{4877EF30-9820-446B-97A7-3051D4223035}" destId="{0A3EF710-7464-4AAE-B995-DD3FEEAC6289}" srcOrd="1" destOrd="0" presId="urn:microsoft.com/office/officeart/2005/8/layout/list1"/>
    <dgm:cxn modelId="{3AB12E3F-6D5C-412F-A1EC-FA85EED98F4B}" type="presParOf" srcId="{4877EF30-9820-446B-97A7-3051D4223035}" destId="{B446D682-AE47-4D36-AE51-EFBB3415D4AD}" srcOrd="2" destOrd="0" presId="urn:microsoft.com/office/officeart/2005/8/layout/list1"/>
    <dgm:cxn modelId="{A7D74D17-C011-4296-9976-4EDC5DAA7A1B}" type="presParOf" srcId="{4877EF30-9820-446B-97A7-3051D4223035}" destId="{F5FC9C1B-6273-4745-BCAE-A1F81779E9B0}" srcOrd="3" destOrd="0" presId="urn:microsoft.com/office/officeart/2005/8/layout/list1"/>
    <dgm:cxn modelId="{7134F993-1E22-40C2-86D1-BE7628BD4CF5}" type="presParOf" srcId="{4877EF30-9820-446B-97A7-3051D4223035}" destId="{1D7DCED8-FA1C-4A2F-9790-379EBBA75EEC}" srcOrd="4" destOrd="0" presId="urn:microsoft.com/office/officeart/2005/8/layout/list1"/>
    <dgm:cxn modelId="{21D26727-A6EB-4A7C-9223-365FD14680DD}" type="presParOf" srcId="{1D7DCED8-FA1C-4A2F-9790-379EBBA75EEC}" destId="{50A925CB-8430-490A-A903-1FE4095BAB0A}" srcOrd="0" destOrd="0" presId="urn:microsoft.com/office/officeart/2005/8/layout/list1"/>
    <dgm:cxn modelId="{74C0129E-1906-44E0-9EAD-4C776853C1CA}" type="presParOf" srcId="{1D7DCED8-FA1C-4A2F-9790-379EBBA75EEC}" destId="{0322240F-2451-4FE5-BE31-7BE032131EC3}" srcOrd="1" destOrd="0" presId="urn:microsoft.com/office/officeart/2005/8/layout/list1"/>
    <dgm:cxn modelId="{E6B05F38-8871-4538-B61C-14C19248CEA4}" type="presParOf" srcId="{4877EF30-9820-446B-97A7-3051D4223035}" destId="{FB795EAC-126C-4449-8367-D53CF8A441EE}" srcOrd="5" destOrd="0" presId="urn:microsoft.com/office/officeart/2005/8/layout/list1"/>
    <dgm:cxn modelId="{4A30498D-6E05-4ED8-94DC-202259D3022E}" type="presParOf" srcId="{4877EF30-9820-446B-97A7-3051D4223035}" destId="{E65FE4BC-B426-4D84-9DE8-1B285CDEACCF}" srcOrd="6" destOrd="0" presId="urn:microsoft.com/office/officeart/2005/8/layout/list1"/>
    <dgm:cxn modelId="{CEEBB5E3-8641-4419-B970-3DBC33A185D2}" type="presParOf" srcId="{4877EF30-9820-446B-97A7-3051D4223035}" destId="{C059990D-957E-4986-BDA3-48B0180EDDB6}" srcOrd="7" destOrd="0" presId="urn:microsoft.com/office/officeart/2005/8/layout/list1"/>
    <dgm:cxn modelId="{330C8C98-4BDF-45EA-9328-BF310B853D0B}" type="presParOf" srcId="{4877EF30-9820-446B-97A7-3051D4223035}" destId="{0EB943DF-025D-408E-8F43-9E318A4BEE51}" srcOrd="8" destOrd="0" presId="urn:microsoft.com/office/officeart/2005/8/layout/list1"/>
    <dgm:cxn modelId="{777EA67B-5951-4739-A01B-EB3E05D3F075}" type="presParOf" srcId="{0EB943DF-025D-408E-8F43-9E318A4BEE51}" destId="{5B742937-5A1E-40DC-8D3D-C160A134F428}" srcOrd="0" destOrd="0" presId="urn:microsoft.com/office/officeart/2005/8/layout/list1"/>
    <dgm:cxn modelId="{55549D27-3CE4-49A8-A28C-090F9F163A68}" type="presParOf" srcId="{0EB943DF-025D-408E-8F43-9E318A4BEE51}" destId="{E670FAF5-E378-4A8B-9263-79CC02E2E10B}" srcOrd="1" destOrd="0" presId="urn:microsoft.com/office/officeart/2005/8/layout/list1"/>
    <dgm:cxn modelId="{A6D90EE9-4BE8-4586-8789-079C9252CCA1}" type="presParOf" srcId="{4877EF30-9820-446B-97A7-3051D4223035}" destId="{D6BB7891-FF33-474F-BDBD-92CCA0C1BF2C}" srcOrd="9" destOrd="0" presId="urn:microsoft.com/office/officeart/2005/8/layout/list1"/>
    <dgm:cxn modelId="{F16656B5-57E4-4861-A77B-EE02FE108CC7}" type="presParOf" srcId="{4877EF30-9820-446B-97A7-3051D4223035}" destId="{7BFFA93A-185A-4F96-8E66-41E42C70F2EE}" srcOrd="10" destOrd="0" presId="urn:microsoft.com/office/officeart/2005/8/layout/list1"/>
    <dgm:cxn modelId="{03C89385-B3A8-4157-AB5F-D31A4D392CFA}" type="presParOf" srcId="{4877EF30-9820-446B-97A7-3051D4223035}" destId="{39CD781C-97B5-4279-BA10-5109297869B4}" srcOrd="11" destOrd="0" presId="urn:microsoft.com/office/officeart/2005/8/layout/list1"/>
    <dgm:cxn modelId="{226B4DED-ECED-4CA5-8787-05428C2D0EC0}" type="presParOf" srcId="{4877EF30-9820-446B-97A7-3051D4223035}" destId="{5759235F-735B-4BD6-9DAB-305CA47CD249}" srcOrd="12" destOrd="0" presId="urn:microsoft.com/office/officeart/2005/8/layout/list1"/>
    <dgm:cxn modelId="{AB9943EA-4BA5-414F-9B2E-7482E17B0CB2}" type="presParOf" srcId="{5759235F-735B-4BD6-9DAB-305CA47CD249}" destId="{36A21557-24FC-4191-B0FA-AB4DB0B80411}" srcOrd="0" destOrd="0" presId="urn:microsoft.com/office/officeart/2005/8/layout/list1"/>
    <dgm:cxn modelId="{EE4CDE92-7F43-4B08-936D-D9EF9BE6796E}" type="presParOf" srcId="{5759235F-735B-4BD6-9DAB-305CA47CD249}" destId="{A6B49997-B7F7-4A19-AC34-36C3F5FEC632}" srcOrd="1" destOrd="0" presId="urn:microsoft.com/office/officeart/2005/8/layout/list1"/>
    <dgm:cxn modelId="{BAF2B2DA-C8CE-4C48-B281-4747FE1AA9D0}" type="presParOf" srcId="{4877EF30-9820-446B-97A7-3051D4223035}" destId="{C0767088-BFD5-4399-8A85-393E41576F43}" srcOrd="13" destOrd="0" presId="urn:microsoft.com/office/officeart/2005/8/layout/list1"/>
    <dgm:cxn modelId="{A8139704-1A28-4552-9EC6-DB3C0BB8098A}" type="presParOf" srcId="{4877EF30-9820-446B-97A7-3051D4223035}" destId="{D4A4326F-002B-40FB-A121-FBDE7C1115C5}" srcOrd="14" destOrd="0" presId="urn:microsoft.com/office/officeart/2005/8/layout/list1"/>
    <dgm:cxn modelId="{7ADDC2F1-8592-48A4-8335-07CFBD23BE79}" type="presParOf" srcId="{4877EF30-9820-446B-97A7-3051D4223035}" destId="{F8434677-3E11-4BD0-BA31-DA047D1791D6}" srcOrd="15" destOrd="0" presId="urn:microsoft.com/office/officeart/2005/8/layout/list1"/>
    <dgm:cxn modelId="{73B26DBE-DDE8-4F87-BB00-D83DC4E6EC1C}" type="presParOf" srcId="{4877EF30-9820-446B-97A7-3051D4223035}" destId="{37AE60D2-CB7A-4598-9B69-A825B4E434B5}" srcOrd="16" destOrd="0" presId="urn:microsoft.com/office/officeart/2005/8/layout/list1"/>
    <dgm:cxn modelId="{170C1982-2B44-4C1B-B4DB-638106BD38D0}" type="presParOf" srcId="{37AE60D2-CB7A-4598-9B69-A825B4E434B5}" destId="{0F172AC2-CC98-416D-B453-55053CF33CD6}" srcOrd="0" destOrd="0" presId="urn:microsoft.com/office/officeart/2005/8/layout/list1"/>
    <dgm:cxn modelId="{64FBDEAC-3C2A-45F9-98D2-ECB23C6B03C8}" type="presParOf" srcId="{37AE60D2-CB7A-4598-9B69-A825B4E434B5}" destId="{F44B2887-566A-4F89-8893-A85790351ECF}" srcOrd="1" destOrd="0" presId="urn:microsoft.com/office/officeart/2005/8/layout/list1"/>
    <dgm:cxn modelId="{B6B2E5E6-8895-4A7C-B39C-2DB0B1776213}" type="presParOf" srcId="{4877EF30-9820-446B-97A7-3051D4223035}" destId="{7300CA8D-6DA0-432D-8549-E9F2CDE9939A}" srcOrd="17" destOrd="0" presId="urn:microsoft.com/office/officeart/2005/8/layout/list1"/>
    <dgm:cxn modelId="{77DF9EC5-4349-4C9F-BB6A-CCBF0F3D5924}" type="presParOf" srcId="{4877EF30-9820-446B-97A7-3051D4223035}" destId="{DC8BE133-09E4-421F-BF24-0549C66E8852}" srcOrd="18" destOrd="0" presId="urn:microsoft.com/office/officeart/2005/8/layout/list1"/>
    <dgm:cxn modelId="{825C592A-88A2-406E-A387-D8AA5BCA10CC}" type="presParOf" srcId="{4877EF30-9820-446B-97A7-3051D4223035}" destId="{93B86B71-B71E-4070-87C6-B1B1A4027986}" srcOrd="19" destOrd="0" presId="urn:microsoft.com/office/officeart/2005/8/layout/list1"/>
    <dgm:cxn modelId="{7A17F908-C4BD-4FD2-B9AC-1FD98A7C45B0}" type="presParOf" srcId="{4877EF30-9820-446B-97A7-3051D4223035}" destId="{B9AD5252-9FE2-4301-853E-973DDE9A8292}" srcOrd="20" destOrd="0" presId="urn:microsoft.com/office/officeart/2005/8/layout/list1"/>
    <dgm:cxn modelId="{10740D39-9648-4286-A771-475AC11C1A44}" type="presParOf" srcId="{B9AD5252-9FE2-4301-853E-973DDE9A8292}" destId="{AF52F45B-5B13-4266-B7F9-54C7827B13A1}" srcOrd="0" destOrd="0" presId="urn:microsoft.com/office/officeart/2005/8/layout/list1"/>
    <dgm:cxn modelId="{FDD2A6D3-47AB-4F76-AADC-9ABE7827ACB4}" type="presParOf" srcId="{B9AD5252-9FE2-4301-853E-973DDE9A8292}" destId="{55BECF8E-C7BC-4871-B49E-333BDB1F23EE}" srcOrd="1" destOrd="0" presId="urn:microsoft.com/office/officeart/2005/8/layout/list1"/>
    <dgm:cxn modelId="{BECDD642-83D9-4867-8545-92D5418E9807}" type="presParOf" srcId="{4877EF30-9820-446B-97A7-3051D4223035}" destId="{0BCC116B-2852-469A-80CA-AE3851878751}" srcOrd="21" destOrd="0" presId="urn:microsoft.com/office/officeart/2005/8/layout/list1"/>
    <dgm:cxn modelId="{76D4AC42-E62D-423C-B935-0990E1DED56B}" type="presParOf" srcId="{4877EF30-9820-446B-97A7-3051D4223035}" destId="{8969A37C-B3A6-4C8B-99A2-05078C9E617B}" srcOrd="22" destOrd="0" presId="urn:microsoft.com/office/officeart/2005/8/layout/list1"/>
    <dgm:cxn modelId="{E9467233-6505-4B23-A8FE-C994FD0C3FA6}" type="presParOf" srcId="{4877EF30-9820-446B-97A7-3051D4223035}" destId="{ACB3849F-87A2-437D-9224-F933831EE8C2}" srcOrd="23" destOrd="0" presId="urn:microsoft.com/office/officeart/2005/8/layout/list1"/>
    <dgm:cxn modelId="{257EB5C3-28CF-41BE-A3FD-F44253DA966E}" type="presParOf" srcId="{4877EF30-9820-446B-97A7-3051D4223035}" destId="{3CD4D93D-11AE-4BA6-AEB4-027161BAC517}" srcOrd="24" destOrd="0" presId="urn:microsoft.com/office/officeart/2005/8/layout/list1"/>
    <dgm:cxn modelId="{9D2B7D34-AE19-4B37-A375-5B2FC57BF18F}" type="presParOf" srcId="{3CD4D93D-11AE-4BA6-AEB4-027161BAC517}" destId="{5D866991-AACE-4C6B-8161-337DECED164C}" srcOrd="0" destOrd="0" presId="urn:microsoft.com/office/officeart/2005/8/layout/list1"/>
    <dgm:cxn modelId="{9B526113-72C9-4E6D-AEA4-C765C954D653}" type="presParOf" srcId="{3CD4D93D-11AE-4BA6-AEB4-027161BAC517}" destId="{E3ECE0A3-BAAB-4B27-9E27-8475AD081AD7}" srcOrd="1" destOrd="0" presId="urn:microsoft.com/office/officeart/2005/8/layout/list1"/>
    <dgm:cxn modelId="{5F54C610-3C85-4204-AC5E-2846045D2DAF}" type="presParOf" srcId="{4877EF30-9820-446B-97A7-3051D4223035}" destId="{20DFCF6A-CEE5-484F-83FF-0D83805E0581}" srcOrd="25" destOrd="0" presId="urn:microsoft.com/office/officeart/2005/8/layout/list1"/>
    <dgm:cxn modelId="{DC4F0B85-9B02-41F5-8E7F-C5D96CD4C216}" type="presParOf" srcId="{4877EF30-9820-446B-97A7-3051D4223035}" destId="{F7F66860-980A-43AB-A4D7-AB5C16AE689F}" srcOrd="26" destOrd="0" presId="urn:microsoft.com/office/officeart/2005/8/layout/list1"/>
    <dgm:cxn modelId="{A976E669-E8EA-4915-AA64-8B558264F822}" type="presParOf" srcId="{4877EF30-9820-446B-97A7-3051D4223035}" destId="{2E4EF857-3189-4BBD-9EA0-E1BABB7DB7D8}" srcOrd="27" destOrd="0" presId="urn:microsoft.com/office/officeart/2005/8/layout/list1"/>
    <dgm:cxn modelId="{92161A6A-21C9-4AFD-95F5-93BF1B165A06}" type="presParOf" srcId="{4877EF30-9820-446B-97A7-3051D4223035}" destId="{C6F625EF-0B0A-4167-8B09-1FDFA31B3655}" srcOrd="28" destOrd="0" presId="urn:microsoft.com/office/officeart/2005/8/layout/list1"/>
    <dgm:cxn modelId="{C97316A3-F10F-4CF6-AFD9-7C1D2D73EF7D}" type="presParOf" srcId="{C6F625EF-0B0A-4167-8B09-1FDFA31B3655}" destId="{7974E676-44BC-4FFD-A6D9-34724E8BF73D}" srcOrd="0" destOrd="0" presId="urn:microsoft.com/office/officeart/2005/8/layout/list1"/>
    <dgm:cxn modelId="{B4932AFE-23E1-44C6-ADAD-E5E38C2410CB}" type="presParOf" srcId="{C6F625EF-0B0A-4167-8B09-1FDFA31B3655}" destId="{15C80877-C098-49C7-92F0-0AE82BF1B267}" srcOrd="1" destOrd="0" presId="urn:microsoft.com/office/officeart/2005/8/layout/list1"/>
    <dgm:cxn modelId="{0AA55513-8469-40F6-8208-1F6CBDAB74FB}" type="presParOf" srcId="{4877EF30-9820-446B-97A7-3051D4223035}" destId="{901E4D5E-1853-47E6-A75C-6B36C02F54B5}" srcOrd="29" destOrd="0" presId="urn:microsoft.com/office/officeart/2005/8/layout/list1"/>
    <dgm:cxn modelId="{B2F1F870-7E7E-47C7-9F6E-35745B206F14}" type="presParOf" srcId="{4877EF30-9820-446B-97A7-3051D4223035}" destId="{DAC97505-1728-4F0D-B7AF-F4407742A6D9}" srcOrd="30" destOrd="0" presId="urn:microsoft.com/office/officeart/2005/8/layout/list1"/>
    <dgm:cxn modelId="{BF1210C9-A3B8-4D17-8C74-98E60F48661E}" type="presParOf" srcId="{4877EF30-9820-446B-97A7-3051D4223035}" destId="{50E85BC2-5788-4725-9357-BCBF55B03776}" srcOrd="31" destOrd="0" presId="urn:microsoft.com/office/officeart/2005/8/layout/list1"/>
    <dgm:cxn modelId="{0787C3A2-D048-4DE1-8A2D-58B674CAC951}" type="presParOf" srcId="{4877EF30-9820-446B-97A7-3051D4223035}" destId="{EA01500F-374C-4314-9B8B-09A70FFAF03D}" srcOrd="32" destOrd="0" presId="urn:microsoft.com/office/officeart/2005/8/layout/list1"/>
    <dgm:cxn modelId="{A54B12A2-1B6D-4E3A-92CC-E7B3D868DA68}" type="presParOf" srcId="{EA01500F-374C-4314-9B8B-09A70FFAF03D}" destId="{E55A9091-65CD-4E1C-B6A5-95F6E8D68251}" srcOrd="0" destOrd="0" presId="urn:microsoft.com/office/officeart/2005/8/layout/list1"/>
    <dgm:cxn modelId="{D0D74AD6-B93A-495B-B086-02997FA907B0}" type="presParOf" srcId="{EA01500F-374C-4314-9B8B-09A70FFAF03D}" destId="{E628BA9F-32E4-4688-917B-DF54BD50E33F}" srcOrd="1" destOrd="0" presId="urn:microsoft.com/office/officeart/2005/8/layout/list1"/>
    <dgm:cxn modelId="{93BAD1AD-66D8-4570-8ACB-5234AEBB54C4}" type="presParOf" srcId="{4877EF30-9820-446B-97A7-3051D4223035}" destId="{CDE88F1C-1CE9-49EF-9D39-5AFF6C368ADC}" srcOrd="33" destOrd="0" presId="urn:microsoft.com/office/officeart/2005/8/layout/list1"/>
    <dgm:cxn modelId="{0C820A0A-1E87-4BD4-9482-FB478542A995}" type="presParOf" srcId="{4877EF30-9820-446B-97A7-3051D4223035}" destId="{719414AA-7DC3-4712-9481-79E0DE1DECA9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D2F71422-A728-4516-8216-29B5B7C757E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F7B146CE-DC1C-458E-AF18-88720778B33A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ru-RU" sz="2000" b="1" dirty="0" err="1" smtClean="0">
              <a:latin typeface="Book Antiqua" pitchFamily="18" charset="0"/>
            </a:rPr>
            <a:t>Компроме</a:t>
          </a:r>
          <a:r>
            <a:rPr lang="ru-RU" sz="2000" b="1" dirty="0" err="1" smtClean="0">
              <a:solidFill>
                <a:srgbClr val="FF0000"/>
              </a:solidFill>
              <a:latin typeface="Book Antiqua" pitchFamily="18" charset="0"/>
            </a:rPr>
            <a:t>Н</a:t>
          </a:r>
          <a:r>
            <a:rPr lang="ru-RU" sz="2000" b="1" dirty="0" err="1" smtClean="0">
              <a:latin typeface="Book Antiqua" pitchFamily="18" charset="0"/>
            </a:rPr>
            <a:t>тировать</a:t>
          </a:r>
          <a:endParaRPr lang="ru-RU" sz="2000" b="1" dirty="0">
            <a:latin typeface="Book Antiqua" pitchFamily="18" charset="0"/>
          </a:endParaRPr>
        </a:p>
      </dgm:t>
    </dgm:pt>
    <dgm:pt modelId="{431FCEA0-87CC-48EF-9664-2BF84B3FA335}" type="parTrans" cxnId="{19C883BA-64B0-48B6-9D17-E2C9BC3E2436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141CDBDF-D430-4DC7-9E02-9161E8A692D8}" type="sibTrans" cxnId="{19C883BA-64B0-48B6-9D17-E2C9BC3E2436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8EABDC76-AA05-4EFE-8573-E5675C63A13C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ru-RU" sz="2000" b="1" dirty="0" err="1" smtClean="0">
              <a:latin typeface="Book Antiqua" pitchFamily="18" charset="0"/>
            </a:rPr>
            <a:t>Конкурент</a:t>
          </a:r>
          <a:r>
            <a:rPr lang="ru-RU" sz="2000" b="1" dirty="0" err="1" smtClean="0">
              <a:solidFill>
                <a:srgbClr val="FF0000"/>
              </a:solidFill>
              <a:latin typeface="Book Antiqua" pitchFamily="18" charset="0"/>
            </a:rPr>
            <a:t>Н</a:t>
          </a:r>
          <a:r>
            <a:rPr lang="ru-RU" sz="2000" b="1" dirty="0" err="1" smtClean="0">
              <a:latin typeface="Book Antiqua" pitchFamily="18" charset="0"/>
            </a:rPr>
            <a:t>оспособный</a:t>
          </a:r>
          <a:endParaRPr lang="ru-RU" sz="2000" b="1" dirty="0">
            <a:latin typeface="Book Antiqua" pitchFamily="18" charset="0"/>
          </a:endParaRPr>
        </a:p>
      </dgm:t>
    </dgm:pt>
    <dgm:pt modelId="{F2292A23-D5E0-4426-8919-231C45A70A4E}" type="parTrans" cxnId="{B1F327FE-B740-434D-A20D-C831A242EA2C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6E08E430-63BB-4DCF-BC3C-62675388A8C5}" type="sibTrans" cxnId="{B1F327FE-B740-434D-A20D-C831A242EA2C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4928551A-96DC-4A9C-AD14-BD979A0EE560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ru-RU" sz="2000" b="1" dirty="0" err="1" smtClean="0">
              <a:latin typeface="Book Antiqua" pitchFamily="18" charset="0"/>
            </a:rPr>
            <a:t>Конста</a:t>
          </a:r>
          <a:r>
            <a:rPr lang="ru-RU" sz="2000" b="1" dirty="0" err="1" smtClean="0">
              <a:solidFill>
                <a:srgbClr val="FF0000"/>
              </a:solidFill>
              <a:latin typeface="Book Antiqua" pitchFamily="18" charset="0"/>
            </a:rPr>
            <a:t>Н</a:t>
          </a:r>
          <a:r>
            <a:rPr lang="ru-RU" sz="2000" b="1" dirty="0" err="1" smtClean="0">
              <a:latin typeface="Book Antiqua" pitchFamily="18" charset="0"/>
            </a:rPr>
            <a:t>тировать</a:t>
          </a:r>
          <a:endParaRPr lang="ru-RU" sz="2000" b="1" dirty="0">
            <a:latin typeface="Book Antiqua" pitchFamily="18" charset="0"/>
          </a:endParaRPr>
        </a:p>
      </dgm:t>
    </dgm:pt>
    <dgm:pt modelId="{552250D7-E91B-4E22-82C0-9289D4942490}" type="parTrans" cxnId="{0BAE198C-29C9-4F0D-A768-7C8B3D80CB83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34C7B284-BFC1-495D-93AE-2E21DDD6E0E4}" type="sibTrans" cxnId="{0BAE198C-29C9-4F0D-A768-7C8B3D80CB83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36E5B844-3CED-4456-A372-189EA2043AE0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ru-RU" sz="2000" b="1" dirty="0" err="1" smtClean="0">
              <a:latin typeface="Book Antiqua" pitchFamily="18" charset="0"/>
            </a:rPr>
            <a:t>Интриган</a:t>
          </a:r>
          <a:r>
            <a:rPr lang="ru-RU" sz="2000" b="1" dirty="0" err="1" smtClean="0">
              <a:solidFill>
                <a:srgbClr val="FF0000"/>
              </a:solidFill>
              <a:latin typeface="Book Antiqua" pitchFamily="18" charset="0"/>
            </a:rPr>
            <a:t>Т</a:t>
          </a:r>
          <a:endParaRPr lang="ru-RU" sz="2000" b="1" dirty="0">
            <a:solidFill>
              <a:srgbClr val="FF0000"/>
            </a:solidFill>
            <a:latin typeface="Book Antiqua" pitchFamily="18" charset="0"/>
          </a:endParaRPr>
        </a:p>
      </dgm:t>
    </dgm:pt>
    <dgm:pt modelId="{DD72C35B-9B31-4921-8836-504677E665B5}" type="parTrans" cxnId="{9C22A7FD-841E-47E5-AAEF-F440F1E4110D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A849B414-C6FE-43BB-8482-EC31CA25A7D7}" type="sibTrans" cxnId="{9C22A7FD-841E-47E5-AAEF-F440F1E4110D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FA4679D7-A656-4CBC-B9A3-24CC01C6FDB6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ru-RU" sz="2000" b="1" dirty="0" err="1" smtClean="0">
              <a:latin typeface="Book Antiqua" pitchFamily="18" charset="0"/>
            </a:rPr>
            <a:t>Юрис</a:t>
          </a:r>
          <a:r>
            <a:rPr lang="ru-RU" sz="2000" b="1" dirty="0" err="1" smtClean="0">
              <a:solidFill>
                <a:srgbClr val="FF0000"/>
              </a:solidFill>
              <a:latin typeface="Book Antiqua" pitchFamily="18" charset="0"/>
            </a:rPr>
            <a:t>Т</a:t>
          </a:r>
          <a:r>
            <a:rPr lang="ru-RU" sz="2000" b="1" dirty="0" err="1" smtClean="0">
              <a:latin typeface="Book Antiqua" pitchFamily="18" charset="0"/>
            </a:rPr>
            <a:t>консульт</a:t>
          </a:r>
          <a:endParaRPr lang="ru-RU" sz="2000" b="1" dirty="0">
            <a:latin typeface="Book Antiqua" pitchFamily="18" charset="0"/>
          </a:endParaRPr>
        </a:p>
      </dgm:t>
    </dgm:pt>
    <dgm:pt modelId="{8039509C-4460-40C3-8E8B-4A20C8267561}" type="parTrans" cxnId="{C7DE3406-9AFC-48BC-B327-2C7E81C1436E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6C919F6A-B53F-44F9-9ED7-8BACF21C32B3}" type="sibTrans" cxnId="{C7DE3406-9AFC-48BC-B327-2C7E81C1436E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BFB2DD13-AAD0-4E9E-AE22-FAB7B9E49387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ru-RU" sz="2000" b="1" dirty="0" err="1" smtClean="0">
              <a:latin typeface="Book Antiqua" pitchFamily="18" charset="0"/>
            </a:rPr>
            <a:t>По</a:t>
          </a:r>
          <a:r>
            <a:rPr lang="ru-RU" sz="2000" b="1" i="0" dirty="0" err="1" smtClean="0">
              <a:solidFill>
                <a:srgbClr val="FF0000"/>
              </a:solidFill>
              <a:latin typeface="Book Antiqua" pitchFamily="18" charset="0"/>
            </a:rPr>
            <a:t>Д</a:t>
          </a:r>
          <a:r>
            <a:rPr lang="ru-RU" sz="2000" b="1" dirty="0" err="1" smtClean="0">
              <a:latin typeface="Book Antiqua" pitchFamily="18" charset="0"/>
            </a:rPr>
            <a:t>черк</a:t>
          </a:r>
          <a:endParaRPr lang="ru-RU" sz="2000" b="1" dirty="0">
            <a:latin typeface="Book Antiqua" pitchFamily="18" charset="0"/>
          </a:endParaRPr>
        </a:p>
      </dgm:t>
    </dgm:pt>
    <dgm:pt modelId="{02F7238F-06CC-4DD3-90AA-13A0F8DDEE45}" type="parTrans" cxnId="{DE876135-FD25-4C68-8831-8383CA7DC2AD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EA32435B-B289-49FF-95EA-EFC36EBFC42F}" type="sibTrans" cxnId="{DE876135-FD25-4C68-8831-8383CA7DC2AD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817A580B-52EC-48DC-A6AD-CC70BD747AC7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ru-RU" sz="2000" b="1" dirty="0" err="1" smtClean="0">
              <a:latin typeface="Book Antiqua" pitchFamily="18" charset="0"/>
            </a:rPr>
            <a:t>Преце</a:t>
          </a:r>
          <a:r>
            <a:rPr lang="ru-RU" sz="2000" b="1" dirty="0" err="1" smtClean="0">
              <a:solidFill>
                <a:srgbClr val="FF0000"/>
              </a:solidFill>
              <a:latin typeface="Book Antiqua" pitchFamily="18" charset="0"/>
            </a:rPr>
            <a:t>Н</a:t>
          </a:r>
          <a:r>
            <a:rPr lang="ru-RU" sz="2000" b="1" dirty="0" err="1" smtClean="0">
              <a:latin typeface="Book Antiqua" pitchFamily="18" charset="0"/>
            </a:rPr>
            <a:t>дент</a:t>
          </a:r>
          <a:endParaRPr lang="ru-RU" sz="2000" b="1" dirty="0">
            <a:latin typeface="Book Antiqua" pitchFamily="18" charset="0"/>
          </a:endParaRPr>
        </a:p>
      </dgm:t>
    </dgm:pt>
    <dgm:pt modelId="{6846610B-BCE0-41C8-B882-4363A0359B81}" type="parTrans" cxnId="{83F167C1-BB64-42F1-8440-5AB664CE8A38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44B6991C-8E44-48AA-AA39-3AF0B797C0EF}" type="sibTrans" cxnId="{83F167C1-BB64-42F1-8440-5AB664CE8A38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2720179E-6D20-45B8-B7C6-8DDBEC91CFCC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ru-RU" sz="2000" b="1" dirty="0" err="1" smtClean="0">
              <a:solidFill>
                <a:schemeClr val="bg1"/>
              </a:solidFill>
              <a:latin typeface="Book Antiqua" pitchFamily="18" charset="0"/>
            </a:rPr>
            <a:t>Ч</a:t>
          </a:r>
          <a:r>
            <a:rPr lang="ru-RU" sz="2000" b="1" dirty="0" err="1" smtClean="0">
              <a:solidFill>
                <a:srgbClr val="FF0000"/>
              </a:solidFill>
              <a:latin typeface="Book Antiqua" pitchFamily="18" charset="0"/>
            </a:rPr>
            <a:t>Е</a:t>
          </a:r>
          <a:r>
            <a:rPr lang="ru-RU" sz="2000" b="1" dirty="0" err="1" smtClean="0">
              <a:latin typeface="Book Antiqua" pitchFamily="18" charset="0"/>
            </a:rPr>
            <a:t>резвычайный</a:t>
          </a:r>
          <a:endParaRPr lang="ru-RU" sz="2000" b="1" dirty="0">
            <a:latin typeface="Book Antiqua" pitchFamily="18" charset="0"/>
          </a:endParaRPr>
        </a:p>
      </dgm:t>
    </dgm:pt>
    <dgm:pt modelId="{F0386C6F-1DD3-4351-B165-2DADAD1E1F57}" type="parTrans" cxnId="{2FE318EF-1B44-476E-BBBA-CD27C001ED7F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549282B4-562E-4DFD-8F6F-7F8C0F248E9A}" type="sibTrans" cxnId="{2FE318EF-1B44-476E-BBBA-CD27C001ED7F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5F107C4C-969D-4D29-BB96-18BB01B42660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ru-RU" sz="2000" b="1" dirty="0" err="1" smtClean="0">
              <a:latin typeface="Book Antiqua" pitchFamily="18" charset="0"/>
            </a:rPr>
            <a:t>По</a:t>
          </a:r>
          <a:r>
            <a:rPr lang="ru-RU" sz="2000" b="1" dirty="0" err="1" smtClean="0">
              <a:solidFill>
                <a:srgbClr val="FF0000"/>
              </a:solidFill>
              <a:latin typeface="Book Antiqua" pitchFamily="18" charset="0"/>
            </a:rPr>
            <a:t>Д</a:t>
          </a:r>
          <a:r>
            <a:rPr lang="ru-RU" sz="2000" b="1" dirty="0" err="1" smtClean="0">
              <a:latin typeface="Book Antiqua" pitchFamily="18" charset="0"/>
            </a:rPr>
            <a:t>скользнуться</a:t>
          </a:r>
          <a:endParaRPr lang="ru-RU" sz="2000" b="1" dirty="0">
            <a:latin typeface="Book Antiqua" pitchFamily="18" charset="0"/>
          </a:endParaRPr>
        </a:p>
      </dgm:t>
    </dgm:pt>
    <dgm:pt modelId="{8E778CD1-9B44-4447-AC7F-56902753A8F2}" type="parTrans" cxnId="{7648F4DF-AA4B-42F1-9146-940A8079778F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706C34E6-57F6-4C72-BC7C-EE217AB5CCF5}" type="sibTrans" cxnId="{7648F4DF-AA4B-42F1-9146-940A8079778F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02D1A1E8-9E7A-47B8-ADC4-B122BCE2DB07}" type="pres">
      <dgm:prSet presAssocID="{D2F71422-A728-4516-8216-29B5B7C757EF}" presName="linearFlow" presStyleCnt="0">
        <dgm:presLayoutVars>
          <dgm:dir/>
          <dgm:resizeHandles val="exact"/>
        </dgm:presLayoutVars>
      </dgm:prSet>
      <dgm:spPr/>
    </dgm:pt>
    <dgm:pt modelId="{3B812EDC-42F8-41AE-AF57-ED513CE21C25}" type="pres">
      <dgm:prSet presAssocID="{F7B146CE-DC1C-458E-AF18-88720778B33A}" presName="composite" presStyleCnt="0"/>
      <dgm:spPr/>
    </dgm:pt>
    <dgm:pt modelId="{2B1A57DF-0BF1-4482-B0F9-0F1E7F1DF193}" type="pres">
      <dgm:prSet presAssocID="{F7B146CE-DC1C-458E-AF18-88720778B33A}" presName="imgShp" presStyleLbl="fgImgPlace1" presStyleIdx="0" presStyleCnt="9" custScaleX="122657" custScaleY="120511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64C4B06-2374-4697-8820-8C653D9BE13F}" type="pres">
      <dgm:prSet presAssocID="{F7B146CE-DC1C-458E-AF18-88720778B33A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49E42-3942-4913-9747-8572E2EC29A1}" type="pres">
      <dgm:prSet presAssocID="{141CDBDF-D430-4DC7-9E02-9161E8A692D8}" presName="spacing" presStyleCnt="0"/>
      <dgm:spPr/>
    </dgm:pt>
    <dgm:pt modelId="{D8B72455-A15A-4035-AA90-2AD1F7D358E0}" type="pres">
      <dgm:prSet presAssocID="{8EABDC76-AA05-4EFE-8573-E5675C63A13C}" presName="composite" presStyleCnt="0"/>
      <dgm:spPr/>
    </dgm:pt>
    <dgm:pt modelId="{8F2CD07A-AC63-42A6-B078-3966AB8F5CCC}" type="pres">
      <dgm:prSet presAssocID="{8EABDC76-AA05-4EFE-8573-E5675C63A13C}" presName="imgShp" presStyleLbl="fgImgPlace1" presStyleIdx="1" presStyleCnt="9" custScaleX="122605" custScaleY="1341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8851817-8150-46C3-882B-702202A7CD64}" type="pres">
      <dgm:prSet presAssocID="{8EABDC76-AA05-4EFE-8573-E5675C63A13C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41335-4D37-4F54-A748-D2323F3B71CB}" type="pres">
      <dgm:prSet presAssocID="{6E08E430-63BB-4DCF-BC3C-62675388A8C5}" presName="spacing" presStyleCnt="0"/>
      <dgm:spPr/>
    </dgm:pt>
    <dgm:pt modelId="{4884B9F0-9128-4514-9537-F38BE31045E1}" type="pres">
      <dgm:prSet presAssocID="{4928551A-96DC-4A9C-AD14-BD979A0EE560}" presName="composite" presStyleCnt="0"/>
      <dgm:spPr/>
    </dgm:pt>
    <dgm:pt modelId="{206428F5-FDE1-47D9-A469-92E70BFEC5D3}" type="pres">
      <dgm:prSet presAssocID="{4928551A-96DC-4A9C-AD14-BD979A0EE560}" presName="imgShp" presStyleLbl="fgImgPlace1" presStyleIdx="2" presStyleCnt="9" custScaleX="124921" custScaleY="1256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212BC22-F154-48E0-A96F-D11BAFE9CDC2}" type="pres">
      <dgm:prSet presAssocID="{4928551A-96DC-4A9C-AD14-BD979A0EE560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3B513-153A-4291-B011-B17FF58A1B7A}" type="pres">
      <dgm:prSet presAssocID="{34C7B284-BFC1-495D-93AE-2E21DDD6E0E4}" presName="spacing" presStyleCnt="0"/>
      <dgm:spPr/>
    </dgm:pt>
    <dgm:pt modelId="{CBD87F88-C7B7-4338-A2E3-13F12A06848E}" type="pres">
      <dgm:prSet presAssocID="{36E5B844-3CED-4456-A372-189EA2043AE0}" presName="composite" presStyleCnt="0"/>
      <dgm:spPr/>
    </dgm:pt>
    <dgm:pt modelId="{23091923-186A-43D6-817D-655ED533EB28}" type="pres">
      <dgm:prSet presAssocID="{36E5B844-3CED-4456-A372-189EA2043AE0}" presName="imgShp" presStyleLbl="fgImgPlace1" presStyleIdx="3" presStyleCnt="9" custScaleX="126596" custScaleY="12666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BBC122A-CD5C-4D34-87C9-6B13BDAD58FA}" type="pres">
      <dgm:prSet presAssocID="{36E5B844-3CED-4456-A372-189EA2043AE0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0FBD0-66A6-4B4C-9485-8BBFB83AF5DB}" type="pres">
      <dgm:prSet presAssocID="{A849B414-C6FE-43BB-8482-EC31CA25A7D7}" presName="spacing" presStyleCnt="0"/>
      <dgm:spPr/>
    </dgm:pt>
    <dgm:pt modelId="{47C2D1A3-E941-43C9-93B6-91E63349F8FE}" type="pres">
      <dgm:prSet presAssocID="{FA4679D7-A656-4CBC-B9A3-24CC01C6FDB6}" presName="composite" presStyleCnt="0"/>
      <dgm:spPr/>
    </dgm:pt>
    <dgm:pt modelId="{57CF595D-F88C-4FD3-95BB-4BCF0221C3F4}" type="pres">
      <dgm:prSet presAssocID="{FA4679D7-A656-4CBC-B9A3-24CC01C6FDB6}" presName="imgShp" presStyleLbl="fgImgPlace1" presStyleIdx="4" presStyleCnt="9" custScaleX="129731" custScaleY="14124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FD64C5B-4DFC-4B64-B777-D3DFE9F31B94}" type="pres">
      <dgm:prSet presAssocID="{FA4679D7-A656-4CBC-B9A3-24CC01C6FDB6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7CE97-5E24-45D1-967E-76D5436F22ED}" type="pres">
      <dgm:prSet presAssocID="{6C919F6A-B53F-44F9-9ED7-8BACF21C32B3}" presName="spacing" presStyleCnt="0"/>
      <dgm:spPr/>
    </dgm:pt>
    <dgm:pt modelId="{C58E906F-F884-4090-A3EE-18C6F36D7EB7}" type="pres">
      <dgm:prSet presAssocID="{817A580B-52EC-48DC-A6AD-CC70BD747AC7}" presName="composite" presStyleCnt="0"/>
      <dgm:spPr/>
    </dgm:pt>
    <dgm:pt modelId="{568C8091-C819-4E98-8A3E-EEB840230307}" type="pres">
      <dgm:prSet presAssocID="{817A580B-52EC-48DC-A6AD-CC70BD747AC7}" presName="imgShp" presStyleLbl="fgImgPlace1" presStyleIdx="5" presStyleCnt="9" custScaleX="130244" custScaleY="1216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536CE39-8994-4411-97C9-E829011038C3}" type="pres">
      <dgm:prSet presAssocID="{817A580B-52EC-48DC-A6AD-CC70BD747AC7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1A5A3-A495-4EFD-8B58-5EFA76F34F27}" type="pres">
      <dgm:prSet presAssocID="{44B6991C-8E44-48AA-AA39-3AF0B797C0EF}" presName="spacing" presStyleCnt="0"/>
      <dgm:spPr/>
    </dgm:pt>
    <dgm:pt modelId="{BF21480A-B747-42DE-9982-3B9DF6237E20}" type="pres">
      <dgm:prSet presAssocID="{2720179E-6D20-45B8-B7C6-8DDBEC91CFCC}" presName="composite" presStyleCnt="0"/>
      <dgm:spPr/>
    </dgm:pt>
    <dgm:pt modelId="{D27D8B04-A70A-48BA-8CFC-A03FE714ECF6}" type="pres">
      <dgm:prSet presAssocID="{2720179E-6D20-45B8-B7C6-8DDBEC91CFCC}" presName="imgShp" presStyleLbl="fgImgPlace1" presStyleIdx="6" presStyleCnt="9" custScaleX="132497" custScaleY="13127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288AEDB-530E-4146-A9AC-8DD09E30DF52}" type="pres">
      <dgm:prSet presAssocID="{2720179E-6D20-45B8-B7C6-8DDBEC91CFCC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A34D4-259D-4E83-A3B5-45AE66B8DC85}" type="pres">
      <dgm:prSet presAssocID="{549282B4-562E-4DFD-8F6F-7F8C0F248E9A}" presName="spacing" presStyleCnt="0"/>
      <dgm:spPr/>
    </dgm:pt>
    <dgm:pt modelId="{23148048-759A-491E-A6F9-E48FB4B9AC81}" type="pres">
      <dgm:prSet presAssocID="{5F107C4C-969D-4D29-BB96-18BB01B42660}" presName="composite" presStyleCnt="0"/>
      <dgm:spPr/>
    </dgm:pt>
    <dgm:pt modelId="{C49964D7-CCC8-4EE1-925D-C906C47DC633}" type="pres">
      <dgm:prSet presAssocID="{5F107C4C-969D-4D29-BB96-18BB01B42660}" presName="imgShp" presStyleLbl="fgImgPlace1" presStyleIdx="7" presStyleCnt="9" custScaleX="132142" custScaleY="15792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D6590D0-404C-4CCB-834B-0EADE27B2DDC}" type="pres">
      <dgm:prSet presAssocID="{5F107C4C-969D-4D29-BB96-18BB01B42660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A273E-A730-4180-90E7-7675F3E4D378}" type="pres">
      <dgm:prSet presAssocID="{706C34E6-57F6-4C72-BC7C-EE217AB5CCF5}" presName="spacing" presStyleCnt="0"/>
      <dgm:spPr/>
    </dgm:pt>
    <dgm:pt modelId="{DEA05860-517D-46E7-B4E6-CDED1B35E985}" type="pres">
      <dgm:prSet presAssocID="{BFB2DD13-AAD0-4E9E-AE22-FAB7B9E49387}" presName="composite" presStyleCnt="0"/>
      <dgm:spPr/>
    </dgm:pt>
    <dgm:pt modelId="{9456CD26-6093-4900-B92D-B5F35B1C474D}" type="pres">
      <dgm:prSet presAssocID="{BFB2DD13-AAD0-4E9E-AE22-FAB7B9E49387}" presName="imgShp" presStyleLbl="fgImgPlace1" presStyleIdx="8" presStyleCnt="9" custScaleX="135993" custScaleY="14073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E7090D0-74A1-4654-B91D-D5153D96C020}" type="pres">
      <dgm:prSet presAssocID="{BFB2DD13-AAD0-4E9E-AE22-FAB7B9E49387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40CBA3-1122-4F88-B26E-5D46D993D811}" type="presOf" srcId="{FA4679D7-A656-4CBC-B9A3-24CC01C6FDB6}" destId="{6FD64C5B-4DFC-4B64-B777-D3DFE9F31B94}" srcOrd="0" destOrd="0" presId="urn:microsoft.com/office/officeart/2005/8/layout/vList3#1"/>
    <dgm:cxn modelId="{8A77AF30-3191-4997-9459-07BAAF1F36F6}" type="presOf" srcId="{D2F71422-A728-4516-8216-29B5B7C757EF}" destId="{02D1A1E8-9E7A-47B8-ADC4-B122BCE2DB07}" srcOrd="0" destOrd="0" presId="urn:microsoft.com/office/officeart/2005/8/layout/vList3#1"/>
    <dgm:cxn modelId="{9C22A7FD-841E-47E5-AAEF-F440F1E4110D}" srcId="{D2F71422-A728-4516-8216-29B5B7C757EF}" destId="{36E5B844-3CED-4456-A372-189EA2043AE0}" srcOrd="3" destOrd="0" parTransId="{DD72C35B-9B31-4921-8836-504677E665B5}" sibTransId="{A849B414-C6FE-43BB-8482-EC31CA25A7D7}"/>
    <dgm:cxn modelId="{58E8459D-47C9-40C0-BE40-4EAFACDB4B27}" type="presOf" srcId="{5F107C4C-969D-4D29-BB96-18BB01B42660}" destId="{BD6590D0-404C-4CCB-834B-0EADE27B2DDC}" srcOrd="0" destOrd="0" presId="urn:microsoft.com/office/officeart/2005/8/layout/vList3#1"/>
    <dgm:cxn modelId="{38805F1B-F626-42B1-8998-BFE646F7DEBA}" type="presOf" srcId="{BFB2DD13-AAD0-4E9E-AE22-FAB7B9E49387}" destId="{5E7090D0-74A1-4654-B91D-D5153D96C020}" srcOrd="0" destOrd="0" presId="urn:microsoft.com/office/officeart/2005/8/layout/vList3#1"/>
    <dgm:cxn modelId="{21E67C13-FB84-4F6E-A328-7250BB572B0E}" type="presOf" srcId="{F7B146CE-DC1C-458E-AF18-88720778B33A}" destId="{364C4B06-2374-4697-8820-8C653D9BE13F}" srcOrd="0" destOrd="0" presId="urn:microsoft.com/office/officeart/2005/8/layout/vList3#1"/>
    <dgm:cxn modelId="{83F167C1-BB64-42F1-8440-5AB664CE8A38}" srcId="{D2F71422-A728-4516-8216-29B5B7C757EF}" destId="{817A580B-52EC-48DC-A6AD-CC70BD747AC7}" srcOrd="5" destOrd="0" parTransId="{6846610B-BCE0-41C8-B882-4363A0359B81}" sibTransId="{44B6991C-8E44-48AA-AA39-3AF0B797C0EF}"/>
    <dgm:cxn modelId="{19C883BA-64B0-48B6-9D17-E2C9BC3E2436}" srcId="{D2F71422-A728-4516-8216-29B5B7C757EF}" destId="{F7B146CE-DC1C-458E-AF18-88720778B33A}" srcOrd="0" destOrd="0" parTransId="{431FCEA0-87CC-48EF-9664-2BF84B3FA335}" sibTransId="{141CDBDF-D430-4DC7-9E02-9161E8A692D8}"/>
    <dgm:cxn modelId="{BC438F0A-5235-4399-9CF5-240D7B228DCC}" type="presOf" srcId="{2720179E-6D20-45B8-B7C6-8DDBEC91CFCC}" destId="{F288AEDB-530E-4146-A9AC-8DD09E30DF52}" srcOrd="0" destOrd="0" presId="urn:microsoft.com/office/officeart/2005/8/layout/vList3#1"/>
    <dgm:cxn modelId="{FE4F7FE7-9AB4-4DF1-BB81-32612EBCBDE0}" type="presOf" srcId="{36E5B844-3CED-4456-A372-189EA2043AE0}" destId="{6BBC122A-CD5C-4D34-87C9-6B13BDAD58FA}" srcOrd="0" destOrd="0" presId="urn:microsoft.com/office/officeart/2005/8/layout/vList3#1"/>
    <dgm:cxn modelId="{59490F54-46F1-4A80-84BF-66C4B3476CBC}" type="presOf" srcId="{8EABDC76-AA05-4EFE-8573-E5675C63A13C}" destId="{E8851817-8150-46C3-882B-702202A7CD64}" srcOrd="0" destOrd="0" presId="urn:microsoft.com/office/officeart/2005/8/layout/vList3#1"/>
    <dgm:cxn modelId="{A3192D6B-2A7D-4AF1-AF7D-27F610F6FFB2}" type="presOf" srcId="{4928551A-96DC-4A9C-AD14-BD979A0EE560}" destId="{F212BC22-F154-48E0-A96F-D11BAFE9CDC2}" srcOrd="0" destOrd="0" presId="urn:microsoft.com/office/officeart/2005/8/layout/vList3#1"/>
    <dgm:cxn modelId="{550B67CA-81D9-4EC8-8991-8E9D627061C4}" type="presOf" srcId="{817A580B-52EC-48DC-A6AD-CC70BD747AC7}" destId="{9536CE39-8994-4411-97C9-E829011038C3}" srcOrd="0" destOrd="0" presId="urn:microsoft.com/office/officeart/2005/8/layout/vList3#1"/>
    <dgm:cxn modelId="{DE876135-FD25-4C68-8831-8383CA7DC2AD}" srcId="{D2F71422-A728-4516-8216-29B5B7C757EF}" destId="{BFB2DD13-AAD0-4E9E-AE22-FAB7B9E49387}" srcOrd="8" destOrd="0" parTransId="{02F7238F-06CC-4DD3-90AA-13A0F8DDEE45}" sibTransId="{EA32435B-B289-49FF-95EA-EFC36EBFC42F}"/>
    <dgm:cxn modelId="{7648F4DF-AA4B-42F1-9146-940A8079778F}" srcId="{D2F71422-A728-4516-8216-29B5B7C757EF}" destId="{5F107C4C-969D-4D29-BB96-18BB01B42660}" srcOrd="7" destOrd="0" parTransId="{8E778CD1-9B44-4447-AC7F-56902753A8F2}" sibTransId="{706C34E6-57F6-4C72-BC7C-EE217AB5CCF5}"/>
    <dgm:cxn modelId="{B1F327FE-B740-434D-A20D-C831A242EA2C}" srcId="{D2F71422-A728-4516-8216-29B5B7C757EF}" destId="{8EABDC76-AA05-4EFE-8573-E5675C63A13C}" srcOrd="1" destOrd="0" parTransId="{F2292A23-D5E0-4426-8919-231C45A70A4E}" sibTransId="{6E08E430-63BB-4DCF-BC3C-62675388A8C5}"/>
    <dgm:cxn modelId="{C7DE3406-9AFC-48BC-B327-2C7E81C1436E}" srcId="{D2F71422-A728-4516-8216-29B5B7C757EF}" destId="{FA4679D7-A656-4CBC-B9A3-24CC01C6FDB6}" srcOrd="4" destOrd="0" parTransId="{8039509C-4460-40C3-8E8B-4A20C8267561}" sibTransId="{6C919F6A-B53F-44F9-9ED7-8BACF21C32B3}"/>
    <dgm:cxn modelId="{2FE318EF-1B44-476E-BBBA-CD27C001ED7F}" srcId="{D2F71422-A728-4516-8216-29B5B7C757EF}" destId="{2720179E-6D20-45B8-B7C6-8DDBEC91CFCC}" srcOrd="6" destOrd="0" parTransId="{F0386C6F-1DD3-4351-B165-2DADAD1E1F57}" sibTransId="{549282B4-562E-4DFD-8F6F-7F8C0F248E9A}"/>
    <dgm:cxn modelId="{0BAE198C-29C9-4F0D-A768-7C8B3D80CB83}" srcId="{D2F71422-A728-4516-8216-29B5B7C757EF}" destId="{4928551A-96DC-4A9C-AD14-BD979A0EE560}" srcOrd="2" destOrd="0" parTransId="{552250D7-E91B-4E22-82C0-9289D4942490}" sibTransId="{34C7B284-BFC1-495D-93AE-2E21DDD6E0E4}"/>
    <dgm:cxn modelId="{F7633C43-A20A-4C19-A393-F8593715F7FD}" type="presParOf" srcId="{02D1A1E8-9E7A-47B8-ADC4-B122BCE2DB07}" destId="{3B812EDC-42F8-41AE-AF57-ED513CE21C25}" srcOrd="0" destOrd="0" presId="urn:microsoft.com/office/officeart/2005/8/layout/vList3#1"/>
    <dgm:cxn modelId="{C15264C2-BACF-4BDA-91CE-5EA8389C1EC1}" type="presParOf" srcId="{3B812EDC-42F8-41AE-AF57-ED513CE21C25}" destId="{2B1A57DF-0BF1-4482-B0F9-0F1E7F1DF193}" srcOrd="0" destOrd="0" presId="urn:microsoft.com/office/officeart/2005/8/layout/vList3#1"/>
    <dgm:cxn modelId="{CAE80A6D-D29C-441B-B67A-8F10168C1B3E}" type="presParOf" srcId="{3B812EDC-42F8-41AE-AF57-ED513CE21C25}" destId="{364C4B06-2374-4697-8820-8C653D9BE13F}" srcOrd="1" destOrd="0" presId="urn:microsoft.com/office/officeart/2005/8/layout/vList3#1"/>
    <dgm:cxn modelId="{57BE7EF1-4163-4553-BC3D-7E701BF861D0}" type="presParOf" srcId="{02D1A1E8-9E7A-47B8-ADC4-B122BCE2DB07}" destId="{88049E42-3942-4913-9747-8572E2EC29A1}" srcOrd="1" destOrd="0" presId="urn:microsoft.com/office/officeart/2005/8/layout/vList3#1"/>
    <dgm:cxn modelId="{67987610-7EF7-4A60-84B7-DB31D0477B17}" type="presParOf" srcId="{02D1A1E8-9E7A-47B8-ADC4-B122BCE2DB07}" destId="{D8B72455-A15A-4035-AA90-2AD1F7D358E0}" srcOrd="2" destOrd="0" presId="urn:microsoft.com/office/officeart/2005/8/layout/vList3#1"/>
    <dgm:cxn modelId="{F4BB6599-687E-4F90-88E9-1B009AE7ABCA}" type="presParOf" srcId="{D8B72455-A15A-4035-AA90-2AD1F7D358E0}" destId="{8F2CD07A-AC63-42A6-B078-3966AB8F5CCC}" srcOrd="0" destOrd="0" presId="urn:microsoft.com/office/officeart/2005/8/layout/vList3#1"/>
    <dgm:cxn modelId="{862A76DA-4BD2-4835-A5FB-C9AF686B68C7}" type="presParOf" srcId="{D8B72455-A15A-4035-AA90-2AD1F7D358E0}" destId="{E8851817-8150-46C3-882B-702202A7CD64}" srcOrd="1" destOrd="0" presId="urn:microsoft.com/office/officeart/2005/8/layout/vList3#1"/>
    <dgm:cxn modelId="{A0F9A800-046B-4383-B2CB-68C43D76C782}" type="presParOf" srcId="{02D1A1E8-9E7A-47B8-ADC4-B122BCE2DB07}" destId="{36441335-4D37-4F54-A748-D2323F3B71CB}" srcOrd="3" destOrd="0" presId="urn:microsoft.com/office/officeart/2005/8/layout/vList3#1"/>
    <dgm:cxn modelId="{D5FBC00E-81B3-4F4F-A493-FD2FFA5AA406}" type="presParOf" srcId="{02D1A1E8-9E7A-47B8-ADC4-B122BCE2DB07}" destId="{4884B9F0-9128-4514-9537-F38BE31045E1}" srcOrd="4" destOrd="0" presId="urn:microsoft.com/office/officeart/2005/8/layout/vList3#1"/>
    <dgm:cxn modelId="{AA9F7A4E-4F18-462D-A69D-25338BCC8D78}" type="presParOf" srcId="{4884B9F0-9128-4514-9537-F38BE31045E1}" destId="{206428F5-FDE1-47D9-A469-92E70BFEC5D3}" srcOrd="0" destOrd="0" presId="urn:microsoft.com/office/officeart/2005/8/layout/vList3#1"/>
    <dgm:cxn modelId="{14352855-C404-4574-B456-276FDF96988F}" type="presParOf" srcId="{4884B9F0-9128-4514-9537-F38BE31045E1}" destId="{F212BC22-F154-48E0-A96F-D11BAFE9CDC2}" srcOrd="1" destOrd="0" presId="urn:microsoft.com/office/officeart/2005/8/layout/vList3#1"/>
    <dgm:cxn modelId="{073E7E19-2A31-4075-8DF0-D89A263FCED1}" type="presParOf" srcId="{02D1A1E8-9E7A-47B8-ADC4-B122BCE2DB07}" destId="{3513B513-153A-4291-B011-B17FF58A1B7A}" srcOrd="5" destOrd="0" presId="urn:microsoft.com/office/officeart/2005/8/layout/vList3#1"/>
    <dgm:cxn modelId="{E75509EE-A76C-4022-BF34-972330E744A0}" type="presParOf" srcId="{02D1A1E8-9E7A-47B8-ADC4-B122BCE2DB07}" destId="{CBD87F88-C7B7-4338-A2E3-13F12A06848E}" srcOrd="6" destOrd="0" presId="urn:microsoft.com/office/officeart/2005/8/layout/vList3#1"/>
    <dgm:cxn modelId="{10506DE3-EA75-4724-8262-096207EFFBAB}" type="presParOf" srcId="{CBD87F88-C7B7-4338-A2E3-13F12A06848E}" destId="{23091923-186A-43D6-817D-655ED533EB28}" srcOrd="0" destOrd="0" presId="urn:microsoft.com/office/officeart/2005/8/layout/vList3#1"/>
    <dgm:cxn modelId="{A0C8D381-F148-40C7-99FB-BE053725D80A}" type="presParOf" srcId="{CBD87F88-C7B7-4338-A2E3-13F12A06848E}" destId="{6BBC122A-CD5C-4D34-87C9-6B13BDAD58FA}" srcOrd="1" destOrd="0" presId="urn:microsoft.com/office/officeart/2005/8/layout/vList3#1"/>
    <dgm:cxn modelId="{99615551-7C27-4ACB-8621-8CA5135B181F}" type="presParOf" srcId="{02D1A1E8-9E7A-47B8-ADC4-B122BCE2DB07}" destId="{BF60FBD0-66A6-4B4C-9485-8BBFB83AF5DB}" srcOrd="7" destOrd="0" presId="urn:microsoft.com/office/officeart/2005/8/layout/vList3#1"/>
    <dgm:cxn modelId="{7A849AA5-FA50-4F60-B9EE-E64900D8CB90}" type="presParOf" srcId="{02D1A1E8-9E7A-47B8-ADC4-B122BCE2DB07}" destId="{47C2D1A3-E941-43C9-93B6-91E63349F8FE}" srcOrd="8" destOrd="0" presId="urn:microsoft.com/office/officeart/2005/8/layout/vList3#1"/>
    <dgm:cxn modelId="{65F7508F-8646-4B7C-965F-E195C0B9E36D}" type="presParOf" srcId="{47C2D1A3-E941-43C9-93B6-91E63349F8FE}" destId="{57CF595D-F88C-4FD3-95BB-4BCF0221C3F4}" srcOrd="0" destOrd="0" presId="urn:microsoft.com/office/officeart/2005/8/layout/vList3#1"/>
    <dgm:cxn modelId="{FA10B37C-76E0-478E-A53A-D925B45B3101}" type="presParOf" srcId="{47C2D1A3-E941-43C9-93B6-91E63349F8FE}" destId="{6FD64C5B-4DFC-4B64-B777-D3DFE9F31B94}" srcOrd="1" destOrd="0" presId="urn:microsoft.com/office/officeart/2005/8/layout/vList3#1"/>
    <dgm:cxn modelId="{0F1BE7DB-2B45-478C-B15C-152DAAC4B01B}" type="presParOf" srcId="{02D1A1E8-9E7A-47B8-ADC4-B122BCE2DB07}" destId="{5167CE97-5E24-45D1-967E-76D5436F22ED}" srcOrd="9" destOrd="0" presId="urn:microsoft.com/office/officeart/2005/8/layout/vList3#1"/>
    <dgm:cxn modelId="{C19AC431-A83F-414F-A79D-D0CFE16618FE}" type="presParOf" srcId="{02D1A1E8-9E7A-47B8-ADC4-B122BCE2DB07}" destId="{C58E906F-F884-4090-A3EE-18C6F36D7EB7}" srcOrd="10" destOrd="0" presId="urn:microsoft.com/office/officeart/2005/8/layout/vList3#1"/>
    <dgm:cxn modelId="{F589E7F9-F9B7-457F-97A6-95BA06A7674B}" type="presParOf" srcId="{C58E906F-F884-4090-A3EE-18C6F36D7EB7}" destId="{568C8091-C819-4E98-8A3E-EEB840230307}" srcOrd="0" destOrd="0" presId="urn:microsoft.com/office/officeart/2005/8/layout/vList3#1"/>
    <dgm:cxn modelId="{A9182477-7661-49CD-A723-30C017AD1D7A}" type="presParOf" srcId="{C58E906F-F884-4090-A3EE-18C6F36D7EB7}" destId="{9536CE39-8994-4411-97C9-E829011038C3}" srcOrd="1" destOrd="0" presId="urn:microsoft.com/office/officeart/2005/8/layout/vList3#1"/>
    <dgm:cxn modelId="{AAA196EA-2080-4BCF-B24D-A600FEF40107}" type="presParOf" srcId="{02D1A1E8-9E7A-47B8-ADC4-B122BCE2DB07}" destId="{C901A5A3-A495-4EFD-8B58-5EFA76F34F27}" srcOrd="11" destOrd="0" presId="urn:microsoft.com/office/officeart/2005/8/layout/vList3#1"/>
    <dgm:cxn modelId="{69DAA915-D1D9-4A90-880E-A217100B02BD}" type="presParOf" srcId="{02D1A1E8-9E7A-47B8-ADC4-B122BCE2DB07}" destId="{BF21480A-B747-42DE-9982-3B9DF6237E20}" srcOrd="12" destOrd="0" presId="urn:microsoft.com/office/officeart/2005/8/layout/vList3#1"/>
    <dgm:cxn modelId="{11189FE9-5118-4309-8F9A-561594407F13}" type="presParOf" srcId="{BF21480A-B747-42DE-9982-3B9DF6237E20}" destId="{D27D8B04-A70A-48BA-8CFC-A03FE714ECF6}" srcOrd="0" destOrd="0" presId="urn:microsoft.com/office/officeart/2005/8/layout/vList3#1"/>
    <dgm:cxn modelId="{F034BB67-0536-48FD-ACB0-FB754F154EB7}" type="presParOf" srcId="{BF21480A-B747-42DE-9982-3B9DF6237E20}" destId="{F288AEDB-530E-4146-A9AC-8DD09E30DF52}" srcOrd="1" destOrd="0" presId="urn:microsoft.com/office/officeart/2005/8/layout/vList3#1"/>
    <dgm:cxn modelId="{2448EC81-E636-4BE8-B955-6140E9E60EAD}" type="presParOf" srcId="{02D1A1E8-9E7A-47B8-ADC4-B122BCE2DB07}" destId="{BD2A34D4-259D-4E83-A3B5-45AE66B8DC85}" srcOrd="13" destOrd="0" presId="urn:microsoft.com/office/officeart/2005/8/layout/vList3#1"/>
    <dgm:cxn modelId="{12151484-5FE2-4412-B201-0BEB5B68B7F1}" type="presParOf" srcId="{02D1A1E8-9E7A-47B8-ADC4-B122BCE2DB07}" destId="{23148048-759A-491E-A6F9-E48FB4B9AC81}" srcOrd="14" destOrd="0" presId="urn:microsoft.com/office/officeart/2005/8/layout/vList3#1"/>
    <dgm:cxn modelId="{BEC93E0E-1703-40D3-A02D-4A2439D975F8}" type="presParOf" srcId="{23148048-759A-491E-A6F9-E48FB4B9AC81}" destId="{C49964D7-CCC8-4EE1-925D-C906C47DC633}" srcOrd="0" destOrd="0" presId="urn:microsoft.com/office/officeart/2005/8/layout/vList3#1"/>
    <dgm:cxn modelId="{6E082BE9-0909-4B9F-B609-83966F5EB013}" type="presParOf" srcId="{23148048-759A-491E-A6F9-E48FB4B9AC81}" destId="{BD6590D0-404C-4CCB-834B-0EADE27B2DDC}" srcOrd="1" destOrd="0" presId="urn:microsoft.com/office/officeart/2005/8/layout/vList3#1"/>
    <dgm:cxn modelId="{C2C88E54-953C-40E3-9D11-A9316E9E810E}" type="presParOf" srcId="{02D1A1E8-9E7A-47B8-ADC4-B122BCE2DB07}" destId="{CC8A273E-A730-4180-90E7-7675F3E4D378}" srcOrd="15" destOrd="0" presId="urn:microsoft.com/office/officeart/2005/8/layout/vList3#1"/>
    <dgm:cxn modelId="{C99F7FF5-E087-4549-ABF4-8807CB094C5F}" type="presParOf" srcId="{02D1A1E8-9E7A-47B8-ADC4-B122BCE2DB07}" destId="{DEA05860-517D-46E7-B4E6-CDED1B35E985}" srcOrd="16" destOrd="0" presId="urn:microsoft.com/office/officeart/2005/8/layout/vList3#1"/>
    <dgm:cxn modelId="{DA6480B0-9ADC-4967-B588-1A69362FAFDB}" type="presParOf" srcId="{DEA05860-517D-46E7-B4E6-CDED1B35E985}" destId="{9456CD26-6093-4900-B92D-B5F35B1C474D}" srcOrd="0" destOrd="0" presId="urn:microsoft.com/office/officeart/2005/8/layout/vList3#1"/>
    <dgm:cxn modelId="{A401012C-3C2A-453D-ACD3-6C00859CAC04}" type="presParOf" srcId="{DEA05860-517D-46E7-B4E6-CDED1B35E985}" destId="{5E7090D0-74A1-4654-B91D-D5153D96C020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D2F71422-A728-4516-8216-29B5B7C757EF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F7B146CE-DC1C-458E-AF18-88720778B33A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ru-RU" sz="2000" b="1" dirty="0" smtClean="0">
              <a:latin typeface="Verdana" pitchFamily="34" charset="0"/>
            </a:rPr>
            <a:t>конечно</a:t>
          </a:r>
          <a:endParaRPr lang="ru-RU" sz="2000" b="1" dirty="0">
            <a:latin typeface="Book Antiqua" pitchFamily="18" charset="0"/>
          </a:endParaRPr>
        </a:p>
      </dgm:t>
    </dgm:pt>
    <dgm:pt modelId="{431FCEA0-87CC-48EF-9664-2BF84B3FA335}" type="parTrans" cxnId="{19C883BA-64B0-48B6-9D17-E2C9BC3E2436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141CDBDF-D430-4DC7-9E02-9161E8A692D8}" type="sibTrans" cxnId="{19C883BA-64B0-48B6-9D17-E2C9BC3E2436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8EABDC76-AA05-4EFE-8573-E5675C63A13C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ru-RU" sz="2000" b="1" dirty="0" smtClean="0">
              <a:latin typeface="Verdana" pitchFamily="34" charset="0"/>
            </a:rPr>
            <a:t>скучно</a:t>
          </a:r>
          <a:endParaRPr lang="ru-RU" sz="2000" b="1" dirty="0">
            <a:latin typeface="Book Antiqua" pitchFamily="18" charset="0"/>
          </a:endParaRPr>
        </a:p>
      </dgm:t>
    </dgm:pt>
    <dgm:pt modelId="{F2292A23-D5E0-4426-8919-231C45A70A4E}" type="parTrans" cxnId="{B1F327FE-B740-434D-A20D-C831A242EA2C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6E08E430-63BB-4DCF-BC3C-62675388A8C5}" type="sibTrans" cxnId="{B1F327FE-B740-434D-A20D-C831A242EA2C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4928551A-96DC-4A9C-AD14-BD979A0EE560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ru-RU" sz="2000" b="1" dirty="0" smtClean="0">
              <a:latin typeface="Verdana" pitchFamily="34" charset="0"/>
            </a:rPr>
            <a:t>скворечник</a:t>
          </a:r>
          <a:endParaRPr lang="ru-RU" sz="2000" b="1" dirty="0">
            <a:latin typeface="Book Antiqua" pitchFamily="18" charset="0"/>
          </a:endParaRPr>
        </a:p>
      </dgm:t>
    </dgm:pt>
    <dgm:pt modelId="{552250D7-E91B-4E22-82C0-9289D4942490}" type="parTrans" cxnId="{0BAE198C-29C9-4F0D-A768-7C8B3D80CB83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34C7B284-BFC1-495D-93AE-2E21DDD6E0E4}" type="sibTrans" cxnId="{0BAE198C-29C9-4F0D-A768-7C8B3D80CB83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36E5B844-3CED-4456-A372-189EA2043AE0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ru-RU" sz="2000" b="1" dirty="0" smtClean="0">
              <a:latin typeface="Verdana" pitchFamily="34" charset="0"/>
            </a:rPr>
            <a:t>прачечная</a:t>
          </a:r>
          <a:endParaRPr lang="ru-RU" sz="2000" b="1" dirty="0">
            <a:solidFill>
              <a:srgbClr val="FF0000"/>
            </a:solidFill>
            <a:latin typeface="Book Antiqua" pitchFamily="18" charset="0"/>
          </a:endParaRPr>
        </a:p>
      </dgm:t>
    </dgm:pt>
    <dgm:pt modelId="{DD72C35B-9B31-4921-8836-504677E665B5}" type="parTrans" cxnId="{9C22A7FD-841E-47E5-AAEF-F440F1E4110D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A849B414-C6FE-43BB-8482-EC31CA25A7D7}" type="sibTrans" cxnId="{9C22A7FD-841E-47E5-AAEF-F440F1E4110D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FA4679D7-A656-4CBC-B9A3-24CC01C6FDB6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ru-RU" sz="2000" b="1" dirty="0" smtClean="0">
              <a:latin typeface="Verdana" pitchFamily="34" charset="0"/>
            </a:rPr>
            <a:t>яичница</a:t>
          </a:r>
          <a:endParaRPr lang="ru-RU" sz="2000" b="1" dirty="0">
            <a:latin typeface="Book Antiqua" pitchFamily="18" charset="0"/>
          </a:endParaRPr>
        </a:p>
      </dgm:t>
    </dgm:pt>
    <dgm:pt modelId="{8039509C-4460-40C3-8E8B-4A20C8267561}" type="parTrans" cxnId="{C7DE3406-9AFC-48BC-B327-2C7E81C1436E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6C919F6A-B53F-44F9-9ED7-8BACF21C32B3}" type="sibTrans" cxnId="{C7DE3406-9AFC-48BC-B327-2C7E81C1436E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817A580B-52EC-48DC-A6AD-CC70BD747AC7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ru-RU" sz="2000" b="1" dirty="0" smtClean="0">
              <a:latin typeface="Verdana" pitchFamily="34" charset="0"/>
            </a:rPr>
            <a:t>девичник</a:t>
          </a:r>
          <a:endParaRPr lang="ru-RU" sz="2000" b="1" dirty="0">
            <a:latin typeface="Book Antiqua" pitchFamily="18" charset="0"/>
          </a:endParaRPr>
        </a:p>
      </dgm:t>
    </dgm:pt>
    <dgm:pt modelId="{6846610B-BCE0-41C8-B882-4363A0359B81}" type="parTrans" cxnId="{83F167C1-BB64-42F1-8440-5AB664CE8A38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44B6991C-8E44-48AA-AA39-3AF0B797C0EF}" type="sibTrans" cxnId="{83F167C1-BB64-42F1-8440-5AB664CE8A38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2720179E-6D20-45B8-B7C6-8DDBEC91CFCC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ru-RU" sz="2000" b="1" dirty="0" smtClean="0">
              <a:latin typeface="Verdana" pitchFamily="34" charset="0"/>
            </a:rPr>
            <a:t>горчичник</a:t>
          </a:r>
          <a:endParaRPr lang="ru-RU" sz="2000" b="1" dirty="0">
            <a:latin typeface="Book Antiqua" pitchFamily="18" charset="0"/>
          </a:endParaRPr>
        </a:p>
      </dgm:t>
    </dgm:pt>
    <dgm:pt modelId="{F0386C6F-1DD3-4351-B165-2DADAD1E1F57}" type="parTrans" cxnId="{2FE318EF-1B44-476E-BBBA-CD27C001ED7F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549282B4-562E-4DFD-8F6F-7F8C0F248E9A}" type="sibTrans" cxnId="{2FE318EF-1B44-476E-BBBA-CD27C001ED7F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5F107C4C-969D-4D29-BB96-18BB01B42660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ru-RU" sz="2000" b="1" dirty="0" smtClean="0">
              <a:latin typeface="Verdana" pitchFamily="34" charset="0"/>
            </a:rPr>
            <a:t>двоечник</a:t>
          </a:r>
          <a:endParaRPr lang="ru-RU" sz="2000" b="1" dirty="0">
            <a:latin typeface="Book Antiqua" pitchFamily="18" charset="0"/>
          </a:endParaRPr>
        </a:p>
      </dgm:t>
    </dgm:pt>
    <dgm:pt modelId="{8E778CD1-9B44-4447-AC7F-56902753A8F2}" type="parTrans" cxnId="{7648F4DF-AA4B-42F1-9146-940A8079778F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706C34E6-57F6-4C72-BC7C-EE217AB5CCF5}" type="sibTrans" cxnId="{7648F4DF-AA4B-42F1-9146-940A8079778F}">
      <dgm:prSet/>
      <dgm:spPr/>
      <dgm:t>
        <a:bodyPr/>
        <a:lstStyle/>
        <a:p>
          <a:endParaRPr lang="ru-RU" sz="2000" b="1">
            <a:latin typeface="Book Antiqua" pitchFamily="18" charset="0"/>
          </a:endParaRPr>
        </a:p>
      </dgm:t>
    </dgm:pt>
    <dgm:pt modelId="{02D1A1E8-9E7A-47B8-ADC4-B122BCE2DB07}" type="pres">
      <dgm:prSet presAssocID="{D2F71422-A728-4516-8216-29B5B7C757EF}" presName="linearFlow" presStyleCnt="0">
        <dgm:presLayoutVars>
          <dgm:dir/>
          <dgm:resizeHandles val="exact"/>
        </dgm:presLayoutVars>
      </dgm:prSet>
      <dgm:spPr/>
    </dgm:pt>
    <dgm:pt modelId="{3B812EDC-42F8-41AE-AF57-ED513CE21C25}" type="pres">
      <dgm:prSet presAssocID="{F7B146CE-DC1C-458E-AF18-88720778B33A}" presName="composite" presStyleCnt="0"/>
      <dgm:spPr/>
    </dgm:pt>
    <dgm:pt modelId="{2B1A57DF-0BF1-4482-B0F9-0F1E7F1DF193}" type="pres">
      <dgm:prSet presAssocID="{F7B146CE-DC1C-458E-AF18-88720778B33A}" presName="imgShp" presStyleLbl="fgImgPlace1" presStyleIdx="0" presStyleCnt="8"/>
      <dgm:spPr/>
    </dgm:pt>
    <dgm:pt modelId="{364C4B06-2374-4697-8820-8C653D9BE13F}" type="pres">
      <dgm:prSet presAssocID="{F7B146CE-DC1C-458E-AF18-88720778B33A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49E42-3942-4913-9747-8572E2EC29A1}" type="pres">
      <dgm:prSet presAssocID="{141CDBDF-D430-4DC7-9E02-9161E8A692D8}" presName="spacing" presStyleCnt="0"/>
      <dgm:spPr/>
    </dgm:pt>
    <dgm:pt modelId="{D8B72455-A15A-4035-AA90-2AD1F7D358E0}" type="pres">
      <dgm:prSet presAssocID="{8EABDC76-AA05-4EFE-8573-E5675C63A13C}" presName="composite" presStyleCnt="0"/>
      <dgm:spPr/>
    </dgm:pt>
    <dgm:pt modelId="{8F2CD07A-AC63-42A6-B078-3966AB8F5CCC}" type="pres">
      <dgm:prSet presAssocID="{8EABDC76-AA05-4EFE-8573-E5675C63A13C}" presName="imgShp" presStyleLbl="fgImgPlace1" presStyleIdx="1" presStyleCnt="8"/>
      <dgm:spPr/>
    </dgm:pt>
    <dgm:pt modelId="{E8851817-8150-46C3-882B-702202A7CD64}" type="pres">
      <dgm:prSet presAssocID="{8EABDC76-AA05-4EFE-8573-E5675C63A13C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41335-4D37-4F54-A748-D2323F3B71CB}" type="pres">
      <dgm:prSet presAssocID="{6E08E430-63BB-4DCF-BC3C-62675388A8C5}" presName="spacing" presStyleCnt="0"/>
      <dgm:spPr/>
    </dgm:pt>
    <dgm:pt modelId="{4884B9F0-9128-4514-9537-F38BE31045E1}" type="pres">
      <dgm:prSet presAssocID="{4928551A-96DC-4A9C-AD14-BD979A0EE560}" presName="composite" presStyleCnt="0"/>
      <dgm:spPr/>
    </dgm:pt>
    <dgm:pt modelId="{206428F5-FDE1-47D9-A469-92E70BFEC5D3}" type="pres">
      <dgm:prSet presAssocID="{4928551A-96DC-4A9C-AD14-BD979A0EE560}" presName="imgShp" presStyleLbl="fgImgPlace1" presStyleIdx="2" presStyleCnt="8"/>
      <dgm:spPr/>
    </dgm:pt>
    <dgm:pt modelId="{F212BC22-F154-48E0-A96F-D11BAFE9CDC2}" type="pres">
      <dgm:prSet presAssocID="{4928551A-96DC-4A9C-AD14-BD979A0EE560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3B513-153A-4291-B011-B17FF58A1B7A}" type="pres">
      <dgm:prSet presAssocID="{34C7B284-BFC1-495D-93AE-2E21DDD6E0E4}" presName="spacing" presStyleCnt="0"/>
      <dgm:spPr/>
    </dgm:pt>
    <dgm:pt modelId="{CBD87F88-C7B7-4338-A2E3-13F12A06848E}" type="pres">
      <dgm:prSet presAssocID="{36E5B844-3CED-4456-A372-189EA2043AE0}" presName="composite" presStyleCnt="0"/>
      <dgm:spPr/>
    </dgm:pt>
    <dgm:pt modelId="{23091923-186A-43D6-817D-655ED533EB28}" type="pres">
      <dgm:prSet presAssocID="{36E5B844-3CED-4456-A372-189EA2043AE0}" presName="imgShp" presStyleLbl="fgImgPlace1" presStyleIdx="3" presStyleCnt="8"/>
      <dgm:spPr/>
    </dgm:pt>
    <dgm:pt modelId="{6BBC122A-CD5C-4D34-87C9-6B13BDAD58FA}" type="pres">
      <dgm:prSet presAssocID="{36E5B844-3CED-4456-A372-189EA2043AE0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0FBD0-66A6-4B4C-9485-8BBFB83AF5DB}" type="pres">
      <dgm:prSet presAssocID="{A849B414-C6FE-43BB-8482-EC31CA25A7D7}" presName="spacing" presStyleCnt="0"/>
      <dgm:spPr/>
    </dgm:pt>
    <dgm:pt modelId="{47C2D1A3-E941-43C9-93B6-91E63349F8FE}" type="pres">
      <dgm:prSet presAssocID="{FA4679D7-A656-4CBC-B9A3-24CC01C6FDB6}" presName="composite" presStyleCnt="0"/>
      <dgm:spPr/>
    </dgm:pt>
    <dgm:pt modelId="{57CF595D-F88C-4FD3-95BB-4BCF0221C3F4}" type="pres">
      <dgm:prSet presAssocID="{FA4679D7-A656-4CBC-B9A3-24CC01C6FDB6}" presName="imgShp" presStyleLbl="fgImgPlace1" presStyleIdx="4" presStyleCnt="8"/>
      <dgm:spPr/>
    </dgm:pt>
    <dgm:pt modelId="{6FD64C5B-4DFC-4B64-B777-D3DFE9F31B94}" type="pres">
      <dgm:prSet presAssocID="{FA4679D7-A656-4CBC-B9A3-24CC01C6FDB6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7CE97-5E24-45D1-967E-76D5436F22ED}" type="pres">
      <dgm:prSet presAssocID="{6C919F6A-B53F-44F9-9ED7-8BACF21C32B3}" presName="spacing" presStyleCnt="0"/>
      <dgm:spPr/>
    </dgm:pt>
    <dgm:pt modelId="{C58E906F-F884-4090-A3EE-18C6F36D7EB7}" type="pres">
      <dgm:prSet presAssocID="{817A580B-52EC-48DC-A6AD-CC70BD747AC7}" presName="composite" presStyleCnt="0"/>
      <dgm:spPr/>
    </dgm:pt>
    <dgm:pt modelId="{568C8091-C819-4E98-8A3E-EEB840230307}" type="pres">
      <dgm:prSet presAssocID="{817A580B-52EC-48DC-A6AD-CC70BD747AC7}" presName="imgShp" presStyleLbl="fgImgPlace1" presStyleIdx="5" presStyleCnt="8"/>
      <dgm:spPr/>
    </dgm:pt>
    <dgm:pt modelId="{9536CE39-8994-4411-97C9-E829011038C3}" type="pres">
      <dgm:prSet presAssocID="{817A580B-52EC-48DC-A6AD-CC70BD747AC7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1A5A3-A495-4EFD-8B58-5EFA76F34F27}" type="pres">
      <dgm:prSet presAssocID="{44B6991C-8E44-48AA-AA39-3AF0B797C0EF}" presName="spacing" presStyleCnt="0"/>
      <dgm:spPr/>
    </dgm:pt>
    <dgm:pt modelId="{BF21480A-B747-42DE-9982-3B9DF6237E20}" type="pres">
      <dgm:prSet presAssocID="{2720179E-6D20-45B8-B7C6-8DDBEC91CFCC}" presName="composite" presStyleCnt="0"/>
      <dgm:spPr/>
    </dgm:pt>
    <dgm:pt modelId="{D27D8B04-A70A-48BA-8CFC-A03FE714ECF6}" type="pres">
      <dgm:prSet presAssocID="{2720179E-6D20-45B8-B7C6-8DDBEC91CFCC}" presName="imgShp" presStyleLbl="fgImgPlace1" presStyleIdx="6" presStyleCnt="8"/>
      <dgm:spPr/>
    </dgm:pt>
    <dgm:pt modelId="{F288AEDB-530E-4146-A9AC-8DD09E30DF52}" type="pres">
      <dgm:prSet presAssocID="{2720179E-6D20-45B8-B7C6-8DDBEC91CFCC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A34D4-259D-4E83-A3B5-45AE66B8DC85}" type="pres">
      <dgm:prSet presAssocID="{549282B4-562E-4DFD-8F6F-7F8C0F248E9A}" presName="spacing" presStyleCnt="0"/>
      <dgm:spPr/>
    </dgm:pt>
    <dgm:pt modelId="{23148048-759A-491E-A6F9-E48FB4B9AC81}" type="pres">
      <dgm:prSet presAssocID="{5F107C4C-969D-4D29-BB96-18BB01B42660}" presName="composite" presStyleCnt="0"/>
      <dgm:spPr/>
    </dgm:pt>
    <dgm:pt modelId="{C49964D7-CCC8-4EE1-925D-C906C47DC633}" type="pres">
      <dgm:prSet presAssocID="{5F107C4C-969D-4D29-BB96-18BB01B42660}" presName="imgShp" presStyleLbl="fgImgPlace1" presStyleIdx="7" presStyleCnt="8"/>
      <dgm:spPr/>
    </dgm:pt>
    <dgm:pt modelId="{BD6590D0-404C-4CCB-834B-0EADE27B2DDC}" type="pres">
      <dgm:prSet presAssocID="{5F107C4C-969D-4D29-BB96-18BB01B42660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F327FE-B740-434D-A20D-C831A242EA2C}" srcId="{D2F71422-A728-4516-8216-29B5B7C757EF}" destId="{8EABDC76-AA05-4EFE-8573-E5675C63A13C}" srcOrd="1" destOrd="0" parTransId="{F2292A23-D5E0-4426-8919-231C45A70A4E}" sibTransId="{6E08E430-63BB-4DCF-BC3C-62675388A8C5}"/>
    <dgm:cxn modelId="{C111597F-E887-409F-BE32-0CBC3CC1BF5E}" type="presOf" srcId="{36E5B844-3CED-4456-A372-189EA2043AE0}" destId="{6BBC122A-CD5C-4D34-87C9-6B13BDAD58FA}" srcOrd="0" destOrd="0" presId="urn:microsoft.com/office/officeart/2005/8/layout/vList3#2"/>
    <dgm:cxn modelId="{83F167C1-BB64-42F1-8440-5AB664CE8A38}" srcId="{D2F71422-A728-4516-8216-29B5B7C757EF}" destId="{817A580B-52EC-48DC-A6AD-CC70BD747AC7}" srcOrd="5" destOrd="0" parTransId="{6846610B-BCE0-41C8-B882-4363A0359B81}" sibTransId="{44B6991C-8E44-48AA-AA39-3AF0B797C0EF}"/>
    <dgm:cxn modelId="{7648F4DF-AA4B-42F1-9146-940A8079778F}" srcId="{D2F71422-A728-4516-8216-29B5B7C757EF}" destId="{5F107C4C-969D-4D29-BB96-18BB01B42660}" srcOrd="7" destOrd="0" parTransId="{8E778CD1-9B44-4447-AC7F-56902753A8F2}" sibTransId="{706C34E6-57F6-4C72-BC7C-EE217AB5CCF5}"/>
    <dgm:cxn modelId="{A41CB032-28DF-4BE5-BF1F-01745B483584}" type="presOf" srcId="{D2F71422-A728-4516-8216-29B5B7C757EF}" destId="{02D1A1E8-9E7A-47B8-ADC4-B122BCE2DB07}" srcOrd="0" destOrd="0" presId="urn:microsoft.com/office/officeart/2005/8/layout/vList3#2"/>
    <dgm:cxn modelId="{0BAE198C-29C9-4F0D-A768-7C8B3D80CB83}" srcId="{D2F71422-A728-4516-8216-29B5B7C757EF}" destId="{4928551A-96DC-4A9C-AD14-BD979A0EE560}" srcOrd="2" destOrd="0" parTransId="{552250D7-E91B-4E22-82C0-9289D4942490}" sibTransId="{34C7B284-BFC1-495D-93AE-2E21DDD6E0E4}"/>
    <dgm:cxn modelId="{2CF92D7C-225F-4DBA-8637-6D6240C65DCF}" type="presOf" srcId="{817A580B-52EC-48DC-A6AD-CC70BD747AC7}" destId="{9536CE39-8994-4411-97C9-E829011038C3}" srcOrd="0" destOrd="0" presId="urn:microsoft.com/office/officeart/2005/8/layout/vList3#2"/>
    <dgm:cxn modelId="{C7DE3406-9AFC-48BC-B327-2C7E81C1436E}" srcId="{D2F71422-A728-4516-8216-29B5B7C757EF}" destId="{FA4679D7-A656-4CBC-B9A3-24CC01C6FDB6}" srcOrd="4" destOrd="0" parTransId="{8039509C-4460-40C3-8E8B-4A20C8267561}" sibTransId="{6C919F6A-B53F-44F9-9ED7-8BACF21C32B3}"/>
    <dgm:cxn modelId="{C65B391F-FF0E-47EC-B9D2-E5CF603E34D0}" type="presOf" srcId="{4928551A-96DC-4A9C-AD14-BD979A0EE560}" destId="{F212BC22-F154-48E0-A96F-D11BAFE9CDC2}" srcOrd="0" destOrd="0" presId="urn:microsoft.com/office/officeart/2005/8/layout/vList3#2"/>
    <dgm:cxn modelId="{9C22A7FD-841E-47E5-AAEF-F440F1E4110D}" srcId="{D2F71422-A728-4516-8216-29B5B7C757EF}" destId="{36E5B844-3CED-4456-A372-189EA2043AE0}" srcOrd="3" destOrd="0" parTransId="{DD72C35B-9B31-4921-8836-504677E665B5}" sibTransId="{A849B414-C6FE-43BB-8482-EC31CA25A7D7}"/>
    <dgm:cxn modelId="{895CB97C-93D0-4919-851B-A183FE2EAC95}" type="presOf" srcId="{8EABDC76-AA05-4EFE-8573-E5675C63A13C}" destId="{E8851817-8150-46C3-882B-702202A7CD64}" srcOrd="0" destOrd="0" presId="urn:microsoft.com/office/officeart/2005/8/layout/vList3#2"/>
    <dgm:cxn modelId="{950557DE-8F3E-4476-9352-DC6A039242B9}" type="presOf" srcId="{5F107C4C-969D-4D29-BB96-18BB01B42660}" destId="{BD6590D0-404C-4CCB-834B-0EADE27B2DDC}" srcOrd="0" destOrd="0" presId="urn:microsoft.com/office/officeart/2005/8/layout/vList3#2"/>
    <dgm:cxn modelId="{19C883BA-64B0-48B6-9D17-E2C9BC3E2436}" srcId="{D2F71422-A728-4516-8216-29B5B7C757EF}" destId="{F7B146CE-DC1C-458E-AF18-88720778B33A}" srcOrd="0" destOrd="0" parTransId="{431FCEA0-87CC-48EF-9664-2BF84B3FA335}" sibTransId="{141CDBDF-D430-4DC7-9E02-9161E8A692D8}"/>
    <dgm:cxn modelId="{2FE318EF-1B44-476E-BBBA-CD27C001ED7F}" srcId="{D2F71422-A728-4516-8216-29B5B7C757EF}" destId="{2720179E-6D20-45B8-B7C6-8DDBEC91CFCC}" srcOrd="6" destOrd="0" parTransId="{F0386C6F-1DD3-4351-B165-2DADAD1E1F57}" sibTransId="{549282B4-562E-4DFD-8F6F-7F8C0F248E9A}"/>
    <dgm:cxn modelId="{ABD1F5D7-D7B9-4434-9FB3-1D3A078B149C}" type="presOf" srcId="{FA4679D7-A656-4CBC-B9A3-24CC01C6FDB6}" destId="{6FD64C5B-4DFC-4B64-B777-D3DFE9F31B94}" srcOrd="0" destOrd="0" presId="urn:microsoft.com/office/officeart/2005/8/layout/vList3#2"/>
    <dgm:cxn modelId="{BF625CD9-ADFC-4F65-9D74-1D1421F8A5EE}" type="presOf" srcId="{2720179E-6D20-45B8-B7C6-8DDBEC91CFCC}" destId="{F288AEDB-530E-4146-A9AC-8DD09E30DF52}" srcOrd="0" destOrd="0" presId="urn:microsoft.com/office/officeart/2005/8/layout/vList3#2"/>
    <dgm:cxn modelId="{4A3F0D46-F21F-4CB8-B7A4-2D4BE8E393D4}" type="presOf" srcId="{F7B146CE-DC1C-458E-AF18-88720778B33A}" destId="{364C4B06-2374-4697-8820-8C653D9BE13F}" srcOrd="0" destOrd="0" presId="urn:microsoft.com/office/officeart/2005/8/layout/vList3#2"/>
    <dgm:cxn modelId="{A59BB595-91C8-4540-986F-4A91FADE7307}" type="presParOf" srcId="{02D1A1E8-9E7A-47B8-ADC4-B122BCE2DB07}" destId="{3B812EDC-42F8-41AE-AF57-ED513CE21C25}" srcOrd="0" destOrd="0" presId="urn:microsoft.com/office/officeart/2005/8/layout/vList3#2"/>
    <dgm:cxn modelId="{9902F0E4-50AD-4E1D-B01A-BBE6305EB1A7}" type="presParOf" srcId="{3B812EDC-42F8-41AE-AF57-ED513CE21C25}" destId="{2B1A57DF-0BF1-4482-B0F9-0F1E7F1DF193}" srcOrd="0" destOrd="0" presId="urn:microsoft.com/office/officeart/2005/8/layout/vList3#2"/>
    <dgm:cxn modelId="{B452279D-D610-484E-B7E8-1C6576D364D0}" type="presParOf" srcId="{3B812EDC-42F8-41AE-AF57-ED513CE21C25}" destId="{364C4B06-2374-4697-8820-8C653D9BE13F}" srcOrd="1" destOrd="0" presId="urn:microsoft.com/office/officeart/2005/8/layout/vList3#2"/>
    <dgm:cxn modelId="{B6CA87B0-4396-4881-801F-A527122CF59F}" type="presParOf" srcId="{02D1A1E8-9E7A-47B8-ADC4-B122BCE2DB07}" destId="{88049E42-3942-4913-9747-8572E2EC29A1}" srcOrd="1" destOrd="0" presId="urn:microsoft.com/office/officeart/2005/8/layout/vList3#2"/>
    <dgm:cxn modelId="{68EFC62B-792E-4BB7-A4E6-99F6B6D7B654}" type="presParOf" srcId="{02D1A1E8-9E7A-47B8-ADC4-B122BCE2DB07}" destId="{D8B72455-A15A-4035-AA90-2AD1F7D358E0}" srcOrd="2" destOrd="0" presId="urn:microsoft.com/office/officeart/2005/8/layout/vList3#2"/>
    <dgm:cxn modelId="{7D803809-77B6-4D57-8DD2-6F5C0819F924}" type="presParOf" srcId="{D8B72455-A15A-4035-AA90-2AD1F7D358E0}" destId="{8F2CD07A-AC63-42A6-B078-3966AB8F5CCC}" srcOrd="0" destOrd="0" presId="urn:microsoft.com/office/officeart/2005/8/layout/vList3#2"/>
    <dgm:cxn modelId="{BE1B3D3D-E94D-4358-9200-57AEEDCC412C}" type="presParOf" srcId="{D8B72455-A15A-4035-AA90-2AD1F7D358E0}" destId="{E8851817-8150-46C3-882B-702202A7CD64}" srcOrd="1" destOrd="0" presId="urn:microsoft.com/office/officeart/2005/8/layout/vList3#2"/>
    <dgm:cxn modelId="{A9F12BE5-CFBE-4006-9072-5DD2146B0C28}" type="presParOf" srcId="{02D1A1E8-9E7A-47B8-ADC4-B122BCE2DB07}" destId="{36441335-4D37-4F54-A748-D2323F3B71CB}" srcOrd="3" destOrd="0" presId="urn:microsoft.com/office/officeart/2005/8/layout/vList3#2"/>
    <dgm:cxn modelId="{7A65968F-AFCB-4D12-AD6D-775EDF28C70A}" type="presParOf" srcId="{02D1A1E8-9E7A-47B8-ADC4-B122BCE2DB07}" destId="{4884B9F0-9128-4514-9537-F38BE31045E1}" srcOrd="4" destOrd="0" presId="urn:microsoft.com/office/officeart/2005/8/layout/vList3#2"/>
    <dgm:cxn modelId="{5E2BA1BE-8D02-410A-AB26-A153C9BA4E87}" type="presParOf" srcId="{4884B9F0-9128-4514-9537-F38BE31045E1}" destId="{206428F5-FDE1-47D9-A469-92E70BFEC5D3}" srcOrd="0" destOrd="0" presId="urn:microsoft.com/office/officeart/2005/8/layout/vList3#2"/>
    <dgm:cxn modelId="{F60B1F6A-8509-4A80-A7B4-05607F669C74}" type="presParOf" srcId="{4884B9F0-9128-4514-9537-F38BE31045E1}" destId="{F212BC22-F154-48E0-A96F-D11BAFE9CDC2}" srcOrd="1" destOrd="0" presId="urn:microsoft.com/office/officeart/2005/8/layout/vList3#2"/>
    <dgm:cxn modelId="{CA082BC7-C421-4771-AD25-62DDD833EBB3}" type="presParOf" srcId="{02D1A1E8-9E7A-47B8-ADC4-B122BCE2DB07}" destId="{3513B513-153A-4291-B011-B17FF58A1B7A}" srcOrd="5" destOrd="0" presId="urn:microsoft.com/office/officeart/2005/8/layout/vList3#2"/>
    <dgm:cxn modelId="{EE4B5630-8F75-4E06-9ACF-CFE7C265D254}" type="presParOf" srcId="{02D1A1E8-9E7A-47B8-ADC4-B122BCE2DB07}" destId="{CBD87F88-C7B7-4338-A2E3-13F12A06848E}" srcOrd="6" destOrd="0" presId="urn:microsoft.com/office/officeart/2005/8/layout/vList3#2"/>
    <dgm:cxn modelId="{1DB3FCA6-6992-44DA-B61D-8B15DE6CBC16}" type="presParOf" srcId="{CBD87F88-C7B7-4338-A2E3-13F12A06848E}" destId="{23091923-186A-43D6-817D-655ED533EB28}" srcOrd="0" destOrd="0" presId="urn:microsoft.com/office/officeart/2005/8/layout/vList3#2"/>
    <dgm:cxn modelId="{F1E66350-6755-49AF-936E-90DC77AD6CD7}" type="presParOf" srcId="{CBD87F88-C7B7-4338-A2E3-13F12A06848E}" destId="{6BBC122A-CD5C-4D34-87C9-6B13BDAD58FA}" srcOrd="1" destOrd="0" presId="urn:microsoft.com/office/officeart/2005/8/layout/vList3#2"/>
    <dgm:cxn modelId="{18005788-D823-4102-AFDB-D23928784D63}" type="presParOf" srcId="{02D1A1E8-9E7A-47B8-ADC4-B122BCE2DB07}" destId="{BF60FBD0-66A6-4B4C-9485-8BBFB83AF5DB}" srcOrd="7" destOrd="0" presId="urn:microsoft.com/office/officeart/2005/8/layout/vList3#2"/>
    <dgm:cxn modelId="{1E0DB875-2EB6-4692-94C2-AEDF9FB5149A}" type="presParOf" srcId="{02D1A1E8-9E7A-47B8-ADC4-B122BCE2DB07}" destId="{47C2D1A3-E941-43C9-93B6-91E63349F8FE}" srcOrd="8" destOrd="0" presId="urn:microsoft.com/office/officeart/2005/8/layout/vList3#2"/>
    <dgm:cxn modelId="{44BA1ABD-A5D2-459D-9FF0-2D2B3E6A67AA}" type="presParOf" srcId="{47C2D1A3-E941-43C9-93B6-91E63349F8FE}" destId="{57CF595D-F88C-4FD3-95BB-4BCF0221C3F4}" srcOrd="0" destOrd="0" presId="urn:microsoft.com/office/officeart/2005/8/layout/vList3#2"/>
    <dgm:cxn modelId="{5EA61C9F-7CAC-4591-95D5-42621527F21F}" type="presParOf" srcId="{47C2D1A3-E941-43C9-93B6-91E63349F8FE}" destId="{6FD64C5B-4DFC-4B64-B777-D3DFE9F31B94}" srcOrd="1" destOrd="0" presId="urn:microsoft.com/office/officeart/2005/8/layout/vList3#2"/>
    <dgm:cxn modelId="{42744EC9-327C-43AA-93ED-1AED771C6EEA}" type="presParOf" srcId="{02D1A1E8-9E7A-47B8-ADC4-B122BCE2DB07}" destId="{5167CE97-5E24-45D1-967E-76D5436F22ED}" srcOrd="9" destOrd="0" presId="urn:microsoft.com/office/officeart/2005/8/layout/vList3#2"/>
    <dgm:cxn modelId="{272029E8-FDD1-45C1-8AAB-F5B82C925381}" type="presParOf" srcId="{02D1A1E8-9E7A-47B8-ADC4-B122BCE2DB07}" destId="{C58E906F-F884-4090-A3EE-18C6F36D7EB7}" srcOrd="10" destOrd="0" presId="urn:microsoft.com/office/officeart/2005/8/layout/vList3#2"/>
    <dgm:cxn modelId="{0172D024-936B-4275-9066-63DB4FB0B836}" type="presParOf" srcId="{C58E906F-F884-4090-A3EE-18C6F36D7EB7}" destId="{568C8091-C819-4E98-8A3E-EEB840230307}" srcOrd="0" destOrd="0" presId="urn:microsoft.com/office/officeart/2005/8/layout/vList3#2"/>
    <dgm:cxn modelId="{083F53ED-6686-4A6C-AC36-F4E63B3E9391}" type="presParOf" srcId="{C58E906F-F884-4090-A3EE-18C6F36D7EB7}" destId="{9536CE39-8994-4411-97C9-E829011038C3}" srcOrd="1" destOrd="0" presId="urn:microsoft.com/office/officeart/2005/8/layout/vList3#2"/>
    <dgm:cxn modelId="{39F896FA-B864-4D36-8C65-9B9E90B32978}" type="presParOf" srcId="{02D1A1E8-9E7A-47B8-ADC4-B122BCE2DB07}" destId="{C901A5A3-A495-4EFD-8B58-5EFA76F34F27}" srcOrd="11" destOrd="0" presId="urn:microsoft.com/office/officeart/2005/8/layout/vList3#2"/>
    <dgm:cxn modelId="{4FF0F585-A434-40FB-96FB-C35922A7B48E}" type="presParOf" srcId="{02D1A1E8-9E7A-47B8-ADC4-B122BCE2DB07}" destId="{BF21480A-B747-42DE-9982-3B9DF6237E20}" srcOrd="12" destOrd="0" presId="urn:microsoft.com/office/officeart/2005/8/layout/vList3#2"/>
    <dgm:cxn modelId="{66CCCF26-D118-4518-9F04-9C53E2138ED6}" type="presParOf" srcId="{BF21480A-B747-42DE-9982-3B9DF6237E20}" destId="{D27D8B04-A70A-48BA-8CFC-A03FE714ECF6}" srcOrd="0" destOrd="0" presId="urn:microsoft.com/office/officeart/2005/8/layout/vList3#2"/>
    <dgm:cxn modelId="{973A7F6F-021D-4BD1-B74B-0F777728F0FC}" type="presParOf" srcId="{BF21480A-B747-42DE-9982-3B9DF6237E20}" destId="{F288AEDB-530E-4146-A9AC-8DD09E30DF52}" srcOrd="1" destOrd="0" presId="urn:microsoft.com/office/officeart/2005/8/layout/vList3#2"/>
    <dgm:cxn modelId="{FFFB8BD8-FF66-4866-BBC8-7BC660DEDEEB}" type="presParOf" srcId="{02D1A1E8-9E7A-47B8-ADC4-B122BCE2DB07}" destId="{BD2A34D4-259D-4E83-A3B5-45AE66B8DC85}" srcOrd="13" destOrd="0" presId="urn:microsoft.com/office/officeart/2005/8/layout/vList3#2"/>
    <dgm:cxn modelId="{269A8C1A-5C45-402B-93FB-C1855EB7BF66}" type="presParOf" srcId="{02D1A1E8-9E7A-47B8-ADC4-B122BCE2DB07}" destId="{23148048-759A-491E-A6F9-E48FB4B9AC81}" srcOrd="14" destOrd="0" presId="urn:microsoft.com/office/officeart/2005/8/layout/vList3#2"/>
    <dgm:cxn modelId="{DB94AA59-9175-4B32-A0F6-A65579CCA874}" type="presParOf" srcId="{23148048-759A-491E-A6F9-E48FB4B9AC81}" destId="{C49964D7-CCC8-4EE1-925D-C906C47DC633}" srcOrd="0" destOrd="0" presId="urn:microsoft.com/office/officeart/2005/8/layout/vList3#2"/>
    <dgm:cxn modelId="{B0DCD18E-7B98-43F1-A98C-EFFF59127327}" type="presParOf" srcId="{23148048-759A-491E-A6F9-E48FB4B9AC81}" destId="{BD6590D0-404C-4CCB-834B-0EADE27B2DDC}" srcOrd="1" destOrd="0" presId="urn:microsoft.com/office/officeart/2005/8/layout/vList3#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707C3AE3-48BB-441C-8441-CD13F0F4B9D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39A1265-9FEE-45C9-AFE4-7901E89BA8F2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ru-RU" sz="3600" b="1" dirty="0" smtClean="0">
              <a:solidFill>
                <a:srgbClr val="C00000"/>
              </a:solidFill>
              <a:latin typeface="Arial Black" pitchFamily="34" charset="0"/>
            </a:rPr>
            <a:t>ЧН</a:t>
          </a:r>
          <a:endParaRPr lang="ru-RU" sz="3600" dirty="0">
            <a:solidFill>
              <a:srgbClr val="C00000"/>
            </a:solidFill>
            <a:latin typeface="Arial Black" pitchFamily="34" charset="0"/>
          </a:endParaRPr>
        </a:p>
      </dgm:t>
    </dgm:pt>
    <dgm:pt modelId="{A5EB1803-7158-472F-9C6F-705E0D4C510E}" type="parTrans" cxnId="{D82BE969-DCCE-44B1-9F4E-EED50B16E10F}">
      <dgm:prSet/>
      <dgm:spPr/>
      <dgm:t>
        <a:bodyPr/>
        <a:lstStyle/>
        <a:p>
          <a:endParaRPr lang="ru-RU"/>
        </a:p>
      </dgm:t>
    </dgm:pt>
    <dgm:pt modelId="{92726240-37F0-4A30-9FBE-473B4B9A8AB4}" type="sibTrans" cxnId="{D82BE969-DCCE-44B1-9F4E-EED50B16E10F}">
      <dgm:prSet/>
      <dgm:spPr/>
      <dgm:t>
        <a:bodyPr/>
        <a:lstStyle/>
        <a:p>
          <a:endParaRPr lang="ru-RU"/>
        </a:p>
      </dgm:t>
    </dgm:pt>
    <dgm:pt modelId="{A750499F-84D4-4E02-8AF3-5F6BA8120E31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dirty="0" smtClean="0">
              <a:solidFill>
                <a:srgbClr val="C00000"/>
              </a:solidFill>
              <a:latin typeface="Arial Black" pitchFamily="34" charset="0"/>
            </a:rPr>
            <a:t>[</a:t>
          </a:r>
          <a:r>
            <a:rPr lang="ru-RU" sz="3600" b="1" dirty="0" smtClean="0">
              <a:solidFill>
                <a:srgbClr val="C00000"/>
              </a:solidFill>
              <a:latin typeface="Arial Black" pitchFamily="34" charset="0"/>
            </a:rPr>
            <a:t>ШН</a:t>
          </a:r>
          <a:r>
            <a:rPr lang="en-US" sz="3600" b="1" dirty="0" smtClean="0">
              <a:solidFill>
                <a:srgbClr val="C00000"/>
              </a:solidFill>
              <a:latin typeface="Arial Black" pitchFamily="34" charset="0"/>
            </a:rPr>
            <a:t>]</a:t>
          </a:r>
          <a:endParaRPr lang="ru-RU" sz="3600" dirty="0">
            <a:solidFill>
              <a:srgbClr val="C00000"/>
            </a:solidFill>
            <a:latin typeface="Arial Black" pitchFamily="34" charset="0"/>
          </a:endParaRPr>
        </a:p>
      </dgm:t>
    </dgm:pt>
    <dgm:pt modelId="{4620C289-8248-4701-B0B2-ABBAEC1CA378}" type="parTrans" cxnId="{A8390D63-A385-4657-A34D-475A8875D93F}">
      <dgm:prSet/>
      <dgm:spPr/>
      <dgm:t>
        <a:bodyPr/>
        <a:lstStyle/>
        <a:p>
          <a:endParaRPr lang="ru-RU"/>
        </a:p>
      </dgm:t>
    </dgm:pt>
    <dgm:pt modelId="{2CF51C35-FD0B-4902-99C5-6EC9DEFEE0A8}" type="sibTrans" cxnId="{A8390D63-A385-4657-A34D-475A8875D93F}">
      <dgm:prSet/>
      <dgm:spPr/>
      <dgm:t>
        <a:bodyPr/>
        <a:lstStyle/>
        <a:p>
          <a:endParaRPr lang="ru-RU"/>
        </a:p>
      </dgm:t>
    </dgm:pt>
    <dgm:pt modelId="{03522DC8-C373-42C8-8051-4643FDC9E85C}" type="pres">
      <dgm:prSet presAssocID="{707C3AE3-48BB-441C-8441-CD13F0F4B9D5}" presName="CompostProcess" presStyleCnt="0">
        <dgm:presLayoutVars>
          <dgm:dir/>
          <dgm:resizeHandles val="exact"/>
        </dgm:presLayoutVars>
      </dgm:prSet>
      <dgm:spPr/>
    </dgm:pt>
    <dgm:pt modelId="{4B6585D4-CBED-44B2-9934-21320DEB28A4}" type="pres">
      <dgm:prSet presAssocID="{707C3AE3-48BB-441C-8441-CD13F0F4B9D5}" presName="arrow" presStyleLbl="bgShp" presStyleIdx="0" presStyleCnt="1"/>
      <dgm:spPr/>
    </dgm:pt>
    <dgm:pt modelId="{927700D2-65BC-4749-AD78-54AAE30F9171}" type="pres">
      <dgm:prSet presAssocID="{707C3AE3-48BB-441C-8441-CD13F0F4B9D5}" presName="linearProcess" presStyleCnt="0"/>
      <dgm:spPr/>
    </dgm:pt>
    <dgm:pt modelId="{2B901C45-DF27-4B90-9158-0479D7DD4579}" type="pres">
      <dgm:prSet presAssocID="{939A1265-9FEE-45C9-AFE4-7901E89BA8F2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A0EA0-D573-49C4-BCC6-5B19F333551B}" type="pres">
      <dgm:prSet presAssocID="{92726240-37F0-4A30-9FBE-473B4B9A8AB4}" presName="sibTrans" presStyleCnt="0"/>
      <dgm:spPr/>
    </dgm:pt>
    <dgm:pt modelId="{FC979F9A-FD66-496D-A5AD-F9E94FFABC82}" type="pres">
      <dgm:prSet presAssocID="{A750499F-84D4-4E02-8AF3-5F6BA8120E31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B379B4-2291-4601-B8EE-B9FE72FDFD90}" type="presOf" srcId="{939A1265-9FEE-45C9-AFE4-7901E89BA8F2}" destId="{2B901C45-DF27-4B90-9158-0479D7DD4579}" srcOrd="0" destOrd="0" presId="urn:microsoft.com/office/officeart/2005/8/layout/hProcess9"/>
    <dgm:cxn modelId="{A8390D63-A385-4657-A34D-475A8875D93F}" srcId="{707C3AE3-48BB-441C-8441-CD13F0F4B9D5}" destId="{A750499F-84D4-4E02-8AF3-5F6BA8120E31}" srcOrd="1" destOrd="0" parTransId="{4620C289-8248-4701-B0B2-ABBAEC1CA378}" sibTransId="{2CF51C35-FD0B-4902-99C5-6EC9DEFEE0A8}"/>
    <dgm:cxn modelId="{D82BE969-DCCE-44B1-9F4E-EED50B16E10F}" srcId="{707C3AE3-48BB-441C-8441-CD13F0F4B9D5}" destId="{939A1265-9FEE-45C9-AFE4-7901E89BA8F2}" srcOrd="0" destOrd="0" parTransId="{A5EB1803-7158-472F-9C6F-705E0D4C510E}" sibTransId="{92726240-37F0-4A30-9FBE-473B4B9A8AB4}"/>
    <dgm:cxn modelId="{EFC4E0BC-6F1C-427D-86FB-91DB6C8E82A1}" type="presOf" srcId="{A750499F-84D4-4E02-8AF3-5F6BA8120E31}" destId="{FC979F9A-FD66-496D-A5AD-F9E94FFABC82}" srcOrd="0" destOrd="0" presId="urn:microsoft.com/office/officeart/2005/8/layout/hProcess9"/>
    <dgm:cxn modelId="{B81EDADF-2B7D-491F-9FA0-F6A48FEB5417}" type="presOf" srcId="{707C3AE3-48BB-441C-8441-CD13F0F4B9D5}" destId="{03522DC8-C373-42C8-8051-4643FDC9E85C}" srcOrd="0" destOrd="0" presId="urn:microsoft.com/office/officeart/2005/8/layout/hProcess9"/>
    <dgm:cxn modelId="{C3E15DFE-E011-41F4-A946-5A5F7FAA6EB1}" type="presParOf" srcId="{03522DC8-C373-42C8-8051-4643FDC9E85C}" destId="{4B6585D4-CBED-44B2-9934-21320DEB28A4}" srcOrd="0" destOrd="0" presId="urn:microsoft.com/office/officeart/2005/8/layout/hProcess9"/>
    <dgm:cxn modelId="{20A8AB64-292D-42E9-AF9F-9CD5A64BB714}" type="presParOf" srcId="{03522DC8-C373-42C8-8051-4643FDC9E85C}" destId="{927700D2-65BC-4749-AD78-54AAE30F9171}" srcOrd="1" destOrd="0" presId="urn:microsoft.com/office/officeart/2005/8/layout/hProcess9"/>
    <dgm:cxn modelId="{EDBF26EF-DE2F-4729-ABF0-6E26CA90765C}" type="presParOf" srcId="{927700D2-65BC-4749-AD78-54AAE30F9171}" destId="{2B901C45-DF27-4B90-9158-0479D7DD4579}" srcOrd="0" destOrd="0" presId="urn:microsoft.com/office/officeart/2005/8/layout/hProcess9"/>
    <dgm:cxn modelId="{276C190F-6118-464B-9F92-722CAF7C3B4E}" type="presParOf" srcId="{927700D2-65BC-4749-AD78-54AAE30F9171}" destId="{DDFA0EA0-D573-49C4-BCC6-5B19F333551B}" srcOrd="1" destOrd="0" presId="urn:microsoft.com/office/officeart/2005/8/layout/hProcess9"/>
    <dgm:cxn modelId="{217627A0-2C9E-4919-99E5-D30DC13E0C64}" type="presParOf" srcId="{927700D2-65BC-4749-AD78-54AAE30F9171}" destId="{FC979F9A-FD66-496D-A5AD-F9E94FFABC8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860BEF0-B8F2-4A68-81E0-4E83E09E75B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1637A9-89D5-4F34-A033-85E6DE1999A3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Монол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о</a:t>
          </a:r>
          <a:r>
            <a:rPr lang="ru-RU" sz="2400" b="1" dirty="0" smtClean="0">
              <a:latin typeface="Book Antiqua" pitchFamily="18" charset="0"/>
            </a:rPr>
            <a:t>г</a:t>
          </a:r>
          <a:endParaRPr lang="ru-RU" sz="2400" dirty="0">
            <a:latin typeface="Book Antiqua" pitchFamily="18" charset="0"/>
          </a:endParaRPr>
        </a:p>
      </dgm:t>
    </dgm:pt>
    <dgm:pt modelId="{7946C909-A202-449C-9398-C1367FB758F5}" type="parTrans" cxnId="{6015E794-C307-4634-9C3F-2BAB2CA3FBB5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9A4BA95C-982D-4968-806A-8B0FE6AB168E}" type="sibTrans" cxnId="{6015E794-C307-4634-9C3F-2BAB2CA3FBB5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D6769C19-5825-45C1-9C33-EBF869B1F8D0}">
      <dgm:prSet phldrT="[Текст]" custT="1"/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диал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о</a:t>
          </a:r>
          <a:r>
            <a:rPr lang="ru-RU" sz="2400" b="1" dirty="0" smtClean="0">
              <a:latin typeface="Book Antiqua" pitchFamily="18" charset="0"/>
            </a:rPr>
            <a:t>г</a:t>
          </a:r>
          <a:endParaRPr lang="ru-RU" sz="2400" dirty="0">
            <a:latin typeface="Book Antiqua" pitchFamily="18" charset="0"/>
          </a:endParaRPr>
        </a:p>
      </dgm:t>
    </dgm:pt>
    <dgm:pt modelId="{B756256E-1EFE-4D99-8FBE-4D59614405A9}" type="parTrans" cxnId="{5A34A356-C078-4FD9-AF76-1A4484780B7E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5D0642F2-4D00-444B-8473-C2450A8DBD3A}" type="sibTrans" cxnId="{5A34A356-C078-4FD9-AF76-1A4484780B7E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C470DAE1-A427-4C42-88B7-BE8186818A31}">
      <dgm:prSet phldrT="[Текст]" custT="1"/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катал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о</a:t>
          </a:r>
          <a:r>
            <a:rPr lang="ru-RU" sz="2400" b="1" dirty="0" smtClean="0">
              <a:latin typeface="Book Antiqua" pitchFamily="18" charset="0"/>
            </a:rPr>
            <a:t>г</a:t>
          </a:r>
          <a:endParaRPr lang="ru-RU" sz="2400" dirty="0">
            <a:latin typeface="Book Antiqua" pitchFamily="18" charset="0"/>
          </a:endParaRPr>
        </a:p>
      </dgm:t>
    </dgm:pt>
    <dgm:pt modelId="{A2ACAEE8-46E8-4A68-AB6C-6844AC41C535}" type="parTrans" cxnId="{38999EF0-71FC-4F36-8DF0-95CB9B51693B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F6025AC7-8EF8-4C4B-AA2B-33F8EBCCEC54}" type="sibTrans" cxnId="{38999EF0-71FC-4F36-8DF0-95CB9B51693B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B0F9C0FC-D5D2-47FF-8F28-F5436259AD2F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Филантр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о</a:t>
          </a:r>
          <a:r>
            <a:rPr lang="ru-RU" sz="2400" b="1" dirty="0" smtClean="0">
              <a:latin typeface="Book Antiqua" pitchFamily="18" charset="0"/>
            </a:rPr>
            <a:t>п</a:t>
          </a:r>
          <a:endParaRPr lang="ru-RU" sz="2400" dirty="0">
            <a:latin typeface="Book Antiqua" pitchFamily="18" charset="0"/>
          </a:endParaRPr>
        </a:p>
      </dgm:t>
    </dgm:pt>
    <dgm:pt modelId="{5D776503-4C8D-4542-8EDE-B718079C4006}" type="parTrans" cxnId="{D557E981-1DB2-4760-AA27-6E3164709E8A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26BC6A2B-8EB7-4F28-A0E6-FEBB6B2CE09F}" type="sibTrans" cxnId="{D557E981-1DB2-4760-AA27-6E3164709E8A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D1D3D16C-8649-4877-8248-704A81C23508}">
      <dgm:prSet phldrT="[Текст]" custT="1"/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филантр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о</a:t>
          </a:r>
          <a:r>
            <a:rPr lang="ru-RU" sz="2400" b="1" dirty="0" smtClean="0">
              <a:latin typeface="Book Antiqua" pitchFamily="18" charset="0"/>
            </a:rPr>
            <a:t>пия</a:t>
          </a:r>
          <a:endParaRPr lang="ru-RU" sz="2400" dirty="0">
            <a:latin typeface="Book Antiqua" pitchFamily="18" charset="0"/>
          </a:endParaRPr>
        </a:p>
      </dgm:t>
    </dgm:pt>
    <dgm:pt modelId="{A4D0296C-8D7F-46CA-A0BF-A5246CC8BD5F}" type="parTrans" cxnId="{B8343250-EE7A-4A9A-9B15-A1FB0FA4B2D7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A8B513EE-AFF0-426F-8293-415C569198B2}" type="sibTrans" cxnId="{B8343250-EE7A-4A9A-9B15-A1FB0FA4B2D7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3830CC01-674F-4843-8D21-3944CE0758DA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Кулин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а</a:t>
          </a:r>
          <a:r>
            <a:rPr lang="ru-RU" sz="2400" b="1" dirty="0" smtClean="0">
              <a:latin typeface="Book Antiqua" pitchFamily="18" charset="0"/>
            </a:rPr>
            <a:t>р</a:t>
          </a:r>
          <a:endParaRPr lang="ru-RU" sz="2400" dirty="0">
            <a:latin typeface="Book Antiqua" pitchFamily="18" charset="0"/>
          </a:endParaRPr>
        </a:p>
      </dgm:t>
    </dgm:pt>
    <dgm:pt modelId="{2554E605-E129-4AC5-B46D-5F1C74A98378}" type="parTrans" cxnId="{60336D55-81C1-4CEA-AA36-F544C73171B6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F5DB6731-9BEF-4458-AEED-1CC46641AB9A}" type="sibTrans" cxnId="{60336D55-81C1-4CEA-AA36-F544C73171B6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5AFA95F4-758F-4B51-8349-4D47A8844771}">
      <dgm:prSet phldrT="[Текст]" custT="1"/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кулин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а</a:t>
          </a:r>
          <a:r>
            <a:rPr lang="ru-RU" sz="2400" b="1" dirty="0" smtClean="0">
              <a:latin typeface="Book Antiqua" pitchFamily="18" charset="0"/>
            </a:rPr>
            <a:t>рия</a:t>
          </a:r>
          <a:endParaRPr lang="ru-RU" sz="2400" dirty="0">
            <a:latin typeface="Book Antiqua" pitchFamily="18" charset="0"/>
          </a:endParaRPr>
        </a:p>
      </dgm:t>
    </dgm:pt>
    <dgm:pt modelId="{5C3A487C-E90F-47D8-9372-9B5F2D4DDBB7}" type="parTrans" cxnId="{ABDA894B-71F8-4BA7-AA6A-034AF3A870CF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112ADC94-042F-45BE-95DD-7A25464946E9}" type="sibTrans" cxnId="{ABDA894B-71F8-4BA7-AA6A-034AF3A870CF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300770B8-40F8-48FA-ACC6-DB5FC54FD137}">
      <dgm:prSet phldrT="[Текст]" custT="1"/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некрол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о</a:t>
          </a:r>
          <a:r>
            <a:rPr lang="ru-RU" sz="2400" b="1" dirty="0" smtClean="0">
              <a:latin typeface="Book Antiqua" pitchFamily="18" charset="0"/>
            </a:rPr>
            <a:t>г</a:t>
          </a:r>
          <a:endParaRPr lang="ru-RU" sz="2400" dirty="0">
            <a:latin typeface="Book Antiqua" pitchFamily="18" charset="0"/>
          </a:endParaRPr>
        </a:p>
      </dgm:t>
    </dgm:pt>
    <dgm:pt modelId="{BE90754E-7E13-4E30-8236-7B247F9A260B}" type="parTrans" cxnId="{633F15EF-9B62-4B68-AA96-02D841BDC555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ADEA7DBB-2CE4-4E2E-8E3E-691E49FCB5BD}" type="sibTrans" cxnId="{633F15EF-9B62-4B68-AA96-02D841BDC555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6BE2B33D-857B-4EC8-95C8-B3B506774316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Ветерин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а</a:t>
          </a:r>
          <a:r>
            <a:rPr lang="ru-RU" sz="2400" b="1" dirty="0" smtClean="0">
              <a:latin typeface="Book Antiqua" pitchFamily="18" charset="0"/>
            </a:rPr>
            <a:t>р</a:t>
          </a:r>
          <a:endParaRPr lang="ru-RU" sz="2400" dirty="0">
            <a:latin typeface="Book Antiqua" pitchFamily="18" charset="0"/>
          </a:endParaRPr>
        </a:p>
      </dgm:t>
    </dgm:pt>
    <dgm:pt modelId="{EC13E17C-67AA-4909-8F36-566565AD3A98}" type="parTrans" cxnId="{8BD1AF88-7C20-4FFA-ABEC-1C235CB157B0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C377D4A7-88C2-4122-BC8E-F16DCB80B7DA}" type="sibTrans" cxnId="{8BD1AF88-7C20-4FFA-ABEC-1C235CB157B0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647CADFC-2B67-4828-B786-E2F1F28E6E52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Рефл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е</a:t>
          </a:r>
          <a:r>
            <a:rPr lang="ru-RU" sz="2400" b="1" dirty="0" smtClean="0">
              <a:latin typeface="Book Antiqua" pitchFamily="18" charset="0"/>
            </a:rPr>
            <a:t>кс</a:t>
          </a:r>
          <a:endParaRPr lang="ru-RU" sz="2400" dirty="0">
            <a:latin typeface="Book Antiqua" pitchFamily="18" charset="0"/>
          </a:endParaRPr>
        </a:p>
      </dgm:t>
    </dgm:pt>
    <dgm:pt modelId="{94746ACE-AC6A-4019-B05C-95C38633A393}" type="parTrans" cxnId="{C99034B6-577D-4FE1-B64C-1686DAE09C4A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461AA2FB-8E85-4ADC-8333-F36FC509523A}" type="sibTrans" cxnId="{C99034B6-577D-4FE1-B64C-1686DAE09C4A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1B677CE8-839A-44C8-BC9F-FCB581D28177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Сосредот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о</a:t>
          </a:r>
          <a:r>
            <a:rPr lang="ru-RU" sz="2400" b="1" dirty="0" smtClean="0">
              <a:latin typeface="Book Antiqua" pitchFamily="18" charset="0"/>
            </a:rPr>
            <a:t>чить</a:t>
          </a:r>
          <a:endParaRPr lang="ru-RU" sz="2400" dirty="0">
            <a:latin typeface="Book Antiqua" pitchFamily="18" charset="0"/>
          </a:endParaRPr>
        </a:p>
      </dgm:t>
    </dgm:pt>
    <dgm:pt modelId="{1E17AB3F-BC03-4ADD-A5F5-47CE59496856}" type="parTrans" cxnId="{0859ED38-CD6F-4F77-A64F-59B1D8CE648E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9DDFC703-85C7-41A7-8B7C-DAB03D1BB74F}" type="sibTrans" cxnId="{0859ED38-CD6F-4F77-A64F-59B1D8CE648E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85E26549-0EED-43F5-86A3-2F2D8667824B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Обесп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е</a:t>
          </a:r>
          <a:r>
            <a:rPr lang="ru-RU" sz="2400" b="1" dirty="0" smtClean="0">
              <a:latin typeface="Book Antiqua" pitchFamily="18" charset="0"/>
            </a:rPr>
            <a:t>чить</a:t>
          </a:r>
          <a:endParaRPr lang="ru-RU" sz="2400" dirty="0">
            <a:latin typeface="Book Antiqua" pitchFamily="18" charset="0"/>
          </a:endParaRPr>
        </a:p>
      </dgm:t>
    </dgm:pt>
    <dgm:pt modelId="{B9486F3B-CF89-490A-BB3D-C8CE1DE495DB}" type="parTrans" cxnId="{795B0B8A-AC9C-4E13-8FFD-C45BC2A1F0D7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931401AD-4126-45B5-B66C-A09F342964EB}" type="sibTrans" cxnId="{795B0B8A-AC9C-4E13-8FFD-C45BC2A1F0D7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9B64376A-9D22-452B-985F-0C7A6C7AADA7}">
      <dgm:prSet phldrT="[Текст]" custT="1"/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ветерин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а</a:t>
          </a:r>
          <a:r>
            <a:rPr lang="ru-RU" sz="2400" b="1" dirty="0" smtClean="0">
              <a:latin typeface="Book Antiqua" pitchFamily="18" charset="0"/>
            </a:rPr>
            <a:t>рия</a:t>
          </a:r>
          <a:endParaRPr lang="ru-RU" sz="2400" dirty="0">
            <a:latin typeface="Book Antiqua" pitchFamily="18" charset="0"/>
          </a:endParaRPr>
        </a:p>
      </dgm:t>
    </dgm:pt>
    <dgm:pt modelId="{54F87D9D-818F-4D59-BC20-7E99325CAEA6}" type="parTrans" cxnId="{9E100BC9-023B-4276-B9EF-B54B785A51DA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9090B64F-8146-40E2-A12A-7F4B105E4D8D}" type="sibTrans" cxnId="{9E100BC9-023B-4276-B9EF-B54B785A51DA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0F2B5E68-EA25-4C0C-BF12-4F8D68D06611}">
      <dgm:prSet phldrT="[Текст]" custT="1"/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рефл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е</a:t>
          </a:r>
          <a:r>
            <a:rPr lang="ru-RU" sz="2400" b="1" dirty="0" smtClean="0">
              <a:latin typeface="Book Antiqua" pitchFamily="18" charset="0"/>
            </a:rPr>
            <a:t>ксия</a:t>
          </a:r>
          <a:endParaRPr lang="ru-RU" sz="2400" dirty="0">
            <a:latin typeface="Book Antiqua" pitchFamily="18" charset="0"/>
          </a:endParaRPr>
        </a:p>
      </dgm:t>
    </dgm:pt>
    <dgm:pt modelId="{BBEF2322-4BDA-4389-B0B3-0BEFBB6E5AC9}" type="parTrans" cxnId="{018E0833-58BC-43D6-A6C3-197F98583E41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5A818B42-0C53-4CA1-925F-E75B7103626B}" type="sibTrans" cxnId="{018E0833-58BC-43D6-A6C3-197F98583E41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C78E77BE-A87A-4A2F-8892-AAAF9CC5A699}">
      <dgm:prSet phldrT="[Текст]" custT="1"/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сосредот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о</a:t>
          </a:r>
          <a:r>
            <a:rPr lang="ru-RU" sz="2400" b="1" dirty="0" smtClean="0">
              <a:latin typeface="Book Antiqua" pitchFamily="18" charset="0"/>
            </a:rPr>
            <a:t>чение</a:t>
          </a:r>
          <a:endParaRPr lang="ru-RU" sz="2400" dirty="0">
            <a:latin typeface="Book Antiqua" pitchFamily="18" charset="0"/>
          </a:endParaRPr>
        </a:p>
      </dgm:t>
    </dgm:pt>
    <dgm:pt modelId="{ACD84288-DEBA-4692-953C-6A595E429DA7}" type="parTrans" cxnId="{AA985B19-9DE0-414C-B095-3AEE5793F8E0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C3CA33B5-64D8-4D6B-A69E-3A64109D676C}" type="sibTrans" cxnId="{AA985B19-9DE0-414C-B095-3AEE5793F8E0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AD22CFF8-78D8-4242-AFA1-8E97F9D472F8}">
      <dgm:prSet phldrT="[Текст]" custT="1"/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обесп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е</a:t>
          </a:r>
          <a:r>
            <a:rPr lang="ru-RU" sz="2400" b="1" dirty="0" smtClean="0">
              <a:latin typeface="Book Antiqua" pitchFamily="18" charset="0"/>
            </a:rPr>
            <a:t>чение</a:t>
          </a:r>
          <a:endParaRPr lang="ru-RU" sz="2400" dirty="0">
            <a:latin typeface="Book Antiqua" pitchFamily="18" charset="0"/>
          </a:endParaRPr>
        </a:p>
      </dgm:t>
    </dgm:pt>
    <dgm:pt modelId="{69574964-E0BE-434C-A386-E9C4241B0619}" type="parTrans" cxnId="{4CF403E1-F3CC-4D53-AC61-CEBA65722BFC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83E0D2DB-419E-4613-A3C8-9E7081775D17}" type="sibTrans" cxnId="{4CF403E1-F3CC-4D53-AC61-CEBA65722BFC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A32E1C48-D2AF-4B02-9032-3CC9709513C2}" type="pres">
      <dgm:prSet presAssocID="{1860BEF0-B8F2-4A68-81E0-4E83E09E75B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70A4DE-2B10-4658-997D-A222E82B3F2E}" type="pres">
      <dgm:prSet presAssocID="{131637A9-89D5-4F34-A033-85E6DE1999A3}" presName="horFlow" presStyleCnt="0"/>
      <dgm:spPr/>
    </dgm:pt>
    <dgm:pt modelId="{D202E9EA-4999-42F1-B0E5-C2259B0258D1}" type="pres">
      <dgm:prSet presAssocID="{131637A9-89D5-4F34-A033-85E6DE1999A3}" presName="bigChev" presStyleLbl="node1" presStyleIdx="0" presStyleCnt="7" custScaleX="160404"/>
      <dgm:spPr/>
      <dgm:t>
        <a:bodyPr/>
        <a:lstStyle/>
        <a:p>
          <a:endParaRPr lang="ru-RU"/>
        </a:p>
      </dgm:t>
    </dgm:pt>
    <dgm:pt modelId="{19EADAE2-6AEE-408A-A317-0A51772DE359}" type="pres">
      <dgm:prSet presAssocID="{B756256E-1EFE-4D99-8FBE-4D59614405A9}" presName="parTrans" presStyleCnt="0"/>
      <dgm:spPr/>
    </dgm:pt>
    <dgm:pt modelId="{19CE6867-A98E-4F82-934E-1F3926A8954A}" type="pres">
      <dgm:prSet presAssocID="{D6769C19-5825-45C1-9C33-EBF869B1F8D0}" presName="node" presStyleLbl="alignAccFollowNode1" presStyleIdx="0" presStyleCnt="9" custScaleX="142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93196-42C1-4B2F-8621-5397FD31B6A8}" type="pres">
      <dgm:prSet presAssocID="{5D0642F2-4D00-444B-8473-C2450A8DBD3A}" presName="sibTrans" presStyleCnt="0"/>
      <dgm:spPr/>
    </dgm:pt>
    <dgm:pt modelId="{CC7955B9-405C-4D47-B2AF-F7CF77E5D734}" type="pres">
      <dgm:prSet presAssocID="{C470DAE1-A427-4C42-88B7-BE8186818A31}" presName="node" presStyleLbl="alignAccFollowNode1" presStyleIdx="1" presStyleCnt="9" custScaleX="145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8F3D2-1300-4831-A90A-EF2214E2ED04}" type="pres">
      <dgm:prSet presAssocID="{F6025AC7-8EF8-4C4B-AA2B-33F8EBCCEC54}" presName="sibTrans" presStyleCnt="0"/>
      <dgm:spPr/>
    </dgm:pt>
    <dgm:pt modelId="{47C8C5E8-E9B9-4601-A8D8-A58DF6BC0D61}" type="pres">
      <dgm:prSet presAssocID="{300770B8-40F8-48FA-ACC6-DB5FC54FD137}" presName="node" presStyleLbl="alignAccFollowNode1" presStyleIdx="2" presStyleCnt="9" custScaleX="155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BB611-490E-48BB-93C4-11F2F7B4A14F}" type="pres">
      <dgm:prSet presAssocID="{131637A9-89D5-4F34-A033-85E6DE1999A3}" presName="vSp" presStyleCnt="0"/>
      <dgm:spPr/>
    </dgm:pt>
    <dgm:pt modelId="{ABF95B8C-B1B7-426F-9D46-3E855FE4356C}" type="pres">
      <dgm:prSet presAssocID="{B0F9C0FC-D5D2-47FF-8F28-F5436259AD2F}" presName="horFlow" presStyleCnt="0"/>
      <dgm:spPr/>
    </dgm:pt>
    <dgm:pt modelId="{56EACB03-D5F8-46BE-BC1F-7706BC1D7658}" type="pres">
      <dgm:prSet presAssocID="{B0F9C0FC-D5D2-47FF-8F28-F5436259AD2F}" presName="bigChev" presStyleLbl="node1" presStyleIdx="1" presStyleCnt="7" custScaleX="184976"/>
      <dgm:spPr/>
      <dgm:t>
        <a:bodyPr/>
        <a:lstStyle/>
        <a:p>
          <a:endParaRPr lang="ru-RU"/>
        </a:p>
      </dgm:t>
    </dgm:pt>
    <dgm:pt modelId="{1511C5FD-6D96-4FCF-973F-F06E90C6022F}" type="pres">
      <dgm:prSet presAssocID="{A4D0296C-8D7F-46CA-A0BF-A5246CC8BD5F}" presName="parTrans" presStyleCnt="0"/>
      <dgm:spPr/>
    </dgm:pt>
    <dgm:pt modelId="{E383ACC6-60D6-4DD2-A77A-A14DF6A9D79A}" type="pres">
      <dgm:prSet presAssocID="{D1D3D16C-8649-4877-8248-704A81C23508}" presName="node" presStyleLbl="alignAccFollowNode1" presStyleIdx="3" presStyleCnt="9" custScaleX="212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018B2-28F2-4B0A-AC23-D3E52B6B439D}" type="pres">
      <dgm:prSet presAssocID="{B0F9C0FC-D5D2-47FF-8F28-F5436259AD2F}" presName="vSp" presStyleCnt="0"/>
      <dgm:spPr/>
    </dgm:pt>
    <dgm:pt modelId="{1783DDB3-F20C-40A4-966B-01CC370BCEC3}" type="pres">
      <dgm:prSet presAssocID="{3830CC01-674F-4843-8D21-3944CE0758DA}" presName="horFlow" presStyleCnt="0"/>
      <dgm:spPr/>
    </dgm:pt>
    <dgm:pt modelId="{EED6BB0D-F010-4FB5-A723-56AAD363F228}" type="pres">
      <dgm:prSet presAssocID="{3830CC01-674F-4843-8D21-3944CE0758DA}" presName="bigChev" presStyleLbl="node1" presStyleIdx="2" presStyleCnt="7" custScaleX="184976"/>
      <dgm:spPr/>
      <dgm:t>
        <a:bodyPr/>
        <a:lstStyle/>
        <a:p>
          <a:endParaRPr lang="ru-RU"/>
        </a:p>
      </dgm:t>
    </dgm:pt>
    <dgm:pt modelId="{AA7FC6F0-A76E-469B-AF22-4221D72F3B0B}" type="pres">
      <dgm:prSet presAssocID="{5C3A487C-E90F-47D8-9372-9B5F2D4DDBB7}" presName="parTrans" presStyleCnt="0"/>
      <dgm:spPr/>
    </dgm:pt>
    <dgm:pt modelId="{A1EA57FD-DA41-4BF2-ABAA-4FD30ADA35BC}" type="pres">
      <dgm:prSet presAssocID="{5AFA95F4-758F-4B51-8349-4D47A8844771}" presName="node" presStyleLbl="alignAccFollowNode1" presStyleIdx="4" presStyleCnt="9" custScaleX="212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ECAF2-523F-4D15-B31D-250776BA16F8}" type="pres">
      <dgm:prSet presAssocID="{3830CC01-674F-4843-8D21-3944CE0758DA}" presName="vSp" presStyleCnt="0"/>
      <dgm:spPr/>
    </dgm:pt>
    <dgm:pt modelId="{0363D8C0-2958-44DA-94F2-0FB55C169051}" type="pres">
      <dgm:prSet presAssocID="{6BE2B33D-857B-4EC8-95C8-B3B506774316}" presName="horFlow" presStyleCnt="0"/>
      <dgm:spPr/>
    </dgm:pt>
    <dgm:pt modelId="{CFB1A504-0F1D-4471-8161-4167BF15E5F6}" type="pres">
      <dgm:prSet presAssocID="{6BE2B33D-857B-4EC8-95C8-B3B506774316}" presName="bigChev" presStyleLbl="node1" presStyleIdx="3" presStyleCnt="7" custScaleX="184976"/>
      <dgm:spPr/>
      <dgm:t>
        <a:bodyPr/>
        <a:lstStyle/>
        <a:p>
          <a:endParaRPr lang="ru-RU"/>
        </a:p>
      </dgm:t>
    </dgm:pt>
    <dgm:pt modelId="{C2A83016-AEEE-409C-B902-2190E317B996}" type="pres">
      <dgm:prSet presAssocID="{54F87D9D-818F-4D59-BC20-7E99325CAEA6}" presName="parTrans" presStyleCnt="0"/>
      <dgm:spPr/>
    </dgm:pt>
    <dgm:pt modelId="{B16C6992-0142-47BA-B6B9-EA652E2D4273}" type="pres">
      <dgm:prSet presAssocID="{9B64376A-9D22-452B-985F-0C7A6C7AADA7}" presName="node" presStyleLbl="alignAccFollowNode1" presStyleIdx="5" presStyleCnt="9" custScaleX="212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17D26-1FBA-47F3-9921-019086D3ED66}" type="pres">
      <dgm:prSet presAssocID="{6BE2B33D-857B-4EC8-95C8-B3B506774316}" presName="vSp" presStyleCnt="0"/>
      <dgm:spPr/>
    </dgm:pt>
    <dgm:pt modelId="{08D29968-CEDE-48BE-8DC2-8278142A3BEC}" type="pres">
      <dgm:prSet presAssocID="{647CADFC-2B67-4828-B786-E2F1F28E6E52}" presName="horFlow" presStyleCnt="0"/>
      <dgm:spPr/>
    </dgm:pt>
    <dgm:pt modelId="{10D15122-B7BE-4E2D-B52E-EB3E7946DB0C}" type="pres">
      <dgm:prSet presAssocID="{647CADFC-2B67-4828-B786-E2F1F28E6E52}" presName="bigChev" presStyleLbl="node1" presStyleIdx="4" presStyleCnt="7" custScaleX="184976"/>
      <dgm:spPr/>
      <dgm:t>
        <a:bodyPr/>
        <a:lstStyle/>
        <a:p>
          <a:endParaRPr lang="ru-RU"/>
        </a:p>
      </dgm:t>
    </dgm:pt>
    <dgm:pt modelId="{07E909F2-B19D-432B-BD70-47C278C36403}" type="pres">
      <dgm:prSet presAssocID="{BBEF2322-4BDA-4389-B0B3-0BEFBB6E5AC9}" presName="parTrans" presStyleCnt="0"/>
      <dgm:spPr/>
    </dgm:pt>
    <dgm:pt modelId="{06865A0C-697B-4A60-BB72-8FAC1A09CC48}" type="pres">
      <dgm:prSet presAssocID="{0F2B5E68-EA25-4C0C-BF12-4F8D68D06611}" presName="node" presStyleLbl="alignAccFollowNode1" presStyleIdx="6" presStyleCnt="9" custScaleX="212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4A435-20FF-45E0-8A11-F36DBC51FBB0}" type="pres">
      <dgm:prSet presAssocID="{647CADFC-2B67-4828-B786-E2F1F28E6E52}" presName="vSp" presStyleCnt="0"/>
      <dgm:spPr/>
    </dgm:pt>
    <dgm:pt modelId="{D3AA0BA4-0B30-4A91-B387-A380A1CA5C1C}" type="pres">
      <dgm:prSet presAssocID="{1B677CE8-839A-44C8-BC9F-FCB581D28177}" presName="horFlow" presStyleCnt="0"/>
      <dgm:spPr/>
    </dgm:pt>
    <dgm:pt modelId="{2C733869-151A-4719-A7BC-152B1CD08DD4}" type="pres">
      <dgm:prSet presAssocID="{1B677CE8-839A-44C8-BC9F-FCB581D28177}" presName="bigChev" presStyleLbl="node1" presStyleIdx="5" presStyleCnt="7" custScaleX="184976"/>
      <dgm:spPr/>
      <dgm:t>
        <a:bodyPr/>
        <a:lstStyle/>
        <a:p>
          <a:endParaRPr lang="ru-RU"/>
        </a:p>
      </dgm:t>
    </dgm:pt>
    <dgm:pt modelId="{3BC3968F-18E1-40E9-915E-E9F9797AEB9E}" type="pres">
      <dgm:prSet presAssocID="{ACD84288-DEBA-4692-953C-6A595E429DA7}" presName="parTrans" presStyleCnt="0"/>
      <dgm:spPr/>
    </dgm:pt>
    <dgm:pt modelId="{1D2AC9B0-2EA2-4E0E-B438-2AC83AB97720}" type="pres">
      <dgm:prSet presAssocID="{C78E77BE-A87A-4A2F-8892-AAAF9CC5A699}" presName="node" presStyleLbl="alignAccFollowNode1" presStyleIdx="7" presStyleCnt="9" custScaleX="212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6360E-7565-40F2-9989-F16983032B4E}" type="pres">
      <dgm:prSet presAssocID="{1B677CE8-839A-44C8-BC9F-FCB581D28177}" presName="vSp" presStyleCnt="0"/>
      <dgm:spPr/>
    </dgm:pt>
    <dgm:pt modelId="{25B34695-2C2A-4F17-9879-93DFE65BDD4D}" type="pres">
      <dgm:prSet presAssocID="{85E26549-0EED-43F5-86A3-2F2D8667824B}" presName="horFlow" presStyleCnt="0"/>
      <dgm:spPr/>
    </dgm:pt>
    <dgm:pt modelId="{717C3CA0-9EE5-40E8-94A0-9B9C24C7E9BD}" type="pres">
      <dgm:prSet presAssocID="{85E26549-0EED-43F5-86A3-2F2D8667824B}" presName="bigChev" presStyleLbl="node1" presStyleIdx="6" presStyleCnt="7" custScaleX="184976"/>
      <dgm:spPr/>
      <dgm:t>
        <a:bodyPr/>
        <a:lstStyle/>
        <a:p>
          <a:endParaRPr lang="ru-RU"/>
        </a:p>
      </dgm:t>
    </dgm:pt>
    <dgm:pt modelId="{8DEF33AC-123B-4A96-9BB9-905FC238FFB1}" type="pres">
      <dgm:prSet presAssocID="{69574964-E0BE-434C-A386-E9C4241B0619}" presName="parTrans" presStyleCnt="0"/>
      <dgm:spPr/>
    </dgm:pt>
    <dgm:pt modelId="{09EAA41F-28DB-4833-AE30-A040B5702017}" type="pres">
      <dgm:prSet presAssocID="{AD22CFF8-78D8-4242-AFA1-8E97F9D472F8}" presName="node" presStyleLbl="alignAccFollowNode1" presStyleIdx="8" presStyleCnt="9" custScaleX="212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8E0833-58BC-43D6-A6C3-197F98583E41}" srcId="{647CADFC-2B67-4828-B786-E2F1F28E6E52}" destId="{0F2B5E68-EA25-4C0C-BF12-4F8D68D06611}" srcOrd="0" destOrd="0" parTransId="{BBEF2322-4BDA-4389-B0B3-0BEFBB6E5AC9}" sibTransId="{5A818B42-0C53-4CA1-925F-E75B7103626B}"/>
    <dgm:cxn modelId="{5A34A356-C078-4FD9-AF76-1A4484780B7E}" srcId="{131637A9-89D5-4F34-A033-85E6DE1999A3}" destId="{D6769C19-5825-45C1-9C33-EBF869B1F8D0}" srcOrd="0" destOrd="0" parTransId="{B756256E-1EFE-4D99-8FBE-4D59614405A9}" sibTransId="{5D0642F2-4D00-444B-8473-C2450A8DBD3A}"/>
    <dgm:cxn modelId="{A506D7CE-6AF8-493C-8D89-74E267A8D9D3}" type="presOf" srcId="{1860BEF0-B8F2-4A68-81E0-4E83E09E75B5}" destId="{A32E1C48-D2AF-4B02-9032-3CC9709513C2}" srcOrd="0" destOrd="0" presId="urn:microsoft.com/office/officeart/2005/8/layout/lProcess3"/>
    <dgm:cxn modelId="{F9D7BE43-41AC-4CAB-8188-BEA9C096D491}" type="presOf" srcId="{C470DAE1-A427-4C42-88B7-BE8186818A31}" destId="{CC7955B9-405C-4D47-B2AF-F7CF77E5D734}" srcOrd="0" destOrd="0" presId="urn:microsoft.com/office/officeart/2005/8/layout/lProcess3"/>
    <dgm:cxn modelId="{0859ED38-CD6F-4F77-A64F-59B1D8CE648E}" srcId="{1860BEF0-B8F2-4A68-81E0-4E83E09E75B5}" destId="{1B677CE8-839A-44C8-BC9F-FCB581D28177}" srcOrd="5" destOrd="0" parTransId="{1E17AB3F-BC03-4ADD-A5F5-47CE59496856}" sibTransId="{9DDFC703-85C7-41A7-8B7C-DAB03D1BB74F}"/>
    <dgm:cxn modelId="{4CF403E1-F3CC-4D53-AC61-CEBA65722BFC}" srcId="{85E26549-0EED-43F5-86A3-2F2D8667824B}" destId="{AD22CFF8-78D8-4242-AFA1-8E97F9D472F8}" srcOrd="0" destOrd="0" parTransId="{69574964-E0BE-434C-A386-E9C4241B0619}" sibTransId="{83E0D2DB-419E-4613-A3C8-9E7081775D17}"/>
    <dgm:cxn modelId="{C3A7C16D-428D-4FBC-ACB5-5A3D82E63C13}" type="presOf" srcId="{0F2B5E68-EA25-4C0C-BF12-4F8D68D06611}" destId="{06865A0C-697B-4A60-BB72-8FAC1A09CC48}" srcOrd="0" destOrd="0" presId="urn:microsoft.com/office/officeart/2005/8/layout/lProcess3"/>
    <dgm:cxn modelId="{2D84A980-4B2D-472E-85ED-15DB34072AD6}" type="presOf" srcId="{AD22CFF8-78D8-4242-AFA1-8E97F9D472F8}" destId="{09EAA41F-28DB-4833-AE30-A040B5702017}" srcOrd="0" destOrd="0" presId="urn:microsoft.com/office/officeart/2005/8/layout/lProcess3"/>
    <dgm:cxn modelId="{B8343250-EE7A-4A9A-9B15-A1FB0FA4B2D7}" srcId="{B0F9C0FC-D5D2-47FF-8F28-F5436259AD2F}" destId="{D1D3D16C-8649-4877-8248-704A81C23508}" srcOrd="0" destOrd="0" parTransId="{A4D0296C-8D7F-46CA-A0BF-A5246CC8BD5F}" sibTransId="{A8B513EE-AFF0-426F-8293-415C569198B2}"/>
    <dgm:cxn modelId="{911B761E-B6DE-4B5D-BCFB-65E0368B8522}" type="presOf" srcId="{1B677CE8-839A-44C8-BC9F-FCB581D28177}" destId="{2C733869-151A-4719-A7BC-152B1CD08DD4}" srcOrd="0" destOrd="0" presId="urn:microsoft.com/office/officeart/2005/8/layout/lProcess3"/>
    <dgm:cxn modelId="{320B6C74-590B-4E9F-A931-0C6A25392877}" type="presOf" srcId="{C78E77BE-A87A-4A2F-8892-AAAF9CC5A699}" destId="{1D2AC9B0-2EA2-4E0E-B438-2AC83AB97720}" srcOrd="0" destOrd="0" presId="urn:microsoft.com/office/officeart/2005/8/layout/lProcess3"/>
    <dgm:cxn modelId="{F9A99818-DDB7-4A58-9CA4-9AC960F82F6A}" type="presOf" srcId="{131637A9-89D5-4F34-A033-85E6DE1999A3}" destId="{D202E9EA-4999-42F1-B0E5-C2259B0258D1}" srcOrd="0" destOrd="0" presId="urn:microsoft.com/office/officeart/2005/8/layout/lProcess3"/>
    <dgm:cxn modelId="{0AD5BA56-8B10-4390-BE34-4F1148DE5BDF}" type="presOf" srcId="{300770B8-40F8-48FA-ACC6-DB5FC54FD137}" destId="{47C8C5E8-E9B9-4601-A8D8-A58DF6BC0D61}" srcOrd="0" destOrd="0" presId="urn:microsoft.com/office/officeart/2005/8/layout/lProcess3"/>
    <dgm:cxn modelId="{2DEB77DF-6D13-49BB-B7D9-1A9DA59A7AC1}" type="presOf" srcId="{6BE2B33D-857B-4EC8-95C8-B3B506774316}" destId="{CFB1A504-0F1D-4471-8161-4167BF15E5F6}" srcOrd="0" destOrd="0" presId="urn:microsoft.com/office/officeart/2005/8/layout/lProcess3"/>
    <dgm:cxn modelId="{D557E981-1DB2-4760-AA27-6E3164709E8A}" srcId="{1860BEF0-B8F2-4A68-81E0-4E83E09E75B5}" destId="{B0F9C0FC-D5D2-47FF-8F28-F5436259AD2F}" srcOrd="1" destOrd="0" parTransId="{5D776503-4C8D-4542-8EDE-B718079C4006}" sibTransId="{26BC6A2B-8EB7-4F28-A0E6-FEBB6B2CE09F}"/>
    <dgm:cxn modelId="{8C3BBC3A-9A88-4DBE-B07F-B49BF5396845}" type="presOf" srcId="{85E26549-0EED-43F5-86A3-2F2D8667824B}" destId="{717C3CA0-9EE5-40E8-94A0-9B9C24C7E9BD}" srcOrd="0" destOrd="0" presId="urn:microsoft.com/office/officeart/2005/8/layout/lProcess3"/>
    <dgm:cxn modelId="{C7224727-5727-44FD-8D2F-347F6B137A15}" type="presOf" srcId="{647CADFC-2B67-4828-B786-E2F1F28E6E52}" destId="{10D15122-B7BE-4E2D-B52E-EB3E7946DB0C}" srcOrd="0" destOrd="0" presId="urn:microsoft.com/office/officeart/2005/8/layout/lProcess3"/>
    <dgm:cxn modelId="{795B0B8A-AC9C-4E13-8FFD-C45BC2A1F0D7}" srcId="{1860BEF0-B8F2-4A68-81E0-4E83E09E75B5}" destId="{85E26549-0EED-43F5-86A3-2F2D8667824B}" srcOrd="6" destOrd="0" parTransId="{B9486F3B-CF89-490A-BB3D-C8CE1DE495DB}" sibTransId="{931401AD-4126-45B5-B66C-A09F342964EB}"/>
    <dgm:cxn modelId="{38999EF0-71FC-4F36-8DF0-95CB9B51693B}" srcId="{131637A9-89D5-4F34-A033-85E6DE1999A3}" destId="{C470DAE1-A427-4C42-88B7-BE8186818A31}" srcOrd="1" destOrd="0" parTransId="{A2ACAEE8-46E8-4A68-AB6C-6844AC41C535}" sibTransId="{F6025AC7-8EF8-4C4B-AA2B-33F8EBCCEC54}"/>
    <dgm:cxn modelId="{351F99BB-FD7E-4006-8459-53DAF92638D5}" type="presOf" srcId="{B0F9C0FC-D5D2-47FF-8F28-F5436259AD2F}" destId="{56EACB03-D5F8-46BE-BC1F-7706BC1D7658}" srcOrd="0" destOrd="0" presId="urn:microsoft.com/office/officeart/2005/8/layout/lProcess3"/>
    <dgm:cxn modelId="{8BD1AF88-7C20-4FFA-ABEC-1C235CB157B0}" srcId="{1860BEF0-B8F2-4A68-81E0-4E83E09E75B5}" destId="{6BE2B33D-857B-4EC8-95C8-B3B506774316}" srcOrd="3" destOrd="0" parTransId="{EC13E17C-67AA-4909-8F36-566565AD3A98}" sibTransId="{C377D4A7-88C2-4122-BC8E-F16DCB80B7DA}"/>
    <dgm:cxn modelId="{5331C59B-D466-466C-B3C7-14F73BA0899B}" type="presOf" srcId="{3830CC01-674F-4843-8D21-3944CE0758DA}" destId="{EED6BB0D-F010-4FB5-A723-56AAD363F228}" srcOrd="0" destOrd="0" presId="urn:microsoft.com/office/officeart/2005/8/layout/lProcess3"/>
    <dgm:cxn modelId="{AA985B19-9DE0-414C-B095-3AEE5793F8E0}" srcId="{1B677CE8-839A-44C8-BC9F-FCB581D28177}" destId="{C78E77BE-A87A-4A2F-8892-AAAF9CC5A699}" srcOrd="0" destOrd="0" parTransId="{ACD84288-DEBA-4692-953C-6A595E429DA7}" sibTransId="{C3CA33B5-64D8-4D6B-A69E-3A64109D676C}"/>
    <dgm:cxn modelId="{6015E794-C307-4634-9C3F-2BAB2CA3FBB5}" srcId="{1860BEF0-B8F2-4A68-81E0-4E83E09E75B5}" destId="{131637A9-89D5-4F34-A033-85E6DE1999A3}" srcOrd="0" destOrd="0" parTransId="{7946C909-A202-449C-9398-C1367FB758F5}" sibTransId="{9A4BA95C-982D-4968-806A-8B0FE6AB168E}"/>
    <dgm:cxn modelId="{ABDA894B-71F8-4BA7-AA6A-034AF3A870CF}" srcId="{3830CC01-674F-4843-8D21-3944CE0758DA}" destId="{5AFA95F4-758F-4B51-8349-4D47A8844771}" srcOrd="0" destOrd="0" parTransId="{5C3A487C-E90F-47D8-9372-9B5F2D4DDBB7}" sibTransId="{112ADC94-042F-45BE-95DD-7A25464946E9}"/>
    <dgm:cxn modelId="{C99034B6-577D-4FE1-B64C-1686DAE09C4A}" srcId="{1860BEF0-B8F2-4A68-81E0-4E83E09E75B5}" destId="{647CADFC-2B67-4828-B786-E2F1F28E6E52}" srcOrd="4" destOrd="0" parTransId="{94746ACE-AC6A-4019-B05C-95C38633A393}" sibTransId="{461AA2FB-8E85-4ADC-8333-F36FC509523A}"/>
    <dgm:cxn modelId="{DBF45626-3AC6-4B5D-A8D7-55EA09DB7FA0}" type="presOf" srcId="{D6769C19-5825-45C1-9C33-EBF869B1F8D0}" destId="{19CE6867-A98E-4F82-934E-1F3926A8954A}" srcOrd="0" destOrd="0" presId="urn:microsoft.com/office/officeart/2005/8/layout/lProcess3"/>
    <dgm:cxn modelId="{C8881226-C47C-4BB6-9364-30AFF12EBD8A}" type="presOf" srcId="{5AFA95F4-758F-4B51-8349-4D47A8844771}" destId="{A1EA57FD-DA41-4BF2-ABAA-4FD30ADA35BC}" srcOrd="0" destOrd="0" presId="urn:microsoft.com/office/officeart/2005/8/layout/lProcess3"/>
    <dgm:cxn modelId="{633F15EF-9B62-4B68-AA96-02D841BDC555}" srcId="{131637A9-89D5-4F34-A033-85E6DE1999A3}" destId="{300770B8-40F8-48FA-ACC6-DB5FC54FD137}" srcOrd="2" destOrd="0" parTransId="{BE90754E-7E13-4E30-8236-7B247F9A260B}" sibTransId="{ADEA7DBB-2CE4-4E2E-8E3E-691E49FCB5BD}"/>
    <dgm:cxn modelId="{B6A8ECB7-506F-443D-B20F-E98759B45321}" type="presOf" srcId="{9B64376A-9D22-452B-985F-0C7A6C7AADA7}" destId="{B16C6992-0142-47BA-B6B9-EA652E2D4273}" srcOrd="0" destOrd="0" presId="urn:microsoft.com/office/officeart/2005/8/layout/lProcess3"/>
    <dgm:cxn modelId="{60336D55-81C1-4CEA-AA36-F544C73171B6}" srcId="{1860BEF0-B8F2-4A68-81E0-4E83E09E75B5}" destId="{3830CC01-674F-4843-8D21-3944CE0758DA}" srcOrd="2" destOrd="0" parTransId="{2554E605-E129-4AC5-B46D-5F1C74A98378}" sibTransId="{F5DB6731-9BEF-4458-AEED-1CC46641AB9A}"/>
    <dgm:cxn modelId="{4EED754B-7DAF-4DA5-9617-747A3958CB09}" type="presOf" srcId="{D1D3D16C-8649-4877-8248-704A81C23508}" destId="{E383ACC6-60D6-4DD2-A77A-A14DF6A9D79A}" srcOrd="0" destOrd="0" presId="urn:microsoft.com/office/officeart/2005/8/layout/lProcess3"/>
    <dgm:cxn modelId="{9E100BC9-023B-4276-B9EF-B54B785A51DA}" srcId="{6BE2B33D-857B-4EC8-95C8-B3B506774316}" destId="{9B64376A-9D22-452B-985F-0C7A6C7AADA7}" srcOrd="0" destOrd="0" parTransId="{54F87D9D-818F-4D59-BC20-7E99325CAEA6}" sibTransId="{9090B64F-8146-40E2-A12A-7F4B105E4D8D}"/>
    <dgm:cxn modelId="{5CCE520F-6B2A-4311-804B-677F96A0A3F4}" type="presParOf" srcId="{A32E1C48-D2AF-4B02-9032-3CC9709513C2}" destId="{7170A4DE-2B10-4658-997D-A222E82B3F2E}" srcOrd="0" destOrd="0" presId="urn:microsoft.com/office/officeart/2005/8/layout/lProcess3"/>
    <dgm:cxn modelId="{D053C0A0-4524-4C39-8359-396F8BA84469}" type="presParOf" srcId="{7170A4DE-2B10-4658-997D-A222E82B3F2E}" destId="{D202E9EA-4999-42F1-B0E5-C2259B0258D1}" srcOrd="0" destOrd="0" presId="urn:microsoft.com/office/officeart/2005/8/layout/lProcess3"/>
    <dgm:cxn modelId="{BF93A873-A8CA-4689-BDA3-2D0926F8D9C7}" type="presParOf" srcId="{7170A4DE-2B10-4658-997D-A222E82B3F2E}" destId="{19EADAE2-6AEE-408A-A317-0A51772DE359}" srcOrd="1" destOrd="0" presId="urn:microsoft.com/office/officeart/2005/8/layout/lProcess3"/>
    <dgm:cxn modelId="{242BD5E3-484D-4BB2-9BA1-A2912718F6CD}" type="presParOf" srcId="{7170A4DE-2B10-4658-997D-A222E82B3F2E}" destId="{19CE6867-A98E-4F82-934E-1F3926A8954A}" srcOrd="2" destOrd="0" presId="urn:microsoft.com/office/officeart/2005/8/layout/lProcess3"/>
    <dgm:cxn modelId="{B0E38B23-51A2-4CC0-A3D8-3384F09AD7CA}" type="presParOf" srcId="{7170A4DE-2B10-4658-997D-A222E82B3F2E}" destId="{C3693196-42C1-4B2F-8621-5397FD31B6A8}" srcOrd="3" destOrd="0" presId="urn:microsoft.com/office/officeart/2005/8/layout/lProcess3"/>
    <dgm:cxn modelId="{DBAD4807-B38B-40B2-A9EB-777453F9E4DB}" type="presParOf" srcId="{7170A4DE-2B10-4658-997D-A222E82B3F2E}" destId="{CC7955B9-405C-4D47-B2AF-F7CF77E5D734}" srcOrd="4" destOrd="0" presId="urn:microsoft.com/office/officeart/2005/8/layout/lProcess3"/>
    <dgm:cxn modelId="{472E8335-53A5-4923-9599-3E383FF45ECF}" type="presParOf" srcId="{7170A4DE-2B10-4658-997D-A222E82B3F2E}" destId="{1A78F3D2-1300-4831-A90A-EF2214E2ED04}" srcOrd="5" destOrd="0" presId="urn:microsoft.com/office/officeart/2005/8/layout/lProcess3"/>
    <dgm:cxn modelId="{F533895A-EFAE-4B7D-A7B7-C729255DA883}" type="presParOf" srcId="{7170A4DE-2B10-4658-997D-A222E82B3F2E}" destId="{47C8C5E8-E9B9-4601-A8D8-A58DF6BC0D61}" srcOrd="6" destOrd="0" presId="urn:microsoft.com/office/officeart/2005/8/layout/lProcess3"/>
    <dgm:cxn modelId="{888262AF-6C73-4BF4-9959-51A37535F738}" type="presParOf" srcId="{A32E1C48-D2AF-4B02-9032-3CC9709513C2}" destId="{A08BB611-490E-48BB-93C4-11F2F7B4A14F}" srcOrd="1" destOrd="0" presId="urn:microsoft.com/office/officeart/2005/8/layout/lProcess3"/>
    <dgm:cxn modelId="{7C98AA60-F7EA-49E2-ADAB-B0010B2C2EC6}" type="presParOf" srcId="{A32E1C48-D2AF-4B02-9032-3CC9709513C2}" destId="{ABF95B8C-B1B7-426F-9D46-3E855FE4356C}" srcOrd="2" destOrd="0" presId="urn:microsoft.com/office/officeart/2005/8/layout/lProcess3"/>
    <dgm:cxn modelId="{9CB51EBD-BE29-4829-B70C-C394D9AC34D3}" type="presParOf" srcId="{ABF95B8C-B1B7-426F-9D46-3E855FE4356C}" destId="{56EACB03-D5F8-46BE-BC1F-7706BC1D7658}" srcOrd="0" destOrd="0" presId="urn:microsoft.com/office/officeart/2005/8/layout/lProcess3"/>
    <dgm:cxn modelId="{452115BD-D9DD-48D3-9A50-A9247E0AC7EF}" type="presParOf" srcId="{ABF95B8C-B1B7-426F-9D46-3E855FE4356C}" destId="{1511C5FD-6D96-4FCF-973F-F06E90C6022F}" srcOrd="1" destOrd="0" presId="urn:microsoft.com/office/officeart/2005/8/layout/lProcess3"/>
    <dgm:cxn modelId="{D75F61C8-174D-4BC3-A51D-1A78EA3C02C0}" type="presParOf" srcId="{ABF95B8C-B1B7-426F-9D46-3E855FE4356C}" destId="{E383ACC6-60D6-4DD2-A77A-A14DF6A9D79A}" srcOrd="2" destOrd="0" presId="urn:microsoft.com/office/officeart/2005/8/layout/lProcess3"/>
    <dgm:cxn modelId="{9CBF5017-9531-4A47-9694-8F063AB83563}" type="presParOf" srcId="{A32E1C48-D2AF-4B02-9032-3CC9709513C2}" destId="{FAE018B2-28F2-4B0A-AC23-D3E52B6B439D}" srcOrd="3" destOrd="0" presId="urn:microsoft.com/office/officeart/2005/8/layout/lProcess3"/>
    <dgm:cxn modelId="{4DDC139C-987B-4C54-81D9-96AD3C823510}" type="presParOf" srcId="{A32E1C48-D2AF-4B02-9032-3CC9709513C2}" destId="{1783DDB3-F20C-40A4-966B-01CC370BCEC3}" srcOrd="4" destOrd="0" presId="urn:microsoft.com/office/officeart/2005/8/layout/lProcess3"/>
    <dgm:cxn modelId="{0E1F1BE5-FA26-4845-B216-EA3D2159FF68}" type="presParOf" srcId="{1783DDB3-F20C-40A4-966B-01CC370BCEC3}" destId="{EED6BB0D-F010-4FB5-A723-56AAD363F228}" srcOrd="0" destOrd="0" presId="urn:microsoft.com/office/officeart/2005/8/layout/lProcess3"/>
    <dgm:cxn modelId="{AD7712B8-55B6-496D-8F9F-06F59C5D87EF}" type="presParOf" srcId="{1783DDB3-F20C-40A4-966B-01CC370BCEC3}" destId="{AA7FC6F0-A76E-469B-AF22-4221D72F3B0B}" srcOrd="1" destOrd="0" presId="urn:microsoft.com/office/officeart/2005/8/layout/lProcess3"/>
    <dgm:cxn modelId="{A0DD71B0-E187-47CA-81B1-3234155E2FFD}" type="presParOf" srcId="{1783DDB3-F20C-40A4-966B-01CC370BCEC3}" destId="{A1EA57FD-DA41-4BF2-ABAA-4FD30ADA35BC}" srcOrd="2" destOrd="0" presId="urn:microsoft.com/office/officeart/2005/8/layout/lProcess3"/>
    <dgm:cxn modelId="{D67138C7-7A06-44AA-838A-E0CF2851ED8F}" type="presParOf" srcId="{A32E1C48-D2AF-4B02-9032-3CC9709513C2}" destId="{99BECAF2-523F-4D15-B31D-250776BA16F8}" srcOrd="5" destOrd="0" presId="urn:microsoft.com/office/officeart/2005/8/layout/lProcess3"/>
    <dgm:cxn modelId="{C49F2657-1EC7-41A9-86DC-B2AFBC6388C4}" type="presParOf" srcId="{A32E1C48-D2AF-4B02-9032-3CC9709513C2}" destId="{0363D8C0-2958-44DA-94F2-0FB55C169051}" srcOrd="6" destOrd="0" presId="urn:microsoft.com/office/officeart/2005/8/layout/lProcess3"/>
    <dgm:cxn modelId="{BCA2D656-21D2-43AE-ADE6-A1AA58D06475}" type="presParOf" srcId="{0363D8C0-2958-44DA-94F2-0FB55C169051}" destId="{CFB1A504-0F1D-4471-8161-4167BF15E5F6}" srcOrd="0" destOrd="0" presId="urn:microsoft.com/office/officeart/2005/8/layout/lProcess3"/>
    <dgm:cxn modelId="{152780FB-458E-4046-91C8-247F8F5164C6}" type="presParOf" srcId="{0363D8C0-2958-44DA-94F2-0FB55C169051}" destId="{C2A83016-AEEE-409C-B902-2190E317B996}" srcOrd="1" destOrd="0" presId="urn:microsoft.com/office/officeart/2005/8/layout/lProcess3"/>
    <dgm:cxn modelId="{F3909485-68DC-4ADA-AE6C-43A815EEE0F2}" type="presParOf" srcId="{0363D8C0-2958-44DA-94F2-0FB55C169051}" destId="{B16C6992-0142-47BA-B6B9-EA652E2D4273}" srcOrd="2" destOrd="0" presId="urn:microsoft.com/office/officeart/2005/8/layout/lProcess3"/>
    <dgm:cxn modelId="{361062FD-E573-45BD-AA23-EF23DAE21A2E}" type="presParOf" srcId="{A32E1C48-D2AF-4B02-9032-3CC9709513C2}" destId="{A2617D26-1FBA-47F3-9921-019086D3ED66}" srcOrd="7" destOrd="0" presId="urn:microsoft.com/office/officeart/2005/8/layout/lProcess3"/>
    <dgm:cxn modelId="{220A295E-70D3-470F-A4D4-C5C24437E1FF}" type="presParOf" srcId="{A32E1C48-D2AF-4B02-9032-3CC9709513C2}" destId="{08D29968-CEDE-48BE-8DC2-8278142A3BEC}" srcOrd="8" destOrd="0" presId="urn:microsoft.com/office/officeart/2005/8/layout/lProcess3"/>
    <dgm:cxn modelId="{7AFE7FC8-DD8C-4E13-92BF-02F44D2270F6}" type="presParOf" srcId="{08D29968-CEDE-48BE-8DC2-8278142A3BEC}" destId="{10D15122-B7BE-4E2D-B52E-EB3E7946DB0C}" srcOrd="0" destOrd="0" presId="urn:microsoft.com/office/officeart/2005/8/layout/lProcess3"/>
    <dgm:cxn modelId="{BBAC7C18-FED2-4E52-8B9C-969746019331}" type="presParOf" srcId="{08D29968-CEDE-48BE-8DC2-8278142A3BEC}" destId="{07E909F2-B19D-432B-BD70-47C278C36403}" srcOrd="1" destOrd="0" presId="urn:microsoft.com/office/officeart/2005/8/layout/lProcess3"/>
    <dgm:cxn modelId="{42367E40-E766-4EF4-AA7C-C7BA4D7FEE7B}" type="presParOf" srcId="{08D29968-CEDE-48BE-8DC2-8278142A3BEC}" destId="{06865A0C-697B-4A60-BB72-8FAC1A09CC48}" srcOrd="2" destOrd="0" presId="urn:microsoft.com/office/officeart/2005/8/layout/lProcess3"/>
    <dgm:cxn modelId="{833DE616-82A8-4064-BF84-7CAB2919A42C}" type="presParOf" srcId="{A32E1C48-D2AF-4B02-9032-3CC9709513C2}" destId="{B814A435-20FF-45E0-8A11-F36DBC51FBB0}" srcOrd="9" destOrd="0" presId="urn:microsoft.com/office/officeart/2005/8/layout/lProcess3"/>
    <dgm:cxn modelId="{9390E91A-D7B6-4F9F-A532-C895E6879BB4}" type="presParOf" srcId="{A32E1C48-D2AF-4B02-9032-3CC9709513C2}" destId="{D3AA0BA4-0B30-4A91-B387-A380A1CA5C1C}" srcOrd="10" destOrd="0" presId="urn:microsoft.com/office/officeart/2005/8/layout/lProcess3"/>
    <dgm:cxn modelId="{12287A25-69B9-4D2B-B69A-6E5F9BDE40E1}" type="presParOf" srcId="{D3AA0BA4-0B30-4A91-B387-A380A1CA5C1C}" destId="{2C733869-151A-4719-A7BC-152B1CD08DD4}" srcOrd="0" destOrd="0" presId="urn:microsoft.com/office/officeart/2005/8/layout/lProcess3"/>
    <dgm:cxn modelId="{35F8458E-7004-4323-8259-B59245F2F051}" type="presParOf" srcId="{D3AA0BA4-0B30-4A91-B387-A380A1CA5C1C}" destId="{3BC3968F-18E1-40E9-915E-E9F9797AEB9E}" srcOrd="1" destOrd="0" presId="urn:microsoft.com/office/officeart/2005/8/layout/lProcess3"/>
    <dgm:cxn modelId="{C8814271-B889-4A91-B2D6-97D401DC8DCD}" type="presParOf" srcId="{D3AA0BA4-0B30-4A91-B387-A380A1CA5C1C}" destId="{1D2AC9B0-2EA2-4E0E-B438-2AC83AB97720}" srcOrd="2" destOrd="0" presId="urn:microsoft.com/office/officeart/2005/8/layout/lProcess3"/>
    <dgm:cxn modelId="{E56074B1-86F6-40B5-9E0C-393AAC196919}" type="presParOf" srcId="{A32E1C48-D2AF-4B02-9032-3CC9709513C2}" destId="{2D86360E-7565-40F2-9989-F16983032B4E}" srcOrd="11" destOrd="0" presId="urn:microsoft.com/office/officeart/2005/8/layout/lProcess3"/>
    <dgm:cxn modelId="{779EF39E-2FC6-45FB-9CD0-4CDC5C9E4B30}" type="presParOf" srcId="{A32E1C48-D2AF-4B02-9032-3CC9709513C2}" destId="{25B34695-2C2A-4F17-9879-93DFE65BDD4D}" srcOrd="12" destOrd="0" presId="urn:microsoft.com/office/officeart/2005/8/layout/lProcess3"/>
    <dgm:cxn modelId="{694CAB35-1471-405C-89EF-2491B17ECF33}" type="presParOf" srcId="{25B34695-2C2A-4F17-9879-93DFE65BDD4D}" destId="{717C3CA0-9EE5-40E8-94A0-9B9C24C7E9BD}" srcOrd="0" destOrd="0" presId="urn:microsoft.com/office/officeart/2005/8/layout/lProcess3"/>
    <dgm:cxn modelId="{8601E8E8-C049-4C4A-9DE6-C698F4E72085}" type="presParOf" srcId="{25B34695-2C2A-4F17-9879-93DFE65BDD4D}" destId="{8DEF33AC-123B-4A96-9BB9-905FC238FFB1}" srcOrd="1" destOrd="0" presId="urn:microsoft.com/office/officeart/2005/8/layout/lProcess3"/>
    <dgm:cxn modelId="{3E6DBBF2-008D-4801-A684-F58E5A24B3F5}" type="presParOf" srcId="{25B34695-2C2A-4F17-9879-93DFE65BDD4D}" destId="{09EAA41F-28DB-4833-AE30-A040B570201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860BEF0-B8F2-4A68-81E0-4E83E09E75B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844138-B309-4743-B89C-F66D3B5E8DA9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К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у</a:t>
          </a:r>
          <a:r>
            <a:rPr lang="ru-RU" sz="2400" b="1" dirty="0" smtClean="0">
              <a:latin typeface="Book Antiqua" pitchFamily="18" charset="0"/>
            </a:rPr>
            <a:t>хня</a:t>
          </a:r>
          <a:endParaRPr lang="ru-RU" sz="2400" dirty="0">
            <a:latin typeface="Book Antiqua" pitchFamily="18" charset="0"/>
          </a:endParaRPr>
        </a:p>
      </dgm:t>
    </dgm:pt>
    <dgm:pt modelId="{CA99D3CC-441C-4294-921F-53E7DF699579}" type="parTrans" cxnId="{32FBD35E-AEDA-4767-B35B-569FDECAD6E1}">
      <dgm:prSet/>
      <dgm:spPr/>
      <dgm:t>
        <a:bodyPr/>
        <a:lstStyle/>
        <a:p>
          <a:endParaRPr lang="ru-RU" sz="2400"/>
        </a:p>
      </dgm:t>
    </dgm:pt>
    <dgm:pt modelId="{11893130-B5A4-46DA-88F2-A0538FE3B194}" type="sibTrans" cxnId="{32FBD35E-AEDA-4767-B35B-569FDECAD6E1}">
      <dgm:prSet/>
      <dgm:spPr/>
      <dgm:t>
        <a:bodyPr/>
        <a:lstStyle/>
        <a:p>
          <a:endParaRPr lang="ru-RU" sz="2400"/>
        </a:p>
      </dgm:t>
    </dgm:pt>
    <dgm:pt modelId="{9A949167-850F-4D39-836C-70B47E100C50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Св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е</a:t>
          </a:r>
          <a:r>
            <a:rPr lang="ru-RU" sz="2400" b="1" dirty="0" smtClean="0">
              <a:latin typeface="Book Antiqua" pitchFamily="18" charset="0"/>
            </a:rPr>
            <a:t>дения</a:t>
          </a:r>
          <a:endParaRPr lang="ru-RU" sz="2400" dirty="0">
            <a:latin typeface="Book Antiqua" pitchFamily="18" charset="0"/>
          </a:endParaRPr>
        </a:p>
      </dgm:t>
    </dgm:pt>
    <dgm:pt modelId="{0BBD5EB0-A75E-4C38-BFE7-76EAB464F474}" type="parTrans" cxnId="{F311536D-16F1-4A55-96D6-E463BB5014C3}">
      <dgm:prSet/>
      <dgm:spPr/>
      <dgm:t>
        <a:bodyPr/>
        <a:lstStyle/>
        <a:p>
          <a:endParaRPr lang="ru-RU" sz="2400"/>
        </a:p>
      </dgm:t>
    </dgm:pt>
    <dgm:pt modelId="{36CBBD89-D864-4B6B-9531-DFD121EFDA3D}" type="sibTrans" cxnId="{F311536D-16F1-4A55-96D6-E463BB5014C3}">
      <dgm:prSet/>
      <dgm:spPr/>
      <dgm:t>
        <a:bodyPr/>
        <a:lstStyle/>
        <a:p>
          <a:endParaRPr lang="ru-RU" sz="2400"/>
        </a:p>
      </dgm:t>
    </dgm:pt>
    <dgm:pt modelId="{7537CFDD-36E0-4CF6-B66B-D83335C9D278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Обр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у</a:t>
          </a:r>
          <a:r>
            <a:rPr lang="ru-RU" sz="2400" b="1" dirty="0" smtClean="0">
              <a:latin typeface="Book Antiqua" pitchFamily="18" charset="0"/>
            </a:rPr>
            <a:t>шить</a:t>
          </a:r>
          <a:endParaRPr lang="ru-RU" sz="2400" dirty="0">
            <a:latin typeface="Book Antiqua" pitchFamily="18" charset="0"/>
          </a:endParaRPr>
        </a:p>
      </dgm:t>
    </dgm:pt>
    <dgm:pt modelId="{849410C2-5C9A-4980-87C2-D09103E176B2}" type="parTrans" cxnId="{6F3E903A-AEF8-4593-BB63-1445375B7E85}">
      <dgm:prSet/>
      <dgm:spPr/>
      <dgm:t>
        <a:bodyPr/>
        <a:lstStyle/>
        <a:p>
          <a:endParaRPr lang="ru-RU" sz="2400"/>
        </a:p>
      </dgm:t>
    </dgm:pt>
    <dgm:pt modelId="{935EB84C-3946-48D6-B9B7-F2DAB034ED23}" type="sibTrans" cxnId="{6F3E903A-AEF8-4593-BB63-1445375B7E85}">
      <dgm:prSet/>
      <dgm:spPr/>
      <dgm:t>
        <a:bodyPr/>
        <a:lstStyle/>
        <a:p>
          <a:endParaRPr lang="ru-RU" sz="2400"/>
        </a:p>
      </dgm:t>
    </dgm:pt>
    <dgm:pt modelId="{BA155DBB-23E6-4C90-9594-967DC830D95D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Обнар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у</a:t>
          </a:r>
          <a:r>
            <a:rPr lang="ru-RU" sz="2400" b="1" dirty="0" smtClean="0">
              <a:latin typeface="Book Antiqua" pitchFamily="18" charset="0"/>
            </a:rPr>
            <a:t>жить</a:t>
          </a:r>
          <a:endParaRPr lang="ru-RU" sz="2400" dirty="0">
            <a:latin typeface="Book Antiqua" pitchFamily="18" charset="0"/>
          </a:endParaRPr>
        </a:p>
      </dgm:t>
    </dgm:pt>
    <dgm:pt modelId="{33EAC646-1E66-46F9-98EC-20375D0D5A1A}" type="parTrans" cxnId="{2A0D7ED4-D98B-4430-AFBD-88ABA1ED075A}">
      <dgm:prSet/>
      <dgm:spPr/>
      <dgm:t>
        <a:bodyPr/>
        <a:lstStyle/>
        <a:p>
          <a:endParaRPr lang="ru-RU" sz="2400"/>
        </a:p>
      </dgm:t>
    </dgm:pt>
    <dgm:pt modelId="{44D838E7-9181-4B55-B9E6-309F61D80FB9}" type="sibTrans" cxnId="{2A0D7ED4-D98B-4430-AFBD-88ABA1ED075A}">
      <dgm:prSet/>
      <dgm:spPr/>
      <dgm:t>
        <a:bodyPr/>
        <a:lstStyle/>
        <a:p>
          <a:endParaRPr lang="ru-RU" sz="2400"/>
        </a:p>
      </dgm:t>
    </dgm:pt>
    <dgm:pt modelId="{9BF0012F-916E-4F38-BD65-BF3B5E51AFFE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Крас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и</a:t>
          </a:r>
          <a:r>
            <a:rPr lang="ru-RU" sz="2400" b="1" dirty="0" smtClean="0">
              <a:latin typeface="Book Antiqua" pitchFamily="18" charset="0"/>
            </a:rPr>
            <a:t>вый</a:t>
          </a:r>
          <a:endParaRPr lang="ru-RU" sz="2400" dirty="0">
            <a:latin typeface="Book Antiqua" pitchFamily="18" charset="0"/>
          </a:endParaRPr>
        </a:p>
      </dgm:t>
    </dgm:pt>
    <dgm:pt modelId="{4330C2AD-FF60-4C36-BDB0-13591A88589F}" type="parTrans" cxnId="{E5B82421-2773-4355-B5CE-199CF79573FC}">
      <dgm:prSet/>
      <dgm:spPr/>
      <dgm:t>
        <a:bodyPr/>
        <a:lstStyle/>
        <a:p>
          <a:endParaRPr lang="ru-RU" sz="2400"/>
        </a:p>
      </dgm:t>
    </dgm:pt>
    <dgm:pt modelId="{2AE92A00-9122-4A9D-B596-47E1F2B778D9}" type="sibTrans" cxnId="{E5B82421-2773-4355-B5CE-199CF79573FC}">
      <dgm:prSet/>
      <dgm:spPr/>
      <dgm:t>
        <a:bodyPr/>
        <a:lstStyle/>
        <a:p>
          <a:endParaRPr lang="ru-RU" sz="2400"/>
        </a:p>
      </dgm:t>
    </dgm:pt>
    <dgm:pt modelId="{9B2644A5-FE41-49F3-B45A-A3DA60DC1867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Укра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и</a:t>
          </a:r>
          <a:r>
            <a:rPr lang="ru-RU" sz="2400" b="1" dirty="0" smtClean="0">
              <a:latin typeface="Book Antiqua" pitchFamily="18" charset="0"/>
            </a:rPr>
            <a:t>на</a:t>
          </a:r>
          <a:endParaRPr lang="ru-RU" sz="2400" dirty="0">
            <a:latin typeface="Book Antiqua" pitchFamily="18" charset="0"/>
          </a:endParaRPr>
        </a:p>
      </dgm:t>
    </dgm:pt>
    <dgm:pt modelId="{69938E91-88FD-4755-88F4-C1D02EF1291B}" type="parTrans" cxnId="{48AE63BF-51D1-45DE-86DA-4C993C4A2EA0}">
      <dgm:prSet/>
      <dgm:spPr/>
      <dgm:t>
        <a:bodyPr/>
        <a:lstStyle/>
        <a:p>
          <a:endParaRPr lang="ru-RU" sz="2400"/>
        </a:p>
      </dgm:t>
    </dgm:pt>
    <dgm:pt modelId="{4D0D6B5C-4147-4ACA-B04E-C91999F97A31}" type="sibTrans" cxnId="{48AE63BF-51D1-45DE-86DA-4C993C4A2EA0}">
      <dgm:prSet/>
      <dgm:spPr/>
      <dgm:t>
        <a:bodyPr/>
        <a:lstStyle/>
        <a:p>
          <a:endParaRPr lang="ru-RU" sz="2400"/>
        </a:p>
      </dgm:t>
    </dgm:pt>
    <dgm:pt modelId="{AD5BB7C4-D67B-41AD-8393-23A5F93EF217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Г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е</a:t>
          </a:r>
          <a:r>
            <a:rPr lang="ru-RU" sz="2400" b="1" dirty="0" smtClean="0">
              <a:latin typeface="Book Antiqua" pitchFamily="18" charset="0"/>
            </a:rPr>
            <a:t>н</a:t>
          </a:r>
          <a:endParaRPr lang="ru-RU" sz="2400" dirty="0">
            <a:latin typeface="Book Antiqua" pitchFamily="18" charset="0"/>
          </a:endParaRPr>
        </a:p>
      </dgm:t>
    </dgm:pt>
    <dgm:pt modelId="{5A685BD6-0501-4202-9FD2-FC4A63D739C3}" type="parTrans" cxnId="{99A78C1E-FE20-43D4-AE8A-5E4CF00EE6ED}">
      <dgm:prSet/>
      <dgm:spPr/>
      <dgm:t>
        <a:bodyPr/>
        <a:lstStyle/>
        <a:p>
          <a:endParaRPr lang="ru-RU" sz="2400"/>
        </a:p>
      </dgm:t>
    </dgm:pt>
    <dgm:pt modelId="{8C436810-5920-47B0-B726-2044CDCEE366}" type="sibTrans" cxnId="{99A78C1E-FE20-43D4-AE8A-5E4CF00EE6ED}">
      <dgm:prSet/>
      <dgm:spPr/>
      <dgm:t>
        <a:bodyPr/>
        <a:lstStyle/>
        <a:p>
          <a:endParaRPr lang="ru-RU" sz="2400"/>
        </a:p>
      </dgm:t>
    </dgm:pt>
    <dgm:pt modelId="{9E841E19-287F-4FB4-A6B6-A10C77F018AB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осв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е</a:t>
          </a:r>
          <a:r>
            <a:rPr lang="ru-RU" sz="2400" b="1" dirty="0" smtClean="0">
              <a:latin typeface="Book Antiqua" pitchFamily="18" charset="0"/>
            </a:rPr>
            <a:t>домиться</a:t>
          </a:r>
          <a:endParaRPr lang="ru-RU" sz="2400" dirty="0">
            <a:latin typeface="Book Antiqua" pitchFamily="18" charset="0"/>
          </a:endParaRPr>
        </a:p>
      </dgm:t>
    </dgm:pt>
    <dgm:pt modelId="{BF8EAE65-1B99-4D61-896E-8749980D47A7}" type="parTrans" cxnId="{67574F95-FD3F-4972-B052-35AE4C5E7CD4}">
      <dgm:prSet/>
      <dgm:spPr/>
      <dgm:t>
        <a:bodyPr/>
        <a:lstStyle/>
        <a:p>
          <a:endParaRPr lang="ru-RU" sz="2400"/>
        </a:p>
      </dgm:t>
    </dgm:pt>
    <dgm:pt modelId="{70011B17-D57E-48BD-A8A4-C8A7E0F71D3C}" type="sibTrans" cxnId="{67574F95-FD3F-4972-B052-35AE4C5E7CD4}">
      <dgm:prSet/>
      <dgm:spPr/>
      <dgm:t>
        <a:bodyPr/>
        <a:lstStyle/>
        <a:p>
          <a:endParaRPr lang="ru-RU" sz="2400"/>
        </a:p>
      </dgm:t>
    </dgm:pt>
    <dgm:pt modelId="{0CD48175-FF4A-4B47-9110-7968693E039D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обр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у</a:t>
          </a:r>
          <a:r>
            <a:rPr lang="ru-RU" sz="2400" b="1" dirty="0" smtClean="0">
              <a:latin typeface="Book Antiqua" pitchFamily="18" charset="0"/>
            </a:rPr>
            <a:t>шение</a:t>
          </a:r>
          <a:endParaRPr lang="ru-RU" sz="2400" dirty="0">
            <a:latin typeface="Book Antiqua" pitchFamily="18" charset="0"/>
          </a:endParaRPr>
        </a:p>
      </dgm:t>
    </dgm:pt>
    <dgm:pt modelId="{FC6E6184-2296-4A93-9DAB-7B13C30A1525}" type="parTrans" cxnId="{95839CD1-D9F0-4150-A56F-0D0E833B5F3B}">
      <dgm:prSet/>
      <dgm:spPr/>
      <dgm:t>
        <a:bodyPr/>
        <a:lstStyle/>
        <a:p>
          <a:endParaRPr lang="ru-RU" sz="2400"/>
        </a:p>
      </dgm:t>
    </dgm:pt>
    <dgm:pt modelId="{D499C389-FD7F-43DC-9D67-D4773F1F8BC6}" type="sibTrans" cxnId="{95839CD1-D9F0-4150-A56F-0D0E833B5F3B}">
      <dgm:prSet/>
      <dgm:spPr/>
      <dgm:t>
        <a:bodyPr/>
        <a:lstStyle/>
        <a:p>
          <a:endParaRPr lang="ru-RU" sz="2400"/>
        </a:p>
      </dgm:t>
    </dgm:pt>
    <dgm:pt modelId="{F461BD3B-6AFF-4576-A085-70D7FB6D334D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обнар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у</a:t>
          </a:r>
          <a:r>
            <a:rPr lang="ru-RU" sz="2400" b="1" dirty="0" smtClean="0">
              <a:latin typeface="Book Antiqua" pitchFamily="18" charset="0"/>
            </a:rPr>
            <a:t>жение</a:t>
          </a:r>
          <a:endParaRPr lang="ru-RU" sz="2400" dirty="0">
            <a:latin typeface="Book Antiqua" pitchFamily="18" charset="0"/>
          </a:endParaRPr>
        </a:p>
      </dgm:t>
    </dgm:pt>
    <dgm:pt modelId="{2B6D7DAB-02F3-484F-83C7-792A6EA2389E}" type="parTrans" cxnId="{B837ABAB-6B3E-40AE-B5F7-F486ABBFC988}">
      <dgm:prSet/>
      <dgm:spPr/>
      <dgm:t>
        <a:bodyPr/>
        <a:lstStyle/>
        <a:p>
          <a:endParaRPr lang="ru-RU" sz="2400"/>
        </a:p>
      </dgm:t>
    </dgm:pt>
    <dgm:pt modelId="{5BDA2A06-4004-49C5-B335-3DC41BC389EE}" type="sibTrans" cxnId="{B837ABAB-6B3E-40AE-B5F7-F486ABBFC988}">
      <dgm:prSet/>
      <dgm:spPr/>
      <dgm:t>
        <a:bodyPr/>
        <a:lstStyle/>
        <a:p>
          <a:endParaRPr lang="ru-RU" sz="2400"/>
        </a:p>
      </dgm:t>
    </dgm:pt>
    <dgm:pt modelId="{0CA10DCC-E8FA-4472-95D2-FBA2BB9E1F5B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крас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и</a:t>
          </a:r>
          <a:r>
            <a:rPr lang="ru-RU" sz="2400" b="1" dirty="0" smtClean="0">
              <a:latin typeface="Book Antiqua" pitchFamily="18" charset="0"/>
            </a:rPr>
            <a:t>вее</a:t>
          </a:r>
          <a:endParaRPr lang="ru-RU" sz="2400" dirty="0">
            <a:latin typeface="Book Antiqua" pitchFamily="18" charset="0"/>
          </a:endParaRPr>
        </a:p>
      </dgm:t>
    </dgm:pt>
    <dgm:pt modelId="{0BB553C6-45E2-4095-82CB-788673E30745}" type="parTrans" cxnId="{76F43A46-3D96-4AD7-AEC6-C59B03740C6B}">
      <dgm:prSet/>
      <dgm:spPr/>
      <dgm:t>
        <a:bodyPr/>
        <a:lstStyle/>
        <a:p>
          <a:endParaRPr lang="ru-RU" sz="2400"/>
        </a:p>
      </dgm:t>
    </dgm:pt>
    <dgm:pt modelId="{B4E2EE92-AF28-4C80-B0C3-A9653662334B}" type="sibTrans" cxnId="{76F43A46-3D96-4AD7-AEC6-C59B03740C6B}">
      <dgm:prSet/>
      <dgm:spPr/>
      <dgm:t>
        <a:bodyPr/>
        <a:lstStyle/>
        <a:p>
          <a:endParaRPr lang="ru-RU" sz="2400"/>
        </a:p>
      </dgm:t>
    </dgm:pt>
    <dgm:pt modelId="{E6D52F00-43C0-44CF-827E-344A17BB1973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к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у</a:t>
          </a:r>
          <a:r>
            <a:rPr lang="ru-RU" sz="2400" b="1" dirty="0" smtClean="0">
              <a:latin typeface="Book Antiqua" pitchFamily="18" charset="0"/>
            </a:rPr>
            <a:t>хонный</a:t>
          </a:r>
          <a:endParaRPr lang="ru-RU" sz="2400" dirty="0">
            <a:latin typeface="Book Antiqua" pitchFamily="18" charset="0"/>
          </a:endParaRPr>
        </a:p>
      </dgm:t>
    </dgm:pt>
    <dgm:pt modelId="{6287B39D-322A-4891-BBE0-A1BDBED077E2}" type="parTrans" cxnId="{090E5C5E-36F9-4809-8DE5-BE092406E2E3}">
      <dgm:prSet/>
      <dgm:spPr/>
      <dgm:t>
        <a:bodyPr/>
        <a:lstStyle/>
        <a:p>
          <a:endParaRPr lang="ru-RU" sz="2400"/>
        </a:p>
      </dgm:t>
    </dgm:pt>
    <dgm:pt modelId="{26F39642-456E-44CA-9B48-08B158A38BCD}" type="sibTrans" cxnId="{090E5C5E-36F9-4809-8DE5-BE092406E2E3}">
      <dgm:prSet/>
      <dgm:spPr/>
      <dgm:t>
        <a:bodyPr/>
        <a:lstStyle/>
        <a:p>
          <a:endParaRPr lang="ru-RU" sz="2400"/>
        </a:p>
      </dgm:t>
    </dgm:pt>
    <dgm:pt modelId="{9F73A42C-E4AC-429D-9FC6-71C8FF5F2DB0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г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е</a:t>
          </a:r>
          <a:r>
            <a:rPr lang="ru-RU" sz="2400" b="1" dirty="0" smtClean="0">
              <a:latin typeface="Book Antiqua" pitchFamily="18" charset="0"/>
            </a:rPr>
            <a:t>незис</a:t>
          </a:r>
          <a:endParaRPr lang="ru-RU" sz="2400" dirty="0">
            <a:latin typeface="Book Antiqua" pitchFamily="18" charset="0"/>
          </a:endParaRPr>
        </a:p>
      </dgm:t>
    </dgm:pt>
    <dgm:pt modelId="{C712E163-4330-443F-9583-79035B76AC2F}" type="parTrans" cxnId="{91ACC844-204A-4F5C-8B3D-E22307D43817}">
      <dgm:prSet/>
      <dgm:spPr/>
      <dgm:t>
        <a:bodyPr/>
        <a:lstStyle/>
        <a:p>
          <a:endParaRPr lang="ru-RU" sz="2400"/>
        </a:p>
      </dgm:t>
    </dgm:pt>
    <dgm:pt modelId="{A313C9D8-97B1-473E-99AC-453721E72DB5}" type="sibTrans" cxnId="{91ACC844-204A-4F5C-8B3D-E22307D43817}">
      <dgm:prSet/>
      <dgm:spPr/>
      <dgm:t>
        <a:bodyPr/>
        <a:lstStyle/>
        <a:p>
          <a:endParaRPr lang="ru-RU" sz="2400"/>
        </a:p>
      </dgm:t>
    </dgm:pt>
    <dgm:pt modelId="{B50319FB-9F8C-4D63-9ED8-864C055CFA4F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2400" b="1" dirty="0" smtClean="0">
              <a:latin typeface="Book Antiqua" pitchFamily="18" charset="0"/>
            </a:rPr>
            <a:t>укра</a:t>
          </a:r>
          <a:r>
            <a:rPr lang="ru-RU" sz="2400" b="1" dirty="0" smtClean="0">
              <a:solidFill>
                <a:srgbClr val="C00000"/>
              </a:solidFill>
              <a:latin typeface="Book Antiqua" pitchFamily="18" charset="0"/>
            </a:rPr>
            <a:t>и</a:t>
          </a:r>
          <a:r>
            <a:rPr lang="ru-RU" sz="2400" b="1" dirty="0" smtClean="0">
              <a:latin typeface="Book Antiqua" pitchFamily="18" charset="0"/>
            </a:rPr>
            <a:t>нский</a:t>
          </a:r>
          <a:endParaRPr lang="ru-RU" sz="2400" dirty="0">
            <a:latin typeface="Book Antiqua" pitchFamily="18" charset="0"/>
          </a:endParaRPr>
        </a:p>
      </dgm:t>
    </dgm:pt>
    <dgm:pt modelId="{4560589C-412E-4AD4-BF95-22462A21E3A3}" type="parTrans" cxnId="{576A9D89-117D-49B1-A00E-54F9F8D8E772}">
      <dgm:prSet/>
      <dgm:spPr/>
      <dgm:t>
        <a:bodyPr/>
        <a:lstStyle/>
        <a:p>
          <a:endParaRPr lang="ru-RU" sz="2400"/>
        </a:p>
      </dgm:t>
    </dgm:pt>
    <dgm:pt modelId="{B80EA907-002A-4CB8-AE68-36DDB199FA4B}" type="sibTrans" cxnId="{576A9D89-117D-49B1-A00E-54F9F8D8E772}">
      <dgm:prSet/>
      <dgm:spPr/>
      <dgm:t>
        <a:bodyPr/>
        <a:lstStyle/>
        <a:p>
          <a:endParaRPr lang="ru-RU" sz="2400"/>
        </a:p>
      </dgm:t>
    </dgm:pt>
    <dgm:pt modelId="{A32E1C48-D2AF-4B02-9032-3CC9709513C2}" type="pres">
      <dgm:prSet presAssocID="{1860BEF0-B8F2-4A68-81E0-4E83E09E75B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5400A6-B125-4DCB-BB49-9731D4462949}" type="pres">
      <dgm:prSet presAssocID="{9A949167-850F-4D39-836C-70B47E100C50}" presName="horFlow" presStyleCnt="0"/>
      <dgm:spPr/>
    </dgm:pt>
    <dgm:pt modelId="{95961E2D-86D3-4CCA-80E9-B2BD073AFCAC}" type="pres">
      <dgm:prSet presAssocID="{9A949167-850F-4D39-836C-70B47E100C50}" presName="bigChev" presStyleLbl="node1" presStyleIdx="0" presStyleCnt="7" custScaleX="176262"/>
      <dgm:spPr/>
      <dgm:t>
        <a:bodyPr/>
        <a:lstStyle/>
        <a:p>
          <a:endParaRPr lang="ru-RU"/>
        </a:p>
      </dgm:t>
    </dgm:pt>
    <dgm:pt modelId="{AC21E982-E521-4845-A7F3-7BFF396B5BE2}" type="pres">
      <dgm:prSet presAssocID="{BF8EAE65-1B99-4D61-896E-8749980D47A7}" presName="parTrans" presStyleCnt="0"/>
      <dgm:spPr/>
    </dgm:pt>
    <dgm:pt modelId="{97E18948-3D26-493B-9538-E1B95E41F342}" type="pres">
      <dgm:prSet presAssocID="{9E841E19-287F-4FB4-A6B6-A10C77F018AB}" presName="node" presStyleLbl="alignAccFollowNode1" presStyleIdx="0" presStyleCnt="7" custScaleX="248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95548-D194-41FD-9A0F-10A16DF7E9F7}" type="pres">
      <dgm:prSet presAssocID="{9A949167-850F-4D39-836C-70B47E100C50}" presName="vSp" presStyleCnt="0"/>
      <dgm:spPr/>
    </dgm:pt>
    <dgm:pt modelId="{D1234143-070C-4578-9F00-2F244D2A2C1F}" type="pres">
      <dgm:prSet presAssocID="{7537CFDD-36E0-4CF6-B66B-D83335C9D278}" presName="horFlow" presStyleCnt="0"/>
      <dgm:spPr/>
    </dgm:pt>
    <dgm:pt modelId="{D8257EEE-AE1B-473C-B46D-28A312790C77}" type="pres">
      <dgm:prSet presAssocID="{7537CFDD-36E0-4CF6-B66B-D83335C9D278}" presName="bigChev" presStyleLbl="node1" presStyleIdx="1" presStyleCnt="7" custScaleX="176262"/>
      <dgm:spPr/>
      <dgm:t>
        <a:bodyPr/>
        <a:lstStyle/>
        <a:p>
          <a:endParaRPr lang="ru-RU"/>
        </a:p>
      </dgm:t>
    </dgm:pt>
    <dgm:pt modelId="{A0EC33D3-C08A-4D94-B936-B027EFB3A2B6}" type="pres">
      <dgm:prSet presAssocID="{FC6E6184-2296-4A93-9DAB-7B13C30A1525}" presName="parTrans" presStyleCnt="0"/>
      <dgm:spPr/>
    </dgm:pt>
    <dgm:pt modelId="{DA33A1C9-AD91-47BB-83BB-ABEF6B1E37BB}" type="pres">
      <dgm:prSet presAssocID="{0CD48175-FF4A-4B47-9110-7968693E039D}" presName="node" presStyleLbl="alignAccFollowNode1" presStyleIdx="1" presStyleCnt="7" custScaleX="248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61F4F-3F67-4FF9-903A-9DF50446B734}" type="pres">
      <dgm:prSet presAssocID="{7537CFDD-36E0-4CF6-B66B-D83335C9D278}" presName="vSp" presStyleCnt="0"/>
      <dgm:spPr/>
    </dgm:pt>
    <dgm:pt modelId="{D8241263-9737-43D2-A876-C47203EFE190}" type="pres">
      <dgm:prSet presAssocID="{BA155DBB-23E6-4C90-9594-967DC830D95D}" presName="horFlow" presStyleCnt="0"/>
      <dgm:spPr/>
    </dgm:pt>
    <dgm:pt modelId="{8BCE1CE3-7416-4005-97D7-4380ACC7784C}" type="pres">
      <dgm:prSet presAssocID="{BA155DBB-23E6-4C90-9594-967DC830D95D}" presName="bigChev" presStyleLbl="node1" presStyleIdx="2" presStyleCnt="7" custScaleX="176262"/>
      <dgm:spPr/>
      <dgm:t>
        <a:bodyPr/>
        <a:lstStyle/>
        <a:p>
          <a:endParaRPr lang="ru-RU"/>
        </a:p>
      </dgm:t>
    </dgm:pt>
    <dgm:pt modelId="{245C072B-9655-4420-AE3E-52AFE0C0B407}" type="pres">
      <dgm:prSet presAssocID="{2B6D7DAB-02F3-484F-83C7-792A6EA2389E}" presName="parTrans" presStyleCnt="0"/>
      <dgm:spPr/>
    </dgm:pt>
    <dgm:pt modelId="{9DF4043B-D788-4038-A7A2-F204FB4944E9}" type="pres">
      <dgm:prSet presAssocID="{F461BD3B-6AFF-4576-A085-70D7FB6D334D}" presName="node" presStyleLbl="alignAccFollowNode1" presStyleIdx="2" presStyleCnt="7" custScaleX="248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4B1E2-E44F-496D-8D01-7928D3E5DC84}" type="pres">
      <dgm:prSet presAssocID="{BA155DBB-23E6-4C90-9594-967DC830D95D}" presName="vSp" presStyleCnt="0"/>
      <dgm:spPr/>
    </dgm:pt>
    <dgm:pt modelId="{C62877FD-522F-439C-9FA2-817DF8AB9DC4}" type="pres">
      <dgm:prSet presAssocID="{9BF0012F-916E-4F38-BD65-BF3B5E51AFFE}" presName="horFlow" presStyleCnt="0"/>
      <dgm:spPr/>
    </dgm:pt>
    <dgm:pt modelId="{8275F6E1-A261-401E-B5E7-B1B4968A7B7D}" type="pres">
      <dgm:prSet presAssocID="{9BF0012F-916E-4F38-BD65-BF3B5E51AFFE}" presName="bigChev" presStyleLbl="node1" presStyleIdx="3" presStyleCnt="7" custScaleX="176262"/>
      <dgm:spPr/>
      <dgm:t>
        <a:bodyPr/>
        <a:lstStyle/>
        <a:p>
          <a:endParaRPr lang="ru-RU"/>
        </a:p>
      </dgm:t>
    </dgm:pt>
    <dgm:pt modelId="{27D22FA8-1332-4B50-8628-ECE66AFB422F}" type="pres">
      <dgm:prSet presAssocID="{0BB553C6-45E2-4095-82CB-788673E30745}" presName="parTrans" presStyleCnt="0"/>
      <dgm:spPr/>
    </dgm:pt>
    <dgm:pt modelId="{D96E5B98-77E7-41DC-A9D2-CD79C0DAFCA9}" type="pres">
      <dgm:prSet presAssocID="{0CA10DCC-E8FA-4472-95D2-FBA2BB9E1F5B}" presName="node" presStyleLbl="alignAccFollowNode1" presStyleIdx="3" presStyleCnt="7" custScaleX="248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6F028-061B-4F40-8906-AB7EC5D6FE99}" type="pres">
      <dgm:prSet presAssocID="{9BF0012F-916E-4F38-BD65-BF3B5E51AFFE}" presName="vSp" presStyleCnt="0"/>
      <dgm:spPr/>
    </dgm:pt>
    <dgm:pt modelId="{F6334B3B-81FD-428D-8BA7-5315CB1001AF}" type="pres">
      <dgm:prSet presAssocID="{EA844138-B309-4743-B89C-F66D3B5E8DA9}" presName="horFlow" presStyleCnt="0"/>
      <dgm:spPr/>
    </dgm:pt>
    <dgm:pt modelId="{999EE69E-5537-43F4-AB11-3BB1E151AB84}" type="pres">
      <dgm:prSet presAssocID="{EA844138-B309-4743-B89C-F66D3B5E8DA9}" presName="bigChev" presStyleLbl="node1" presStyleIdx="4" presStyleCnt="7" custScaleX="176262"/>
      <dgm:spPr/>
      <dgm:t>
        <a:bodyPr/>
        <a:lstStyle/>
        <a:p>
          <a:endParaRPr lang="ru-RU"/>
        </a:p>
      </dgm:t>
    </dgm:pt>
    <dgm:pt modelId="{2B97E792-5DE1-4031-B165-4D9ADC510CAD}" type="pres">
      <dgm:prSet presAssocID="{6287B39D-322A-4891-BBE0-A1BDBED077E2}" presName="parTrans" presStyleCnt="0"/>
      <dgm:spPr/>
    </dgm:pt>
    <dgm:pt modelId="{5F44739B-CA8A-44CD-8E2A-31C9917F46C2}" type="pres">
      <dgm:prSet presAssocID="{E6D52F00-43C0-44CF-827E-344A17BB1973}" presName="node" presStyleLbl="alignAccFollowNode1" presStyleIdx="4" presStyleCnt="7" custScaleX="248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C02D1-6433-416D-A8B3-BF713D945B9C}" type="pres">
      <dgm:prSet presAssocID="{EA844138-B309-4743-B89C-F66D3B5E8DA9}" presName="vSp" presStyleCnt="0"/>
      <dgm:spPr/>
    </dgm:pt>
    <dgm:pt modelId="{FAC3EDA5-9417-49EB-AC2F-74037EEC1C4C}" type="pres">
      <dgm:prSet presAssocID="{AD5BB7C4-D67B-41AD-8393-23A5F93EF217}" presName="horFlow" presStyleCnt="0"/>
      <dgm:spPr/>
    </dgm:pt>
    <dgm:pt modelId="{DC9494E0-21C4-4E08-989B-CBA9E987E038}" type="pres">
      <dgm:prSet presAssocID="{AD5BB7C4-D67B-41AD-8393-23A5F93EF217}" presName="bigChev" presStyleLbl="node1" presStyleIdx="5" presStyleCnt="7" custScaleX="176262"/>
      <dgm:spPr/>
      <dgm:t>
        <a:bodyPr/>
        <a:lstStyle/>
        <a:p>
          <a:endParaRPr lang="ru-RU"/>
        </a:p>
      </dgm:t>
    </dgm:pt>
    <dgm:pt modelId="{F3767151-11F1-4EDB-B74D-C554DB6FE568}" type="pres">
      <dgm:prSet presAssocID="{C712E163-4330-443F-9583-79035B76AC2F}" presName="parTrans" presStyleCnt="0"/>
      <dgm:spPr/>
    </dgm:pt>
    <dgm:pt modelId="{EFF922BE-6C3D-42E3-A9D5-C525E82F26FC}" type="pres">
      <dgm:prSet presAssocID="{9F73A42C-E4AC-429D-9FC6-71C8FF5F2DB0}" presName="node" presStyleLbl="alignAccFollowNode1" presStyleIdx="5" presStyleCnt="7" custScaleX="248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26BD2-AF87-4A8A-9DBC-4BE6C2A0C52C}" type="pres">
      <dgm:prSet presAssocID="{AD5BB7C4-D67B-41AD-8393-23A5F93EF217}" presName="vSp" presStyleCnt="0"/>
      <dgm:spPr/>
    </dgm:pt>
    <dgm:pt modelId="{33A6FDDC-3FB3-42E1-A363-C1717DDEDDA7}" type="pres">
      <dgm:prSet presAssocID="{9B2644A5-FE41-49F3-B45A-A3DA60DC1867}" presName="horFlow" presStyleCnt="0"/>
      <dgm:spPr/>
    </dgm:pt>
    <dgm:pt modelId="{CC00BB83-9C8D-426F-B0C7-6BD58536A341}" type="pres">
      <dgm:prSet presAssocID="{9B2644A5-FE41-49F3-B45A-A3DA60DC1867}" presName="bigChev" presStyleLbl="node1" presStyleIdx="6" presStyleCnt="7" custScaleX="176262"/>
      <dgm:spPr/>
      <dgm:t>
        <a:bodyPr/>
        <a:lstStyle/>
        <a:p>
          <a:endParaRPr lang="ru-RU"/>
        </a:p>
      </dgm:t>
    </dgm:pt>
    <dgm:pt modelId="{AF4BE7BB-60D3-4D46-A85A-8B6F49721C19}" type="pres">
      <dgm:prSet presAssocID="{4560589C-412E-4AD4-BF95-22462A21E3A3}" presName="parTrans" presStyleCnt="0"/>
      <dgm:spPr/>
    </dgm:pt>
    <dgm:pt modelId="{6CF33102-1C54-4402-8667-F3F09D5F09E3}" type="pres">
      <dgm:prSet presAssocID="{B50319FB-9F8C-4D63-9ED8-864C055CFA4F}" presName="node" presStyleLbl="alignAccFollowNode1" presStyleIdx="6" presStyleCnt="7" custScaleX="248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11536D-16F1-4A55-96D6-E463BB5014C3}" srcId="{1860BEF0-B8F2-4A68-81E0-4E83E09E75B5}" destId="{9A949167-850F-4D39-836C-70B47E100C50}" srcOrd="0" destOrd="0" parTransId="{0BBD5EB0-A75E-4C38-BFE7-76EAB464F474}" sibTransId="{36CBBD89-D864-4B6B-9531-DFD121EFDA3D}"/>
    <dgm:cxn modelId="{E5B82421-2773-4355-B5CE-199CF79573FC}" srcId="{1860BEF0-B8F2-4A68-81E0-4E83E09E75B5}" destId="{9BF0012F-916E-4F38-BD65-BF3B5E51AFFE}" srcOrd="3" destOrd="0" parTransId="{4330C2AD-FF60-4C36-BDB0-13591A88589F}" sibTransId="{2AE92A00-9122-4A9D-B596-47E1F2B778D9}"/>
    <dgm:cxn modelId="{622AD632-D2E2-4702-9B0E-2E627F854CC1}" type="presOf" srcId="{1860BEF0-B8F2-4A68-81E0-4E83E09E75B5}" destId="{A32E1C48-D2AF-4B02-9032-3CC9709513C2}" srcOrd="0" destOrd="0" presId="urn:microsoft.com/office/officeart/2005/8/layout/lProcess3"/>
    <dgm:cxn modelId="{2A0D7ED4-D98B-4430-AFBD-88ABA1ED075A}" srcId="{1860BEF0-B8F2-4A68-81E0-4E83E09E75B5}" destId="{BA155DBB-23E6-4C90-9594-967DC830D95D}" srcOrd="2" destOrd="0" parTransId="{33EAC646-1E66-46F9-98EC-20375D0D5A1A}" sibTransId="{44D838E7-9181-4B55-B9E6-309F61D80FB9}"/>
    <dgm:cxn modelId="{1FCFCAC9-80B9-4061-977C-9B6EC9D554F2}" type="presOf" srcId="{F461BD3B-6AFF-4576-A085-70D7FB6D334D}" destId="{9DF4043B-D788-4038-A7A2-F204FB4944E9}" srcOrd="0" destOrd="0" presId="urn:microsoft.com/office/officeart/2005/8/layout/lProcess3"/>
    <dgm:cxn modelId="{9B33BAC8-0143-4357-9D82-7FB380952A23}" type="presOf" srcId="{9BF0012F-916E-4F38-BD65-BF3B5E51AFFE}" destId="{8275F6E1-A261-401E-B5E7-B1B4968A7B7D}" srcOrd="0" destOrd="0" presId="urn:microsoft.com/office/officeart/2005/8/layout/lProcess3"/>
    <dgm:cxn modelId="{99A78C1E-FE20-43D4-AE8A-5E4CF00EE6ED}" srcId="{1860BEF0-B8F2-4A68-81E0-4E83E09E75B5}" destId="{AD5BB7C4-D67B-41AD-8393-23A5F93EF217}" srcOrd="5" destOrd="0" parTransId="{5A685BD6-0501-4202-9FD2-FC4A63D739C3}" sibTransId="{8C436810-5920-47B0-B726-2044CDCEE366}"/>
    <dgm:cxn modelId="{10EBA3B6-417E-4910-A557-F5C284131108}" type="presOf" srcId="{0CD48175-FF4A-4B47-9110-7968693E039D}" destId="{DA33A1C9-AD91-47BB-83BB-ABEF6B1E37BB}" srcOrd="0" destOrd="0" presId="urn:microsoft.com/office/officeart/2005/8/layout/lProcess3"/>
    <dgm:cxn modelId="{6F3E903A-AEF8-4593-BB63-1445375B7E85}" srcId="{1860BEF0-B8F2-4A68-81E0-4E83E09E75B5}" destId="{7537CFDD-36E0-4CF6-B66B-D83335C9D278}" srcOrd="1" destOrd="0" parTransId="{849410C2-5C9A-4980-87C2-D09103E176B2}" sibTransId="{935EB84C-3946-48D6-B9B7-F2DAB034ED23}"/>
    <dgm:cxn modelId="{8D7C6BE7-D3F0-4B82-8B7C-F1A86E566BB5}" type="presOf" srcId="{9B2644A5-FE41-49F3-B45A-A3DA60DC1867}" destId="{CC00BB83-9C8D-426F-B0C7-6BD58536A341}" srcOrd="0" destOrd="0" presId="urn:microsoft.com/office/officeart/2005/8/layout/lProcess3"/>
    <dgm:cxn modelId="{1A4DC76B-E63B-4483-9520-6BB62FB6BDCE}" type="presOf" srcId="{0CA10DCC-E8FA-4472-95D2-FBA2BB9E1F5B}" destId="{D96E5B98-77E7-41DC-A9D2-CD79C0DAFCA9}" srcOrd="0" destOrd="0" presId="urn:microsoft.com/office/officeart/2005/8/layout/lProcess3"/>
    <dgm:cxn modelId="{863A3B87-BDBF-4FFB-AAED-958F842193FB}" type="presOf" srcId="{E6D52F00-43C0-44CF-827E-344A17BB1973}" destId="{5F44739B-CA8A-44CD-8E2A-31C9917F46C2}" srcOrd="0" destOrd="0" presId="urn:microsoft.com/office/officeart/2005/8/layout/lProcess3"/>
    <dgm:cxn modelId="{32FBD35E-AEDA-4767-B35B-569FDECAD6E1}" srcId="{1860BEF0-B8F2-4A68-81E0-4E83E09E75B5}" destId="{EA844138-B309-4743-B89C-F66D3B5E8DA9}" srcOrd="4" destOrd="0" parTransId="{CA99D3CC-441C-4294-921F-53E7DF699579}" sibTransId="{11893130-B5A4-46DA-88F2-A0538FE3B194}"/>
    <dgm:cxn modelId="{576A9D89-117D-49B1-A00E-54F9F8D8E772}" srcId="{9B2644A5-FE41-49F3-B45A-A3DA60DC1867}" destId="{B50319FB-9F8C-4D63-9ED8-864C055CFA4F}" srcOrd="0" destOrd="0" parTransId="{4560589C-412E-4AD4-BF95-22462A21E3A3}" sibTransId="{B80EA907-002A-4CB8-AE68-36DDB199FA4B}"/>
    <dgm:cxn modelId="{EFB61D4D-549D-4222-8987-701FA0E06D4F}" type="presOf" srcId="{7537CFDD-36E0-4CF6-B66B-D83335C9D278}" destId="{D8257EEE-AE1B-473C-B46D-28A312790C77}" srcOrd="0" destOrd="0" presId="urn:microsoft.com/office/officeart/2005/8/layout/lProcess3"/>
    <dgm:cxn modelId="{8A8908E6-5490-4283-9AD9-50036C2B88A7}" type="presOf" srcId="{AD5BB7C4-D67B-41AD-8393-23A5F93EF217}" destId="{DC9494E0-21C4-4E08-989B-CBA9E987E038}" srcOrd="0" destOrd="0" presId="urn:microsoft.com/office/officeart/2005/8/layout/lProcess3"/>
    <dgm:cxn modelId="{B837ABAB-6B3E-40AE-B5F7-F486ABBFC988}" srcId="{BA155DBB-23E6-4C90-9594-967DC830D95D}" destId="{F461BD3B-6AFF-4576-A085-70D7FB6D334D}" srcOrd="0" destOrd="0" parTransId="{2B6D7DAB-02F3-484F-83C7-792A6EA2389E}" sibTransId="{5BDA2A06-4004-49C5-B335-3DC41BC389EE}"/>
    <dgm:cxn modelId="{95839CD1-D9F0-4150-A56F-0D0E833B5F3B}" srcId="{7537CFDD-36E0-4CF6-B66B-D83335C9D278}" destId="{0CD48175-FF4A-4B47-9110-7968693E039D}" srcOrd="0" destOrd="0" parTransId="{FC6E6184-2296-4A93-9DAB-7B13C30A1525}" sibTransId="{D499C389-FD7F-43DC-9D67-D4773F1F8BC6}"/>
    <dgm:cxn modelId="{7A184CD6-4396-4D16-987C-BAB3F44FED38}" type="presOf" srcId="{B50319FB-9F8C-4D63-9ED8-864C055CFA4F}" destId="{6CF33102-1C54-4402-8667-F3F09D5F09E3}" srcOrd="0" destOrd="0" presId="urn:microsoft.com/office/officeart/2005/8/layout/lProcess3"/>
    <dgm:cxn modelId="{67574F95-FD3F-4972-B052-35AE4C5E7CD4}" srcId="{9A949167-850F-4D39-836C-70B47E100C50}" destId="{9E841E19-287F-4FB4-A6B6-A10C77F018AB}" srcOrd="0" destOrd="0" parTransId="{BF8EAE65-1B99-4D61-896E-8749980D47A7}" sibTransId="{70011B17-D57E-48BD-A8A4-C8A7E0F71D3C}"/>
    <dgm:cxn modelId="{44BE3595-176D-43A0-BF1B-7DD14E8FF974}" type="presOf" srcId="{9E841E19-287F-4FB4-A6B6-A10C77F018AB}" destId="{97E18948-3D26-493B-9538-E1B95E41F342}" srcOrd="0" destOrd="0" presId="urn:microsoft.com/office/officeart/2005/8/layout/lProcess3"/>
    <dgm:cxn modelId="{9DD72502-615C-4642-BD5E-F07D22E9033F}" type="presOf" srcId="{9A949167-850F-4D39-836C-70B47E100C50}" destId="{95961E2D-86D3-4CCA-80E9-B2BD073AFCAC}" srcOrd="0" destOrd="0" presId="urn:microsoft.com/office/officeart/2005/8/layout/lProcess3"/>
    <dgm:cxn modelId="{448CD9CE-9B12-4C59-9323-460E66C1A06B}" type="presOf" srcId="{EA844138-B309-4743-B89C-F66D3B5E8DA9}" destId="{999EE69E-5537-43F4-AB11-3BB1E151AB84}" srcOrd="0" destOrd="0" presId="urn:microsoft.com/office/officeart/2005/8/layout/lProcess3"/>
    <dgm:cxn modelId="{91ACC844-204A-4F5C-8B3D-E22307D43817}" srcId="{AD5BB7C4-D67B-41AD-8393-23A5F93EF217}" destId="{9F73A42C-E4AC-429D-9FC6-71C8FF5F2DB0}" srcOrd="0" destOrd="0" parTransId="{C712E163-4330-443F-9583-79035B76AC2F}" sibTransId="{A313C9D8-97B1-473E-99AC-453721E72DB5}"/>
    <dgm:cxn modelId="{14AF80FD-D622-4CD6-B5B4-B175AA606405}" type="presOf" srcId="{9F73A42C-E4AC-429D-9FC6-71C8FF5F2DB0}" destId="{EFF922BE-6C3D-42E3-A9D5-C525E82F26FC}" srcOrd="0" destOrd="0" presId="urn:microsoft.com/office/officeart/2005/8/layout/lProcess3"/>
    <dgm:cxn modelId="{76F43A46-3D96-4AD7-AEC6-C59B03740C6B}" srcId="{9BF0012F-916E-4F38-BD65-BF3B5E51AFFE}" destId="{0CA10DCC-E8FA-4472-95D2-FBA2BB9E1F5B}" srcOrd="0" destOrd="0" parTransId="{0BB553C6-45E2-4095-82CB-788673E30745}" sibTransId="{B4E2EE92-AF28-4C80-B0C3-A9653662334B}"/>
    <dgm:cxn modelId="{48AE63BF-51D1-45DE-86DA-4C993C4A2EA0}" srcId="{1860BEF0-B8F2-4A68-81E0-4E83E09E75B5}" destId="{9B2644A5-FE41-49F3-B45A-A3DA60DC1867}" srcOrd="6" destOrd="0" parTransId="{69938E91-88FD-4755-88F4-C1D02EF1291B}" sibTransId="{4D0D6B5C-4147-4ACA-B04E-C91999F97A31}"/>
    <dgm:cxn modelId="{0EA21EAE-531A-44BC-9B5D-A4B29B9ECDAA}" type="presOf" srcId="{BA155DBB-23E6-4C90-9594-967DC830D95D}" destId="{8BCE1CE3-7416-4005-97D7-4380ACC7784C}" srcOrd="0" destOrd="0" presId="urn:microsoft.com/office/officeart/2005/8/layout/lProcess3"/>
    <dgm:cxn modelId="{090E5C5E-36F9-4809-8DE5-BE092406E2E3}" srcId="{EA844138-B309-4743-B89C-F66D3B5E8DA9}" destId="{E6D52F00-43C0-44CF-827E-344A17BB1973}" srcOrd="0" destOrd="0" parTransId="{6287B39D-322A-4891-BBE0-A1BDBED077E2}" sibTransId="{26F39642-456E-44CA-9B48-08B158A38BCD}"/>
    <dgm:cxn modelId="{B5FD0E62-ED8F-47B1-B532-EAC549FB5B3F}" type="presParOf" srcId="{A32E1C48-D2AF-4B02-9032-3CC9709513C2}" destId="{B05400A6-B125-4DCB-BB49-9731D4462949}" srcOrd="0" destOrd="0" presId="urn:microsoft.com/office/officeart/2005/8/layout/lProcess3"/>
    <dgm:cxn modelId="{7DDF2619-6434-45D7-A5BB-9232E5A4459F}" type="presParOf" srcId="{B05400A6-B125-4DCB-BB49-9731D4462949}" destId="{95961E2D-86D3-4CCA-80E9-B2BD073AFCAC}" srcOrd="0" destOrd="0" presId="urn:microsoft.com/office/officeart/2005/8/layout/lProcess3"/>
    <dgm:cxn modelId="{8A4BD6A3-4AC9-4967-AE3C-47771F95AB4B}" type="presParOf" srcId="{B05400A6-B125-4DCB-BB49-9731D4462949}" destId="{AC21E982-E521-4845-A7F3-7BFF396B5BE2}" srcOrd="1" destOrd="0" presId="urn:microsoft.com/office/officeart/2005/8/layout/lProcess3"/>
    <dgm:cxn modelId="{B548AE5D-D43D-41AD-AA54-EF4072DDC73F}" type="presParOf" srcId="{B05400A6-B125-4DCB-BB49-9731D4462949}" destId="{97E18948-3D26-493B-9538-E1B95E41F342}" srcOrd="2" destOrd="0" presId="urn:microsoft.com/office/officeart/2005/8/layout/lProcess3"/>
    <dgm:cxn modelId="{6241E0D0-DC1C-45B9-951B-740B17B325CE}" type="presParOf" srcId="{A32E1C48-D2AF-4B02-9032-3CC9709513C2}" destId="{50295548-D194-41FD-9A0F-10A16DF7E9F7}" srcOrd="1" destOrd="0" presId="urn:microsoft.com/office/officeart/2005/8/layout/lProcess3"/>
    <dgm:cxn modelId="{2FA557D8-6C59-4A5B-AE61-366FCA3F2184}" type="presParOf" srcId="{A32E1C48-D2AF-4B02-9032-3CC9709513C2}" destId="{D1234143-070C-4578-9F00-2F244D2A2C1F}" srcOrd="2" destOrd="0" presId="urn:microsoft.com/office/officeart/2005/8/layout/lProcess3"/>
    <dgm:cxn modelId="{4FCFDD6D-9E52-45E2-9463-CCDB5644F94B}" type="presParOf" srcId="{D1234143-070C-4578-9F00-2F244D2A2C1F}" destId="{D8257EEE-AE1B-473C-B46D-28A312790C77}" srcOrd="0" destOrd="0" presId="urn:microsoft.com/office/officeart/2005/8/layout/lProcess3"/>
    <dgm:cxn modelId="{CA53A7C5-3AF1-41E9-9430-58420AD85323}" type="presParOf" srcId="{D1234143-070C-4578-9F00-2F244D2A2C1F}" destId="{A0EC33D3-C08A-4D94-B936-B027EFB3A2B6}" srcOrd="1" destOrd="0" presId="urn:microsoft.com/office/officeart/2005/8/layout/lProcess3"/>
    <dgm:cxn modelId="{35976E87-CE35-435A-8F3D-3DA484D00D05}" type="presParOf" srcId="{D1234143-070C-4578-9F00-2F244D2A2C1F}" destId="{DA33A1C9-AD91-47BB-83BB-ABEF6B1E37BB}" srcOrd="2" destOrd="0" presId="urn:microsoft.com/office/officeart/2005/8/layout/lProcess3"/>
    <dgm:cxn modelId="{1B7874FD-D43E-4D5F-9949-95843002EFDA}" type="presParOf" srcId="{A32E1C48-D2AF-4B02-9032-3CC9709513C2}" destId="{79D61F4F-3F67-4FF9-903A-9DF50446B734}" srcOrd="3" destOrd="0" presId="urn:microsoft.com/office/officeart/2005/8/layout/lProcess3"/>
    <dgm:cxn modelId="{1C3EE8B4-75A5-4A02-A406-0DDF6D97759D}" type="presParOf" srcId="{A32E1C48-D2AF-4B02-9032-3CC9709513C2}" destId="{D8241263-9737-43D2-A876-C47203EFE190}" srcOrd="4" destOrd="0" presId="urn:microsoft.com/office/officeart/2005/8/layout/lProcess3"/>
    <dgm:cxn modelId="{C3275094-57BC-4142-8DA8-EBD53B8EF105}" type="presParOf" srcId="{D8241263-9737-43D2-A876-C47203EFE190}" destId="{8BCE1CE3-7416-4005-97D7-4380ACC7784C}" srcOrd="0" destOrd="0" presId="urn:microsoft.com/office/officeart/2005/8/layout/lProcess3"/>
    <dgm:cxn modelId="{876E0401-C8B0-4D7A-9B84-4DAAA922FF0C}" type="presParOf" srcId="{D8241263-9737-43D2-A876-C47203EFE190}" destId="{245C072B-9655-4420-AE3E-52AFE0C0B407}" srcOrd="1" destOrd="0" presId="urn:microsoft.com/office/officeart/2005/8/layout/lProcess3"/>
    <dgm:cxn modelId="{20F1E0CA-4523-41F1-AB92-1D49EEFC1C9C}" type="presParOf" srcId="{D8241263-9737-43D2-A876-C47203EFE190}" destId="{9DF4043B-D788-4038-A7A2-F204FB4944E9}" srcOrd="2" destOrd="0" presId="urn:microsoft.com/office/officeart/2005/8/layout/lProcess3"/>
    <dgm:cxn modelId="{D51A43BB-BB79-4D13-9E29-4BF90A804AEE}" type="presParOf" srcId="{A32E1C48-D2AF-4B02-9032-3CC9709513C2}" destId="{8444B1E2-E44F-496D-8D01-7928D3E5DC84}" srcOrd="5" destOrd="0" presId="urn:microsoft.com/office/officeart/2005/8/layout/lProcess3"/>
    <dgm:cxn modelId="{C7846BF1-29D4-4F43-BE57-497DB58994F6}" type="presParOf" srcId="{A32E1C48-D2AF-4B02-9032-3CC9709513C2}" destId="{C62877FD-522F-439C-9FA2-817DF8AB9DC4}" srcOrd="6" destOrd="0" presId="urn:microsoft.com/office/officeart/2005/8/layout/lProcess3"/>
    <dgm:cxn modelId="{832A7520-5F5E-4951-92BE-7FB367DC54AC}" type="presParOf" srcId="{C62877FD-522F-439C-9FA2-817DF8AB9DC4}" destId="{8275F6E1-A261-401E-B5E7-B1B4968A7B7D}" srcOrd="0" destOrd="0" presId="urn:microsoft.com/office/officeart/2005/8/layout/lProcess3"/>
    <dgm:cxn modelId="{1D5556B5-35C9-4DC9-997C-BA27B69F462B}" type="presParOf" srcId="{C62877FD-522F-439C-9FA2-817DF8AB9DC4}" destId="{27D22FA8-1332-4B50-8628-ECE66AFB422F}" srcOrd="1" destOrd="0" presId="urn:microsoft.com/office/officeart/2005/8/layout/lProcess3"/>
    <dgm:cxn modelId="{94AFC62D-095E-4D88-AD8F-152BBAEE1FB6}" type="presParOf" srcId="{C62877FD-522F-439C-9FA2-817DF8AB9DC4}" destId="{D96E5B98-77E7-41DC-A9D2-CD79C0DAFCA9}" srcOrd="2" destOrd="0" presId="urn:microsoft.com/office/officeart/2005/8/layout/lProcess3"/>
    <dgm:cxn modelId="{40CD7935-F18F-4140-920D-54C29B5D769D}" type="presParOf" srcId="{A32E1C48-D2AF-4B02-9032-3CC9709513C2}" destId="{4FF6F028-061B-4F40-8906-AB7EC5D6FE99}" srcOrd="7" destOrd="0" presId="urn:microsoft.com/office/officeart/2005/8/layout/lProcess3"/>
    <dgm:cxn modelId="{16F328FD-C132-454C-8678-401B20BD4EF6}" type="presParOf" srcId="{A32E1C48-D2AF-4B02-9032-3CC9709513C2}" destId="{F6334B3B-81FD-428D-8BA7-5315CB1001AF}" srcOrd="8" destOrd="0" presId="urn:microsoft.com/office/officeart/2005/8/layout/lProcess3"/>
    <dgm:cxn modelId="{9D57C362-EC73-4AC6-A6DC-5EB5DEE108DE}" type="presParOf" srcId="{F6334B3B-81FD-428D-8BA7-5315CB1001AF}" destId="{999EE69E-5537-43F4-AB11-3BB1E151AB84}" srcOrd="0" destOrd="0" presId="urn:microsoft.com/office/officeart/2005/8/layout/lProcess3"/>
    <dgm:cxn modelId="{D0EA3BDA-1F9C-4506-AE92-4E5F1A1429AC}" type="presParOf" srcId="{F6334B3B-81FD-428D-8BA7-5315CB1001AF}" destId="{2B97E792-5DE1-4031-B165-4D9ADC510CAD}" srcOrd="1" destOrd="0" presId="urn:microsoft.com/office/officeart/2005/8/layout/lProcess3"/>
    <dgm:cxn modelId="{F7218E93-7AED-4936-9AAB-FB70D4AE052F}" type="presParOf" srcId="{F6334B3B-81FD-428D-8BA7-5315CB1001AF}" destId="{5F44739B-CA8A-44CD-8E2A-31C9917F46C2}" srcOrd="2" destOrd="0" presId="urn:microsoft.com/office/officeart/2005/8/layout/lProcess3"/>
    <dgm:cxn modelId="{01BD9956-DBA0-441D-AA2C-FFF4F47C89E6}" type="presParOf" srcId="{A32E1C48-D2AF-4B02-9032-3CC9709513C2}" destId="{932C02D1-6433-416D-A8B3-BF713D945B9C}" srcOrd="9" destOrd="0" presId="urn:microsoft.com/office/officeart/2005/8/layout/lProcess3"/>
    <dgm:cxn modelId="{9790CDBE-D93E-43BB-98F4-DDB0B994A280}" type="presParOf" srcId="{A32E1C48-D2AF-4B02-9032-3CC9709513C2}" destId="{FAC3EDA5-9417-49EB-AC2F-74037EEC1C4C}" srcOrd="10" destOrd="0" presId="urn:microsoft.com/office/officeart/2005/8/layout/lProcess3"/>
    <dgm:cxn modelId="{A1D8C78C-5BB4-4F48-A10E-98983F176F55}" type="presParOf" srcId="{FAC3EDA5-9417-49EB-AC2F-74037EEC1C4C}" destId="{DC9494E0-21C4-4E08-989B-CBA9E987E038}" srcOrd="0" destOrd="0" presId="urn:microsoft.com/office/officeart/2005/8/layout/lProcess3"/>
    <dgm:cxn modelId="{9B5B1E13-00E9-48D3-B38A-714E5799237B}" type="presParOf" srcId="{FAC3EDA5-9417-49EB-AC2F-74037EEC1C4C}" destId="{F3767151-11F1-4EDB-B74D-C554DB6FE568}" srcOrd="1" destOrd="0" presId="urn:microsoft.com/office/officeart/2005/8/layout/lProcess3"/>
    <dgm:cxn modelId="{4027055D-EFA9-4763-A2B5-437B86194C21}" type="presParOf" srcId="{FAC3EDA5-9417-49EB-AC2F-74037EEC1C4C}" destId="{EFF922BE-6C3D-42E3-A9D5-C525E82F26FC}" srcOrd="2" destOrd="0" presId="urn:microsoft.com/office/officeart/2005/8/layout/lProcess3"/>
    <dgm:cxn modelId="{7995B0A8-2E52-411C-BDE1-E951D03CA1DB}" type="presParOf" srcId="{A32E1C48-D2AF-4B02-9032-3CC9709513C2}" destId="{BBD26BD2-AF87-4A8A-9DBC-4BE6C2A0C52C}" srcOrd="11" destOrd="0" presId="urn:microsoft.com/office/officeart/2005/8/layout/lProcess3"/>
    <dgm:cxn modelId="{1F6B775D-86CC-4896-A691-A211DC4F1B86}" type="presParOf" srcId="{A32E1C48-D2AF-4B02-9032-3CC9709513C2}" destId="{33A6FDDC-3FB3-42E1-A363-C1717DDEDDA7}" srcOrd="12" destOrd="0" presId="urn:microsoft.com/office/officeart/2005/8/layout/lProcess3"/>
    <dgm:cxn modelId="{891CBB81-050D-41A5-B2F0-306A4C7F130B}" type="presParOf" srcId="{33A6FDDC-3FB3-42E1-A363-C1717DDEDDA7}" destId="{CC00BB83-9C8D-426F-B0C7-6BD58536A341}" srcOrd="0" destOrd="0" presId="urn:microsoft.com/office/officeart/2005/8/layout/lProcess3"/>
    <dgm:cxn modelId="{CEBA1B3E-6340-4686-8139-90E983B872B7}" type="presParOf" srcId="{33A6FDDC-3FB3-42E1-A363-C1717DDEDDA7}" destId="{AF4BE7BB-60D3-4D46-A85A-8B6F49721C19}" srcOrd="1" destOrd="0" presId="urn:microsoft.com/office/officeart/2005/8/layout/lProcess3"/>
    <dgm:cxn modelId="{53D1B914-7EF4-4650-89F5-37EF7DD843BB}" type="presParOf" srcId="{33A6FDDC-3FB3-42E1-A363-C1717DDEDDA7}" destId="{6CF33102-1C54-4402-8667-F3F09D5F09E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844FD9-386C-40FD-9B54-4E3FED6BE32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D37CF62-95EC-4BD5-B7C0-1FC7A5B463DF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dirty="0" smtClean="0"/>
            <a:t>-</a:t>
          </a:r>
          <a:endParaRPr lang="ru-RU" dirty="0"/>
        </a:p>
      </dgm:t>
    </dgm:pt>
    <dgm:pt modelId="{4BD53883-1F02-4BE2-88DF-4080C853DBCE}" type="parTrans" cxnId="{4FAB328B-7C43-42A6-A175-3F120196832C}">
      <dgm:prSet/>
      <dgm:spPr/>
      <dgm:t>
        <a:bodyPr/>
        <a:lstStyle/>
        <a:p>
          <a:endParaRPr lang="ru-RU"/>
        </a:p>
      </dgm:t>
    </dgm:pt>
    <dgm:pt modelId="{8E017A6A-2129-4305-9913-57B67EE48DD7}" type="sibTrans" cxnId="{4FAB328B-7C43-42A6-A175-3F120196832C}">
      <dgm:prSet/>
      <dgm:spPr/>
      <dgm:t>
        <a:bodyPr/>
        <a:lstStyle/>
        <a:p>
          <a:endParaRPr lang="ru-RU"/>
        </a:p>
      </dgm:t>
    </dgm:pt>
    <dgm:pt modelId="{06AE3BDD-067F-4D62-A0FD-E3DBB08C8AEC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г</a:t>
          </a:r>
          <a:r>
            <a:rPr lang="ru-RU" b="1" dirty="0" smtClean="0">
              <a:solidFill>
                <a:srgbClr val="FF0000"/>
              </a:solidFill>
              <a:latin typeface="Verdana" pitchFamily="34" charset="0"/>
            </a:rPr>
            <a:t>Е</a:t>
          </a:r>
          <a:r>
            <a:rPr lang="ru-RU" b="1" dirty="0" smtClean="0">
              <a:latin typeface="Verdana" pitchFamily="34" charset="0"/>
            </a:rPr>
            <a:t>рб</a:t>
          </a:r>
          <a:endParaRPr lang="ru-RU" b="1" dirty="0">
            <a:latin typeface="Verdana" pitchFamily="34" charset="0"/>
          </a:endParaRPr>
        </a:p>
      </dgm:t>
    </dgm:pt>
    <dgm:pt modelId="{D38D37AF-A82F-4ACA-BDC2-E97952936985}" type="parTrans" cxnId="{410EC9A4-87B9-487F-8E3F-19405723D3A5}">
      <dgm:prSet/>
      <dgm:spPr/>
      <dgm:t>
        <a:bodyPr/>
        <a:lstStyle/>
        <a:p>
          <a:endParaRPr lang="ru-RU"/>
        </a:p>
      </dgm:t>
    </dgm:pt>
    <dgm:pt modelId="{F875E88D-199C-4BC3-A837-6383C385162C}" type="sibTrans" cxnId="{410EC9A4-87B9-487F-8E3F-19405723D3A5}">
      <dgm:prSet/>
      <dgm:spPr/>
      <dgm:t>
        <a:bodyPr/>
        <a:lstStyle/>
        <a:p>
          <a:endParaRPr lang="ru-RU"/>
        </a:p>
      </dgm:t>
    </dgm:pt>
    <dgm:pt modelId="{52DDE3CA-95A4-417F-BD7A-9E6F24BCFA1B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о </a:t>
          </a:r>
          <a:r>
            <a:rPr lang="ru-RU" b="1" dirty="0" err="1" smtClean="0">
              <a:latin typeface="Verdana" pitchFamily="34" charset="0"/>
            </a:rPr>
            <a:t>герб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Е</a:t>
          </a:r>
          <a:endParaRPr lang="ru-RU" b="1" dirty="0">
            <a:solidFill>
              <a:srgbClr val="FF0000"/>
            </a:solidFill>
            <a:latin typeface="Verdana" pitchFamily="34" charset="0"/>
          </a:endParaRPr>
        </a:p>
      </dgm:t>
    </dgm:pt>
    <dgm:pt modelId="{8E4AB993-7AC3-41F9-B347-2931B2783260}" type="parTrans" cxnId="{C53E83C7-E41B-45A7-A7A5-41E7783A20B0}">
      <dgm:prSet/>
      <dgm:spPr/>
      <dgm:t>
        <a:bodyPr/>
        <a:lstStyle/>
        <a:p>
          <a:endParaRPr lang="ru-RU"/>
        </a:p>
      </dgm:t>
    </dgm:pt>
    <dgm:pt modelId="{975F0B75-B40C-4397-B860-A13A8253A427}" type="sibTrans" cxnId="{C53E83C7-E41B-45A7-A7A5-41E7783A20B0}">
      <dgm:prSet/>
      <dgm:spPr/>
      <dgm:t>
        <a:bodyPr/>
        <a:lstStyle/>
        <a:p>
          <a:endParaRPr lang="ru-RU"/>
        </a:p>
      </dgm:t>
    </dgm:pt>
    <dgm:pt modelId="{3A1D475D-B1D4-4753-8658-609633B5340B}" type="pres">
      <dgm:prSet presAssocID="{53844FD9-386C-40FD-9B54-4E3FED6BE321}" presName="Name0" presStyleCnt="0">
        <dgm:presLayoutVars>
          <dgm:dir/>
          <dgm:animLvl val="lvl"/>
          <dgm:resizeHandles val="exact"/>
        </dgm:presLayoutVars>
      </dgm:prSet>
      <dgm:spPr/>
    </dgm:pt>
    <dgm:pt modelId="{F7C912E9-2454-4D03-8DED-49C9A5463BD1}" type="pres">
      <dgm:prSet presAssocID="{06AE3BDD-067F-4D62-A0FD-E3DBB08C8AE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3F012-501C-4B01-9ADF-336FF75836B9}" type="pres">
      <dgm:prSet presAssocID="{F875E88D-199C-4BC3-A837-6383C385162C}" presName="parTxOnlySpace" presStyleCnt="0"/>
      <dgm:spPr/>
    </dgm:pt>
    <dgm:pt modelId="{BDAAD0E1-87DB-40AA-89A9-6DFF84A26188}" type="pres">
      <dgm:prSet presAssocID="{5D37CF62-95EC-4BD5-B7C0-1FC7A5B463DF}" presName="parTxOnly" presStyleLbl="node1" presStyleIdx="1" presStyleCnt="3" custScaleX="50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90696-8E8D-488D-8877-0AE8103D799D}" type="pres">
      <dgm:prSet presAssocID="{8E017A6A-2129-4305-9913-57B67EE48DD7}" presName="parTxOnlySpace" presStyleCnt="0"/>
      <dgm:spPr/>
    </dgm:pt>
    <dgm:pt modelId="{17274534-C058-4955-887D-BBDF926F8603}" type="pres">
      <dgm:prSet presAssocID="{52DDE3CA-95A4-417F-BD7A-9E6F24BCFA1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45BF9C-40AE-4051-B6EE-75201F091198}" type="presOf" srcId="{5D37CF62-95EC-4BD5-B7C0-1FC7A5B463DF}" destId="{BDAAD0E1-87DB-40AA-89A9-6DFF84A26188}" srcOrd="0" destOrd="0" presId="urn:microsoft.com/office/officeart/2005/8/layout/chevron1"/>
    <dgm:cxn modelId="{4FAB328B-7C43-42A6-A175-3F120196832C}" srcId="{53844FD9-386C-40FD-9B54-4E3FED6BE321}" destId="{5D37CF62-95EC-4BD5-B7C0-1FC7A5B463DF}" srcOrd="1" destOrd="0" parTransId="{4BD53883-1F02-4BE2-88DF-4080C853DBCE}" sibTransId="{8E017A6A-2129-4305-9913-57B67EE48DD7}"/>
    <dgm:cxn modelId="{50D9B887-BF31-49B4-BF08-88701B2C0AA2}" type="presOf" srcId="{06AE3BDD-067F-4D62-A0FD-E3DBB08C8AEC}" destId="{F7C912E9-2454-4D03-8DED-49C9A5463BD1}" srcOrd="0" destOrd="0" presId="urn:microsoft.com/office/officeart/2005/8/layout/chevron1"/>
    <dgm:cxn modelId="{CC67C983-FC48-4211-BA8D-176BA092FD8E}" type="presOf" srcId="{52DDE3CA-95A4-417F-BD7A-9E6F24BCFA1B}" destId="{17274534-C058-4955-887D-BBDF926F8603}" srcOrd="0" destOrd="0" presId="urn:microsoft.com/office/officeart/2005/8/layout/chevron1"/>
    <dgm:cxn modelId="{D230BAD7-1193-4AE4-AC12-44D18B55642E}" type="presOf" srcId="{53844FD9-386C-40FD-9B54-4E3FED6BE321}" destId="{3A1D475D-B1D4-4753-8658-609633B5340B}" srcOrd="0" destOrd="0" presId="urn:microsoft.com/office/officeart/2005/8/layout/chevron1"/>
    <dgm:cxn modelId="{C53E83C7-E41B-45A7-A7A5-41E7783A20B0}" srcId="{53844FD9-386C-40FD-9B54-4E3FED6BE321}" destId="{52DDE3CA-95A4-417F-BD7A-9E6F24BCFA1B}" srcOrd="2" destOrd="0" parTransId="{8E4AB993-7AC3-41F9-B347-2931B2783260}" sibTransId="{975F0B75-B40C-4397-B860-A13A8253A427}"/>
    <dgm:cxn modelId="{410EC9A4-87B9-487F-8E3F-19405723D3A5}" srcId="{53844FD9-386C-40FD-9B54-4E3FED6BE321}" destId="{06AE3BDD-067F-4D62-A0FD-E3DBB08C8AEC}" srcOrd="0" destOrd="0" parTransId="{D38D37AF-A82F-4ACA-BDC2-E97952936985}" sibTransId="{F875E88D-199C-4BC3-A837-6383C385162C}"/>
    <dgm:cxn modelId="{7580045F-37B6-420F-B939-56FA30EB5A4B}" type="presParOf" srcId="{3A1D475D-B1D4-4753-8658-609633B5340B}" destId="{F7C912E9-2454-4D03-8DED-49C9A5463BD1}" srcOrd="0" destOrd="0" presId="urn:microsoft.com/office/officeart/2005/8/layout/chevron1"/>
    <dgm:cxn modelId="{C41C99A9-AF15-4305-88DF-3BEA8BFAE6E5}" type="presParOf" srcId="{3A1D475D-B1D4-4753-8658-609633B5340B}" destId="{16B3F012-501C-4B01-9ADF-336FF75836B9}" srcOrd="1" destOrd="0" presId="urn:microsoft.com/office/officeart/2005/8/layout/chevron1"/>
    <dgm:cxn modelId="{609BEE42-52E7-4739-806A-99E5957E3AAA}" type="presParOf" srcId="{3A1D475D-B1D4-4753-8658-609633B5340B}" destId="{BDAAD0E1-87DB-40AA-89A9-6DFF84A26188}" srcOrd="2" destOrd="0" presId="urn:microsoft.com/office/officeart/2005/8/layout/chevron1"/>
    <dgm:cxn modelId="{0D09F6A1-E11C-4301-B5EB-39AF9D250637}" type="presParOf" srcId="{3A1D475D-B1D4-4753-8658-609633B5340B}" destId="{B8D90696-8E8D-488D-8877-0AE8103D799D}" srcOrd="3" destOrd="0" presId="urn:microsoft.com/office/officeart/2005/8/layout/chevron1"/>
    <dgm:cxn modelId="{31CC6D40-FBAA-4764-BBCA-91683F816405}" type="presParOf" srcId="{3A1D475D-B1D4-4753-8658-609633B5340B}" destId="{17274534-C058-4955-887D-BBDF926F8603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844FD9-386C-40FD-9B54-4E3FED6BE32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D37CF62-95EC-4BD5-B7C0-1FC7A5B463DF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dirty="0" smtClean="0"/>
            <a:t>-</a:t>
          </a:r>
          <a:endParaRPr lang="ru-RU" dirty="0"/>
        </a:p>
      </dgm:t>
    </dgm:pt>
    <dgm:pt modelId="{4BD53883-1F02-4BE2-88DF-4080C853DBCE}" type="parTrans" cxnId="{4FAB328B-7C43-42A6-A175-3F120196832C}">
      <dgm:prSet/>
      <dgm:spPr/>
      <dgm:t>
        <a:bodyPr/>
        <a:lstStyle/>
        <a:p>
          <a:endParaRPr lang="ru-RU"/>
        </a:p>
      </dgm:t>
    </dgm:pt>
    <dgm:pt modelId="{8E017A6A-2129-4305-9913-57B67EE48DD7}" type="sibTrans" cxnId="{4FAB328B-7C43-42A6-A175-3F120196832C}">
      <dgm:prSet/>
      <dgm:spPr/>
      <dgm:t>
        <a:bodyPr/>
        <a:lstStyle/>
        <a:p>
          <a:endParaRPr lang="ru-RU"/>
        </a:p>
      </dgm:t>
    </dgm:pt>
    <dgm:pt modelId="{06AE3BDD-067F-4D62-A0FD-E3DBB08C8AEC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з</a:t>
          </a:r>
          <a:r>
            <a:rPr lang="ru-RU" b="1" dirty="0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перт</a:t>
          </a:r>
          <a:endParaRPr lang="ru-RU" b="1" dirty="0">
            <a:latin typeface="Verdana" pitchFamily="34" charset="0"/>
          </a:endParaRPr>
        </a:p>
      </dgm:t>
    </dgm:pt>
    <dgm:pt modelId="{D38D37AF-A82F-4ACA-BDC2-E97952936985}" type="parTrans" cxnId="{410EC9A4-87B9-487F-8E3F-19405723D3A5}">
      <dgm:prSet/>
      <dgm:spPr/>
      <dgm:t>
        <a:bodyPr/>
        <a:lstStyle/>
        <a:p>
          <a:endParaRPr lang="ru-RU"/>
        </a:p>
      </dgm:t>
    </dgm:pt>
    <dgm:pt modelId="{F875E88D-199C-4BC3-A837-6383C385162C}" type="sibTrans" cxnId="{410EC9A4-87B9-487F-8E3F-19405723D3A5}">
      <dgm:prSet/>
      <dgm:spPr/>
      <dgm:t>
        <a:bodyPr/>
        <a:lstStyle/>
        <a:p>
          <a:endParaRPr lang="ru-RU"/>
        </a:p>
      </dgm:t>
    </dgm:pt>
    <dgm:pt modelId="{52DDE3CA-95A4-417F-BD7A-9E6F24BCFA1B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заперт</a:t>
          </a:r>
          <a:r>
            <a:rPr lang="ru-RU" b="1" dirty="0" smtClean="0">
              <a:solidFill>
                <a:srgbClr val="FF0000"/>
              </a:solidFill>
              <a:latin typeface="Verdana" pitchFamily="34" charset="0"/>
            </a:rPr>
            <a:t>А</a:t>
          </a:r>
          <a:endParaRPr lang="ru-RU" b="1" dirty="0">
            <a:solidFill>
              <a:srgbClr val="FF0000"/>
            </a:solidFill>
            <a:latin typeface="Verdana" pitchFamily="34" charset="0"/>
          </a:endParaRPr>
        </a:p>
      </dgm:t>
    </dgm:pt>
    <dgm:pt modelId="{8E4AB993-7AC3-41F9-B347-2931B2783260}" type="parTrans" cxnId="{C53E83C7-E41B-45A7-A7A5-41E7783A20B0}">
      <dgm:prSet/>
      <dgm:spPr/>
      <dgm:t>
        <a:bodyPr/>
        <a:lstStyle/>
        <a:p>
          <a:endParaRPr lang="ru-RU"/>
        </a:p>
      </dgm:t>
    </dgm:pt>
    <dgm:pt modelId="{975F0B75-B40C-4397-B860-A13A8253A427}" type="sibTrans" cxnId="{C53E83C7-E41B-45A7-A7A5-41E7783A20B0}">
      <dgm:prSet/>
      <dgm:spPr/>
      <dgm:t>
        <a:bodyPr/>
        <a:lstStyle/>
        <a:p>
          <a:endParaRPr lang="ru-RU"/>
        </a:p>
      </dgm:t>
    </dgm:pt>
    <dgm:pt modelId="{3A1D475D-B1D4-4753-8658-609633B5340B}" type="pres">
      <dgm:prSet presAssocID="{53844FD9-386C-40FD-9B54-4E3FED6BE321}" presName="Name0" presStyleCnt="0">
        <dgm:presLayoutVars>
          <dgm:dir/>
          <dgm:animLvl val="lvl"/>
          <dgm:resizeHandles val="exact"/>
        </dgm:presLayoutVars>
      </dgm:prSet>
      <dgm:spPr/>
    </dgm:pt>
    <dgm:pt modelId="{F7C912E9-2454-4D03-8DED-49C9A5463BD1}" type="pres">
      <dgm:prSet presAssocID="{06AE3BDD-067F-4D62-A0FD-E3DBB08C8AE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3F012-501C-4B01-9ADF-336FF75836B9}" type="pres">
      <dgm:prSet presAssocID="{F875E88D-199C-4BC3-A837-6383C385162C}" presName="parTxOnlySpace" presStyleCnt="0"/>
      <dgm:spPr/>
    </dgm:pt>
    <dgm:pt modelId="{BDAAD0E1-87DB-40AA-89A9-6DFF84A26188}" type="pres">
      <dgm:prSet presAssocID="{5D37CF62-95EC-4BD5-B7C0-1FC7A5B463DF}" presName="parTxOnly" presStyleLbl="node1" presStyleIdx="1" presStyleCnt="3" custScaleX="50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90696-8E8D-488D-8877-0AE8103D799D}" type="pres">
      <dgm:prSet presAssocID="{8E017A6A-2129-4305-9913-57B67EE48DD7}" presName="parTxOnlySpace" presStyleCnt="0"/>
      <dgm:spPr/>
    </dgm:pt>
    <dgm:pt modelId="{17274534-C058-4955-887D-BBDF926F8603}" type="pres">
      <dgm:prSet presAssocID="{52DDE3CA-95A4-417F-BD7A-9E6F24BCFA1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DD4100-7455-499A-ABFC-E84466C4D527}" type="presOf" srcId="{06AE3BDD-067F-4D62-A0FD-E3DBB08C8AEC}" destId="{F7C912E9-2454-4D03-8DED-49C9A5463BD1}" srcOrd="0" destOrd="0" presId="urn:microsoft.com/office/officeart/2005/8/layout/chevron1"/>
    <dgm:cxn modelId="{4FAB328B-7C43-42A6-A175-3F120196832C}" srcId="{53844FD9-386C-40FD-9B54-4E3FED6BE321}" destId="{5D37CF62-95EC-4BD5-B7C0-1FC7A5B463DF}" srcOrd="1" destOrd="0" parTransId="{4BD53883-1F02-4BE2-88DF-4080C853DBCE}" sibTransId="{8E017A6A-2129-4305-9913-57B67EE48DD7}"/>
    <dgm:cxn modelId="{AE0A7914-AF2D-46BC-ABFE-57760344ADCE}" type="presOf" srcId="{5D37CF62-95EC-4BD5-B7C0-1FC7A5B463DF}" destId="{BDAAD0E1-87DB-40AA-89A9-6DFF84A26188}" srcOrd="0" destOrd="0" presId="urn:microsoft.com/office/officeart/2005/8/layout/chevron1"/>
    <dgm:cxn modelId="{C53E83C7-E41B-45A7-A7A5-41E7783A20B0}" srcId="{53844FD9-386C-40FD-9B54-4E3FED6BE321}" destId="{52DDE3CA-95A4-417F-BD7A-9E6F24BCFA1B}" srcOrd="2" destOrd="0" parTransId="{8E4AB993-7AC3-41F9-B347-2931B2783260}" sibTransId="{975F0B75-B40C-4397-B860-A13A8253A427}"/>
    <dgm:cxn modelId="{17537999-1CF5-4423-9561-A4854C04AAD2}" type="presOf" srcId="{53844FD9-386C-40FD-9B54-4E3FED6BE321}" destId="{3A1D475D-B1D4-4753-8658-609633B5340B}" srcOrd="0" destOrd="0" presId="urn:microsoft.com/office/officeart/2005/8/layout/chevron1"/>
    <dgm:cxn modelId="{410EC9A4-87B9-487F-8E3F-19405723D3A5}" srcId="{53844FD9-386C-40FD-9B54-4E3FED6BE321}" destId="{06AE3BDD-067F-4D62-A0FD-E3DBB08C8AEC}" srcOrd="0" destOrd="0" parTransId="{D38D37AF-A82F-4ACA-BDC2-E97952936985}" sibTransId="{F875E88D-199C-4BC3-A837-6383C385162C}"/>
    <dgm:cxn modelId="{A862EFA9-C3A0-42AA-9809-06E1751E4371}" type="presOf" srcId="{52DDE3CA-95A4-417F-BD7A-9E6F24BCFA1B}" destId="{17274534-C058-4955-887D-BBDF926F8603}" srcOrd="0" destOrd="0" presId="urn:microsoft.com/office/officeart/2005/8/layout/chevron1"/>
    <dgm:cxn modelId="{8C29A6FA-F92F-4611-A964-84D67E045EEE}" type="presParOf" srcId="{3A1D475D-B1D4-4753-8658-609633B5340B}" destId="{F7C912E9-2454-4D03-8DED-49C9A5463BD1}" srcOrd="0" destOrd="0" presId="urn:microsoft.com/office/officeart/2005/8/layout/chevron1"/>
    <dgm:cxn modelId="{6A92DA5D-8670-4110-A53F-E2F2354D4A43}" type="presParOf" srcId="{3A1D475D-B1D4-4753-8658-609633B5340B}" destId="{16B3F012-501C-4B01-9ADF-336FF75836B9}" srcOrd="1" destOrd="0" presId="urn:microsoft.com/office/officeart/2005/8/layout/chevron1"/>
    <dgm:cxn modelId="{65165197-8138-4F6F-BE3D-D84C87EDC05B}" type="presParOf" srcId="{3A1D475D-B1D4-4753-8658-609633B5340B}" destId="{BDAAD0E1-87DB-40AA-89A9-6DFF84A26188}" srcOrd="2" destOrd="0" presId="urn:microsoft.com/office/officeart/2005/8/layout/chevron1"/>
    <dgm:cxn modelId="{18D09259-6605-49E3-B4BA-A643ED49469B}" type="presParOf" srcId="{3A1D475D-B1D4-4753-8658-609633B5340B}" destId="{B8D90696-8E8D-488D-8877-0AE8103D799D}" srcOrd="3" destOrd="0" presId="urn:microsoft.com/office/officeart/2005/8/layout/chevron1"/>
    <dgm:cxn modelId="{5D8C0510-C45A-4E23-9D98-78252422A13C}" type="presParOf" srcId="{3A1D475D-B1D4-4753-8658-609633B5340B}" destId="{17274534-C058-4955-887D-BBDF926F8603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844FD9-386C-40FD-9B54-4E3FED6BE32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D37CF62-95EC-4BD5-B7C0-1FC7A5B463DF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dirty="0" smtClean="0"/>
            <a:t>-</a:t>
          </a:r>
          <a:endParaRPr lang="ru-RU" dirty="0"/>
        </a:p>
      </dgm:t>
    </dgm:pt>
    <dgm:pt modelId="{4BD53883-1F02-4BE2-88DF-4080C853DBCE}" type="parTrans" cxnId="{4FAB328B-7C43-42A6-A175-3F120196832C}">
      <dgm:prSet/>
      <dgm:spPr/>
      <dgm:t>
        <a:bodyPr/>
        <a:lstStyle/>
        <a:p>
          <a:endParaRPr lang="ru-RU"/>
        </a:p>
      </dgm:t>
    </dgm:pt>
    <dgm:pt modelId="{8E017A6A-2129-4305-9913-57B67EE48DD7}" type="sibTrans" cxnId="{4FAB328B-7C43-42A6-A175-3F120196832C}">
      <dgm:prSet/>
      <dgm:spPr/>
      <dgm:t>
        <a:bodyPr/>
        <a:lstStyle/>
        <a:p>
          <a:endParaRPr lang="ru-RU"/>
        </a:p>
      </dgm:t>
    </dgm:pt>
    <dgm:pt modelId="{06AE3BDD-067F-4D62-A0FD-E3DBB08C8AEC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н</a:t>
          </a:r>
          <a:r>
            <a:rPr lang="ru-RU" b="1" dirty="0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b="1" dirty="0" smtClean="0">
              <a:latin typeface="Verdana" pitchFamily="34" charset="0"/>
            </a:rPr>
            <a:t>чал</a:t>
          </a:r>
          <a:endParaRPr lang="ru-RU" b="1" dirty="0">
            <a:latin typeface="Verdana" pitchFamily="34" charset="0"/>
          </a:endParaRPr>
        </a:p>
      </dgm:t>
    </dgm:pt>
    <dgm:pt modelId="{D38D37AF-A82F-4ACA-BDC2-E97952936985}" type="parTrans" cxnId="{410EC9A4-87B9-487F-8E3F-19405723D3A5}">
      <dgm:prSet/>
      <dgm:spPr/>
      <dgm:t>
        <a:bodyPr/>
        <a:lstStyle/>
        <a:p>
          <a:endParaRPr lang="ru-RU"/>
        </a:p>
      </dgm:t>
    </dgm:pt>
    <dgm:pt modelId="{F875E88D-199C-4BC3-A837-6383C385162C}" type="sibTrans" cxnId="{410EC9A4-87B9-487F-8E3F-19405723D3A5}">
      <dgm:prSet/>
      <dgm:spPr/>
      <dgm:t>
        <a:bodyPr/>
        <a:lstStyle/>
        <a:p>
          <a:endParaRPr lang="ru-RU"/>
        </a:p>
      </dgm:t>
    </dgm:pt>
    <dgm:pt modelId="{52DDE3CA-95A4-417F-BD7A-9E6F24BCFA1B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latin typeface="Verdana" pitchFamily="34" charset="0"/>
            </a:rPr>
            <a:t>начал</a:t>
          </a:r>
          <a:r>
            <a:rPr lang="ru-RU" b="1" dirty="0" smtClean="0">
              <a:solidFill>
                <a:srgbClr val="FF0000"/>
              </a:solidFill>
              <a:latin typeface="Verdana" pitchFamily="34" charset="0"/>
            </a:rPr>
            <a:t>А</a:t>
          </a:r>
          <a:endParaRPr lang="ru-RU" b="1" dirty="0">
            <a:solidFill>
              <a:srgbClr val="FF0000"/>
            </a:solidFill>
            <a:latin typeface="Verdana" pitchFamily="34" charset="0"/>
          </a:endParaRPr>
        </a:p>
      </dgm:t>
    </dgm:pt>
    <dgm:pt modelId="{8E4AB993-7AC3-41F9-B347-2931B2783260}" type="parTrans" cxnId="{C53E83C7-E41B-45A7-A7A5-41E7783A20B0}">
      <dgm:prSet/>
      <dgm:spPr/>
      <dgm:t>
        <a:bodyPr/>
        <a:lstStyle/>
        <a:p>
          <a:endParaRPr lang="ru-RU"/>
        </a:p>
      </dgm:t>
    </dgm:pt>
    <dgm:pt modelId="{975F0B75-B40C-4397-B860-A13A8253A427}" type="sibTrans" cxnId="{C53E83C7-E41B-45A7-A7A5-41E7783A20B0}">
      <dgm:prSet/>
      <dgm:spPr/>
      <dgm:t>
        <a:bodyPr/>
        <a:lstStyle/>
        <a:p>
          <a:endParaRPr lang="ru-RU"/>
        </a:p>
      </dgm:t>
    </dgm:pt>
    <dgm:pt modelId="{3A1D475D-B1D4-4753-8658-609633B5340B}" type="pres">
      <dgm:prSet presAssocID="{53844FD9-386C-40FD-9B54-4E3FED6BE321}" presName="Name0" presStyleCnt="0">
        <dgm:presLayoutVars>
          <dgm:dir/>
          <dgm:animLvl val="lvl"/>
          <dgm:resizeHandles val="exact"/>
        </dgm:presLayoutVars>
      </dgm:prSet>
      <dgm:spPr/>
    </dgm:pt>
    <dgm:pt modelId="{F7C912E9-2454-4D03-8DED-49C9A5463BD1}" type="pres">
      <dgm:prSet presAssocID="{06AE3BDD-067F-4D62-A0FD-E3DBB08C8AE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3F012-501C-4B01-9ADF-336FF75836B9}" type="pres">
      <dgm:prSet presAssocID="{F875E88D-199C-4BC3-A837-6383C385162C}" presName="parTxOnlySpace" presStyleCnt="0"/>
      <dgm:spPr/>
    </dgm:pt>
    <dgm:pt modelId="{BDAAD0E1-87DB-40AA-89A9-6DFF84A26188}" type="pres">
      <dgm:prSet presAssocID="{5D37CF62-95EC-4BD5-B7C0-1FC7A5B463DF}" presName="parTxOnly" presStyleLbl="node1" presStyleIdx="1" presStyleCnt="3" custScaleX="50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90696-8E8D-488D-8877-0AE8103D799D}" type="pres">
      <dgm:prSet presAssocID="{8E017A6A-2129-4305-9913-57B67EE48DD7}" presName="parTxOnlySpace" presStyleCnt="0"/>
      <dgm:spPr/>
    </dgm:pt>
    <dgm:pt modelId="{17274534-C058-4955-887D-BBDF926F8603}" type="pres">
      <dgm:prSet presAssocID="{52DDE3CA-95A4-417F-BD7A-9E6F24BCFA1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FF0535-EACD-4020-B160-E51788E8E1E9}" type="presOf" srcId="{52DDE3CA-95A4-417F-BD7A-9E6F24BCFA1B}" destId="{17274534-C058-4955-887D-BBDF926F8603}" srcOrd="0" destOrd="0" presId="urn:microsoft.com/office/officeart/2005/8/layout/chevron1"/>
    <dgm:cxn modelId="{4FAB328B-7C43-42A6-A175-3F120196832C}" srcId="{53844FD9-386C-40FD-9B54-4E3FED6BE321}" destId="{5D37CF62-95EC-4BD5-B7C0-1FC7A5B463DF}" srcOrd="1" destOrd="0" parTransId="{4BD53883-1F02-4BE2-88DF-4080C853DBCE}" sibTransId="{8E017A6A-2129-4305-9913-57B67EE48DD7}"/>
    <dgm:cxn modelId="{B72F6FA0-5792-4873-B588-692A1595A2E7}" type="presOf" srcId="{5D37CF62-95EC-4BD5-B7C0-1FC7A5B463DF}" destId="{BDAAD0E1-87DB-40AA-89A9-6DFF84A26188}" srcOrd="0" destOrd="0" presId="urn:microsoft.com/office/officeart/2005/8/layout/chevron1"/>
    <dgm:cxn modelId="{DF5DC117-E2A0-45FD-BAC3-61DAA441B601}" type="presOf" srcId="{53844FD9-386C-40FD-9B54-4E3FED6BE321}" destId="{3A1D475D-B1D4-4753-8658-609633B5340B}" srcOrd="0" destOrd="0" presId="urn:microsoft.com/office/officeart/2005/8/layout/chevron1"/>
    <dgm:cxn modelId="{C53E83C7-E41B-45A7-A7A5-41E7783A20B0}" srcId="{53844FD9-386C-40FD-9B54-4E3FED6BE321}" destId="{52DDE3CA-95A4-417F-BD7A-9E6F24BCFA1B}" srcOrd="2" destOrd="0" parTransId="{8E4AB993-7AC3-41F9-B347-2931B2783260}" sibTransId="{975F0B75-B40C-4397-B860-A13A8253A427}"/>
    <dgm:cxn modelId="{410EC9A4-87B9-487F-8E3F-19405723D3A5}" srcId="{53844FD9-386C-40FD-9B54-4E3FED6BE321}" destId="{06AE3BDD-067F-4D62-A0FD-E3DBB08C8AEC}" srcOrd="0" destOrd="0" parTransId="{D38D37AF-A82F-4ACA-BDC2-E97952936985}" sibTransId="{F875E88D-199C-4BC3-A837-6383C385162C}"/>
    <dgm:cxn modelId="{53C06C34-817B-4A1F-B27B-4563F135A01A}" type="presOf" srcId="{06AE3BDD-067F-4D62-A0FD-E3DBB08C8AEC}" destId="{F7C912E9-2454-4D03-8DED-49C9A5463BD1}" srcOrd="0" destOrd="0" presId="urn:microsoft.com/office/officeart/2005/8/layout/chevron1"/>
    <dgm:cxn modelId="{0DDA2E07-12DE-41EB-90D3-4661016D95B8}" type="presParOf" srcId="{3A1D475D-B1D4-4753-8658-609633B5340B}" destId="{F7C912E9-2454-4D03-8DED-49C9A5463BD1}" srcOrd="0" destOrd="0" presId="urn:microsoft.com/office/officeart/2005/8/layout/chevron1"/>
    <dgm:cxn modelId="{F891A35F-2664-43C4-89DB-71FAED5BE1E7}" type="presParOf" srcId="{3A1D475D-B1D4-4753-8658-609633B5340B}" destId="{16B3F012-501C-4B01-9ADF-336FF75836B9}" srcOrd="1" destOrd="0" presId="urn:microsoft.com/office/officeart/2005/8/layout/chevron1"/>
    <dgm:cxn modelId="{A0131C0E-50D6-4BED-BD87-9505F61FBCED}" type="presParOf" srcId="{3A1D475D-B1D4-4753-8658-609633B5340B}" destId="{BDAAD0E1-87DB-40AA-89A9-6DFF84A26188}" srcOrd="2" destOrd="0" presId="urn:microsoft.com/office/officeart/2005/8/layout/chevron1"/>
    <dgm:cxn modelId="{3B1C6B8C-B9D7-415A-9D72-EE2719AFAF73}" type="presParOf" srcId="{3A1D475D-B1D4-4753-8658-609633B5340B}" destId="{B8D90696-8E8D-488D-8877-0AE8103D799D}" srcOrd="3" destOrd="0" presId="urn:microsoft.com/office/officeart/2005/8/layout/chevron1"/>
    <dgm:cxn modelId="{9EF608BC-6897-4C86-898B-83D288EFDE2B}" type="presParOf" srcId="{3A1D475D-B1D4-4753-8658-609633B5340B}" destId="{17274534-C058-4955-887D-BBDF926F8603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844FD9-386C-40FD-9B54-4E3FED6BE32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D37CF62-95EC-4BD5-B7C0-1FC7A5B463DF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dirty="0" smtClean="0"/>
            <a:t>-</a:t>
          </a:r>
          <a:endParaRPr lang="ru-RU" dirty="0"/>
        </a:p>
      </dgm:t>
    </dgm:pt>
    <dgm:pt modelId="{4BD53883-1F02-4BE2-88DF-4080C853DBCE}" type="parTrans" cxnId="{4FAB328B-7C43-42A6-A175-3F120196832C}">
      <dgm:prSet/>
      <dgm:spPr/>
      <dgm:t>
        <a:bodyPr/>
        <a:lstStyle/>
        <a:p>
          <a:endParaRPr lang="ru-RU"/>
        </a:p>
      </dgm:t>
    </dgm:pt>
    <dgm:pt modelId="{8E017A6A-2129-4305-9913-57B67EE48DD7}" type="sibTrans" cxnId="{4FAB328B-7C43-42A6-A175-3F120196832C}">
      <dgm:prSet/>
      <dgm:spPr/>
      <dgm:t>
        <a:bodyPr/>
        <a:lstStyle/>
        <a:p>
          <a:endParaRPr lang="ru-RU"/>
        </a:p>
      </dgm:t>
    </dgm:pt>
    <dgm:pt modelId="{06AE3BDD-067F-4D62-A0FD-E3DBB08C8AEC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Verdana" pitchFamily="34" charset="0"/>
            </a:rPr>
            <a:t>О</a:t>
          </a:r>
          <a:r>
            <a:rPr lang="ru-RU" b="1" dirty="0" smtClean="0">
              <a:latin typeface="Verdana" pitchFamily="34" charset="0"/>
            </a:rPr>
            <a:t>тзыв</a:t>
          </a:r>
          <a:endParaRPr lang="ru-RU" b="1" dirty="0">
            <a:latin typeface="Verdana" pitchFamily="34" charset="0"/>
          </a:endParaRPr>
        </a:p>
      </dgm:t>
    </dgm:pt>
    <dgm:pt modelId="{D38D37AF-A82F-4ACA-BDC2-E97952936985}" type="parTrans" cxnId="{410EC9A4-87B9-487F-8E3F-19405723D3A5}">
      <dgm:prSet/>
      <dgm:spPr/>
      <dgm:t>
        <a:bodyPr/>
        <a:lstStyle/>
        <a:p>
          <a:endParaRPr lang="ru-RU"/>
        </a:p>
      </dgm:t>
    </dgm:pt>
    <dgm:pt modelId="{F875E88D-199C-4BC3-A837-6383C385162C}" type="sibTrans" cxnId="{410EC9A4-87B9-487F-8E3F-19405723D3A5}">
      <dgm:prSet/>
      <dgm:spPr/>
      <dgm:t>
        <a:bodyPr/>
        <a:lstStyle/>
        <a:p>
          <a:endParaRPr lang="ru-RU"/>
        </a:p>
      </dgm:t>
    </dgm:pt>
    <dgm:pt modelId="{52DDE3CA-95A4-417F-BD7A-9E6F24BCFA1B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отз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Ы</a:t>
          </a:r>
          <a:r>
            <a:rPr lang="ru-RU" b="1" dirty="0" err="1" smtClean="0">
              <a:latin typeface="Verdana" pitchFamily="34" charset="0"/>
            </a:rPr>
            <a:t>в</a:t>
          </a:r>
          <a:endParaRPr lang="ru-RU" b="1" dirty="0">
            <a:solidFill>
              <a:srgbClr val="FF0000"/>
            </a:solidFill>
            <a:latin typeface="Verdana" pitchFamily="34" charset="0"/>
          </a:endParaRPr>
        </a:p>
      </dgm:t>
    </dgm:pt>
    <dgm:pt modelId="{8E4AB993-7AC3-41F9-B347-2931B2783260}" type="parTrans" cxnId="{C53E83C7-E41B-45A7-A7A5-41E7783A20B0}">
      <dgm:prSet/>
      <dgm:spPr/>
      <dgm:t>
        <a:bodyPr/>
        <a:lstStyle/>
        <a:p>
          <a:endParaRPr lang="ru-RU"/>
        </a:p>
      </dgm:t>
    </dgm:pt>
    <dgm:pt modelId="{975F0B75-B40C-4397-B860-A13A8253A427}" type="sibTrans" cxnId="{C53E83C7-E41B-45A7-A7A5-41E7783A20B0}">
      <dgm:prSet/>
      <dgm:spPr/>
      <dgm:t>
        <a:bodyPr/>
        <a:lstStyle/>
        <a:p>
          <a:endParaRPr lang="ru-RU"/>
        </a:p>
      </dgm:t>
    </dgm:pt>
    <dgm:pt modelId="{3A1D475D-B1D4-4753-8658-609633B5340B}" type="pres">
      <dgm:prSet presAssocID="{53844FD9-386C-40FD-9B54-4E3FED6BE321}" presName="Name0" presStyleCnt="0">
        <dgm:presLayoutVars>
          <dgm:dir/>
          <dgm:animLvl val="lvl"/>
          <dgm:resizeHandles val="exact"/>
        </dgm:presLayoutVars>
      </dgm:prSet>
      <dgm:spPr/>
    </dgm:pt>
    <dgm:pt modelId="{F7C912E9-2454-4D03-8DED-49C9A5463BD1}" type="pres">
      <dgm:prSet presAssocID="{06AE3BDD-067F-4D62-A0FD-E3DBB08C8AE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3F012-501C-4B01-9ADF-336FF75836B9}" type="pres">
      <dgm:prSet presAssocID="{F875E88D-199C-4BC3-A837-6383C385162C}" presName="parTxOnlySpace" presStyleCnt="0"/>
      <dgm:spPr/>
    </dgm:pt>
    <dgm:pt modelId="{BDAAD0E1-87DB-40AA-89A9-6DFF84A26188}" type="pres">
      <dgm:prSet presAssocID="{5D37CF62-95EC-4BD5-B7C0-1FC7A5B463DF}" presName="parTxOnly" presStyleLbl="node1" presStyleIdx="1" presStyleCnt="3" custScaleX="50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90696-8E8D-488D-8877-0AE8103D799D}" type="pres">
      <dgm:prSet presAssocID="{8E017A6A-2129-4305-9913-57B67EE48DD7}" presName="parTxOnlySpace" presStyleCnt="0"/>
      <dgm:spPr/>
    </dgm:pt>
    <dgm:pt modelId="{17274534-C058-4955-887D-BBDF926F8603}" type="pres">
      <dgm:prSet presAssocID="{52DDE3CA-95A4-417F-BD7A-9E6F24BCFA1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AB328B-7C43-42A6-A175-3F120196832C}" srcId="{53844FD9-386C-40FD-9B54-4E3FED6BE321}" destId="{5D37CF62-95EC-4BD5-B7C0-1FC7A5B463DF}" srcOrd="1" destOrd="0" parTransId="{4BD53883-1F02-4BE2-88DF-4080C853DBCE}" sibTransId="{8E017A6A-2129-4305-9913-57B67EE48DD7}"/>
    <dgm:cxn modelId="{DC2B519F-B291-4721-B438-16892390EF5C}" type="presOf" srcId="{06AE3BDD-067F-4D62-A0FD-E3DBB08C8AEC}" destId="{F7C912E9-2454-4D03-8DED-49C9A5463BD1}" srcOrd="0" destOrd="0" presId="urn:microsoft.com/office/officeart/2005/8/layout/chevron1"/>
    <dgm:cxn modelId="{98E825CB-B17F-4DC6-81B7-85DEADBEF780}" type="presOf" srcId="{53844FD9-386C-40FD-9B54-4E3FED6BE321}" destId="{3A1D475D-B1D4-4753-8658-609633B5340B}" srcOrd="0" destOrd="0" presId="urn:microsoft.com/office/officeart/2005/8/layout/chevron1"/>
    <dgm:cxn modelId="{D03B3A41-C4AD-4F2B-9F2E-953A20BF9EF5}" type="presOf" srcId="{52DDE3CA-95A4-417F-BD7A-9E6F24BCFA1B}" destId="{17274534-C058-4955-887D-BBDF926F8603}" srcOrd="0" destOrd="0" presId="urn:microsoft.com/office/officeart/2005/8/layout/chevron1"/>
    <dgm:cxn modelId="{C53E83C7-E41B-45A7-A7A5-41E7783A20B0}" srcId="{53844FD9-386C-40FD-9B54-4E3FED6BE321}" destId="{52DDE3CA-95A4-417F-BD7A-9E6F24BCFA1B}" srcOrd="2" destOrd="0" parTransId="{8E4AB993-7AC3-41F9-B347-2931B2783260}" sibTransId="{975F0B75-B40C-4397-B860-A13A8253A427}"/>
    <dgm:cxn modelId="{1C16DFE4-CC71-45D0-8B62-91FD1E9353F3}" type="presOf" srcId="{5D37CF62-95EC-4BD5-B7C0-1FC7A5B463DF}" destId="{BDAAD0E1-87DB-40AA-89A9-6DFF84A26188}" srcOrd="0" destOrd="0" presId="urn:microsoft.com/office/officeart/2005/8/layout/chevron1"/>
    <dgm:cxn modelId="{410EC9A4-87B9-487F-8E3F-19405723D3A5}" srcId="{53844FD9-386C-40FD-9B54-4E3FED6BE321}" destId="{06AE3BDD-067F-4D62-A0FD-E3DBB08C8AEC}" srcOrd="0" destOrd="0" parTransId="{D38D37AF-A82F-4ACA-BDC2-E97952936985}" sibTransId="{F875E88D-199C-4BC3-A837-6383C385162C}"/>
    <dgm:cxn modelId="{6414A4B2-7A23-4322-9AA3-93BDF7B12A63}" type="presParOf" srcId="{3A1D475D-B1D4-4753-8658-609633B5340B}" destId="{F7C912E9-2454-4D03-8DED-49C9A5463BD1}" srcOrd="0" destOrd="0" presId="urn:microsoft.com/office/officeart/2005/8/layout/chevron1"/>
    <dgm:cxn modelId="{7D69BECD-06A0-4BA0-9AA5-D2DBBC6C5D2A}" type="presParOf" srcId="{3A1D475D-B1D4-4753-8658-609633B5340B}" destId="{16B3F012-501C-4B01-9ADF-336FF75836B9}" srcOrd="1" destOrd="0" presId="urn:microsoft.com/office/officeart/2005/8/layout/chevron1"/>
    <dgm:cxn modelId="{5EBD2463-50AF-4BFB-AE6B-E8D6D1D32BF0}" type="presParOf" srcId="{3A1D475D-B1D4-4753-8658-609633B5340B}" destId="{BDAAD0E1-87DB-40AA-89A9-6DFF84A26188}" srcOrd="2" destOrd="0" presId="urn:microsoft.com/office/officeart/2005/8/layout/chevron1"/>
    <dgm:cxn modelId="{A963DA80-0043-43CA-B21F-69CFFA9FBF8C}" type="presParOf" srcId="{3A1D475D-B1D4-4753-8658-609633B5340B}" destId="{B8D90696-8E8D-488D-8877-0AE8103D799D}" srcOrd="3" destOrd="0" presId="urn:microsoft.com/office/officeart/2005/8/layout/chevron1"/>
    <dgm:cxn modelId="{2E1C7255-0B15-4485-8D1D-7563F49EC273}" type="presParOf" srcId="{3A1D475D-B1D4-4753-8658-609633B5340B}" destId="{17274534-C058-4955-887D-BBDF926F8603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844FD9-386C-40FD-9B54-4E3FED6BE32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D37CF62-95EC-4BD5-B7C0-1FC7A5B463DF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dirty="0" smtClean="0"/>
            <a:t>-</a:t>
          </a:r>
          <a:endParaRPr lang="ru-RU" dirty="0"/>
        </a:p>
      </dgm:t>
    </dgm:pt>
    <dgm:pt modelId="{4BD53883-1F02-4BE2-88DF-4080C853DBCE}" type="parTrans" cxnId="{4FAB328B-7C43-42A6-A175-3F120196832C}">
      <dgm:prSet/>
      <dgm:spPr/>
      <dgm:t>
        <a:bodyPr/>
        <a:lstStyle/>
        <a:p>
          <a:endParaRPr lang="ru-RU"/>
        </a:p>
      </dgm:t>
    </dgm:pt>
    <dgm:pt modelId="{8E017A6A-2129-4305-9913-57B67EE48DD7}" type="sibTrans" cxnId="{4FAB328B-7C43-42A6-A175-3F120196832C}">
      <dgm:prSet/>
      <dgm:spPr/>
      <dgm:t>
        <a:bodyPr/>
        <a:lstStyle/>
        <a:p>
          <a:endParaRPr lang="ru-RU"/>
        </a:p>
      </dgm:t>
    </dgm:pt>
    <dgm:pt modelId="{06AE3BDD-067F-4D62-A0FD-E3DBB08C8AEC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бр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О</a:t>
          </a:r>
          <a:r>
            <a:rPr lang="ru-RU" b="1" dirty="0" err="1" smtClean="0">
              <a:latin typeface="Verdana" pitchFamily="34" charset="0"/>
            </a:rPr>
            <a:t>ня</a:t>
          </a:r>
          <a:endParaRPr lang="ru-RU" b="1" dirty="0">
            <a:latin typeface="Verdana" pitchFamily="34" charset="0"/>
          </a:endParaRPr>
        </a:p>
      </dgm:t>
    </dgm:pt>
    <dgm:pt modelId="{D38D37AF-A82F-4ACA-BDC2-E97952936985}" type="parTrans" cxnId="{410EC9A4-87B9-487F-8E3F-19405723D3A5}">
      <dgm:prSet/>
      <dgm:spPr/>
      <dgm:t>
        <a:bodyPr/>
        <a:lstStyle/>
        <a:p>
          <a:endParaRPr lang="ru-RU"/>
        </a:p>
      </dgm:t>
    </dgm:pt>
    <dgm:pt modelId="{F875E88D-199C-4BC3-A837-6383C385162C}" type="sibTrans" cxnId="{410EC9A4-87B9-487F-8E3F-19405723D3A5}">
      <dgm:prSet/>
      <dgm:spPr/>
      <dgm:t>
        <a:bodyPr/>
        <a:lstStyle/>
        <a:p>
          <a:endParaRPr lang="ru-RU"/>
        </a:p>
      </dgm:t>
    </dgm:pt>
    <dgm:pt modelId="{52DDE3CA-95A4-417F-BD7A-9E6F24BCFA1B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ru-RU" b="1" dirty="0" err="1" smtClean="0">
              <a:latin typeface="Verdana" pitchFamily="34" charset="0"/>
            </a:rPr>
            <a:t>брон</a:t>
          </a:r>
          <a:r>
            <a:rPr lang="ru-RU" b="1" dirty="0" err="1" smtClean="0">
              <a:solidFill>
                <a:srgbClr val="FF0000"/>
              </a:solidFill>
              <a:latin typeface="Verdana" pitchFamily="34" charset="0"/>
            </a:rPr>
            <a:t>Я</a:t>
          </a:r>
          <a:endParaRPr lang="ru-RU" b="1" dirty="0">
            <a:solidFill>
              <a:srgbClr val="FF0000"/>
            </a:solidFill>
            <a:latin typeface="Verdana" pitchFamily="34" charset="0"/>
          </a:endParaRPr>
        </a:p>
      </dgm:t>
    </dgm:pt>
    <dgm:pt modelId="{8E4AB993-7AC3-41F9-B347-2931B2783260}" type="parTrans" cxnId="{C53E83C7-E41B-45A7-A7A5-41E7783A20B0}">
      <dgm:prSet/>
      <dgm:spPr/>
      <dgm:t>
        <a:bodyPr/>
        <a:lstStyle/>
        <a:p>
          <a:endParaRPr lang="ru-RU"/>
        </a:p>
      </dgm:t>
    </dgm:pt>
    <dgm:pt modelId="{975F0B75-B40C-4397-B860-A13A8253A427}" type="sibTrans" cxnId="{C53E83C7-E41B-45A7-A7A5-41E7783A20B0}">
      <dgm:prSet/>
      <dgm:spPr/>
      <dgm:t>
        <a:bodyPr/>
        <a:lstStyle/>
        <a:p>
          <a:endParaRPr lang="ru-RU"/>
        </a:p>
      </dgm:t>
    </dgm:pt>
    <dgm:pt modelId="{3A1D475D-B1D4-4753-8658-609633B5340B}" type="pres">
      <dgm:prSet presAssocID="{53844FD9-386C-40FD-9B54-4E3FED6BE321}" presName="Name0" presStyleCnt="0">
        <dgm:presLayoutVars>
          <dgm:dir/>
          <dgm:animLvl val="lvl"/>
          <dgm:resizeHandles val="exact"/>
        </dgm:presLayoutVars>
      </dgm:prSet>
      <dgm:spPr/>
    </dgm:pt>
    <dgm:pt modelId="{F7C912E9-2454-4D03-8DED-49C9A5463BD1}" type="pres">
      <dgm:prSet presAssocID="{06AE3BDD-067F-4D62-A0FD-E3DBB08C8AE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3F012-501C-4B01-9ADF-336FF75836B9}" type="pres">
      <dgm:prSet presAssocID="{F875E88D-199C-4BC3-A837-6383C385162C}" presName="parTxOnlySpace" presStyleCnt="0"/>
      <dgm:spPr/>
    </dgm:pt>
    <dgm:pt modelId="{BDAAD0E1-87DB-40AA-89A9-6DFF84A26188}" type="pres">
      <dgm:prSet presAssocID="{5D37CF62-95EC-4BD5-B7C0-1FC7A5B463DF}" presName="parTxOnly" presStyleLbl="node1" presStyleIdx="1" presStyleCnt="3" custScaleX="50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90696-8E8D-488D-8877-0AE8103D799D}" type="pres">
      <dgm:prSet presAssocID="{8E017A6A-2129-4305-9913-57B67EE48DD7}" presName="parTxOnlySpace" presStyleCnt="0"/>
      <dgm:spPr/>
    </dgm:pt>
    <dgm:pt modelId="{17274534-C058-4955-887D-BBDF926F8603}" type="pres">
      <dgm:prSet presAssocID="{52DDE3CA-95A4-417F-BD7A-9E6F24BCFA1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AB328B-7C43-42A6-A175-3F120196832C}" srcId="{53844FD9-386C-40FD-9B54-4E3FED6BE321}" destId="{5D37CF62-95EC-4BD5-B7C0-1FC7A5B463DF}" srcOrd="1" destOrd="0" parTransId="{4BD53883-1F02-4BE2-88DF-4080C853DBCE}" sibTransId="{8E017A6A-2129-4305-9913-57B67EE48DD7}"/>
    <dgm:cxn modelId="{7647A1F6-E87D-4E3D-A933-0C508A6724CE}" type="presOf" srcId="{52DDE3CA-95A4-417F-BD7A-9E6F24BCFA1B}" destId="{17274534-C058-4955-887D-BBDF926F8603}" srcOrd="0" destOrd="0" presId="urn:microsoft.com/office/officeart/2005/8/layout/chevron1"/>
    <dgm:cxn modelId="{C53E83C7-E41B-45A7-A7A5-41E7783A20B0}" srcId="{53844FD9-386C-40FD-9B54-4E3FED6BE321}" destId="{52DDE3CA-95A4-417F-BD7A-9E6F24BCFA1B}" srcOrd="2" destOrd="0" parTransId="{8E4AB993-7AC3-41F9-B347-2931B2783260}" sibTransId="{975F0B75-B40C-4397-B860-A13A8253A427}"/>
    <dgm:cxn modelId="{240992EF-0ABA-4236-B365-B31A7B28100F}" type="presOf" srcId="{06AE3BDD-067F-4D62-A0FD-E3DBB08C8AEC}" destId="{F7C912E9-2454-4D03-8DED-49C9A5463BD1}" srcOrd="0" destOrd="0" presId="urn:microsoft.com/office/officeart/2005/8/layout/chevron1"/>
    <dgm:cxn modelId="{4EAEFA01-E4E2-48FD-8EA6-816FC371A4A3}" type="presOf" srcId="{5D37CF62-95EC-4BD5-B7C0-1FC7A5B463DF}" destId="{BDAAD0E1-87DB-40AA-89A9-6DFF84A26188}" srcOrd="0" destOrd="0" presId="urn:microsoft.com/office/officeart/2005/8/layout/chevron1"/>
    <dgm:cxn modelId="{410EC9A4-87B9-487F-8E3F-19405723D3A5}" srcId="{53844FD9-386C-40FD-9B54-4E3FED6BE321}" destId="{06AE3BDD-067F-4D62-A0FD-E3DBB08C8AEC}" srcOrd="0" destOrd="0" parTransId="{D38D37AF-A82F-4ACA-BDC2-E97952936985}" sibTransId="{F875E88D-199C-4BC3-A837-6383C385162C}"/>
    <dgm:cxn modelId="{D46F324D-66C3-4BCE-B26D-16A871454D5B}" type="presOf" srcId="{53844FD9-386C-40FD-9B54-4E3FED6BE321}" destId="{3A1D475D-B1D4-4753-8658-609633B5340B}" srcOrd="0" destOrd="0" presId="urn:microsoft.com/office/officeart/2005/8/layout/chevron1"/>
    <dgm:cxn modelId="{E782F29F-DE45-4DEF-9165-7B724E38F8EE}" type="presParOf" srcId="{3A1D475D-B1D4-4753-8658-609633B5340B}" destId="{F7C912E9-2454-4D03-8DED-49C9A5463BD1}" srcOrd="0" destOrd="0" presId="urn:microsoft.com/office/officeart/2005/8/layout/chevron1"/>
    <dgm:cxn modelId="{410887F7-6FCF-4CF0-A2CB-90A2B3E1B1A1}" type="presParOf" srcId="{3A1D475D-B1D4-4753-8658-609633B5340B}" destId="{16B3F012-501C-4B01-9ADF-336FF75836B9}" srcOrd="1" destOrd="0" presId="urn:microsoft.com/office/officeart/2005/8/layout/chevron1"/>
    <dgm:cxn modelId="{ED966C23-8719-4B00-B523-9D7FF7825A13}" type="presParOf" srcId="{3A1D475D-B1D4-4753-8658-609633B5340B}" destId="{BDAAD0E1-87DB-40AA-89A9-6DFF84A26188}" srcOrd="2" destOrd="0" presId="urn:microsoft.com/office/officeart/2005/8/layout/chevron1"/>
    <dgm:cxn modelId="{9029AB0F-1C1B-4732-8EE2-D729ED92D113}" type="presParOf" srcId="{3A1D475D-B1D4-4753-8658-609633B5340B}" destId="{B8D90696-8E8D-488D-8877-0AE8103D799D}" srcOrd="3" destOrd="0" presId="urn:microsoft.com/office/officeart/2005/8/layout/chevron1"/>
    <dgm:cxn modelId="{1B6DEDEA-2C5B-4F71-949B-67AFE186A00B}" type="presParOf" srcId="{3A1D475D-B1D4-4753-8658-609633B5340B}" destId="{17274534-C058-4955-887D-BBDF926F8603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496AC-170A-490D-A055-77F8BEDF628F}">
      <dsp:nvSpPr>
        <dsp:cNvPr id="0" name=""/>
        <dsp:cNvSpPr/>
      </dsp:nvSpPr>
      <dsp:spPr>
        <a:xfrm>
          <a:off x="2678" y="217000"/>
          <a:ext cx="3036093" cy="1821656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C00000"/>
              </a:solidFill>
              <a:latin typeface="Arial Black" pitchFamily="34" charset="0"/>
            </a:rPr>
            <a:t>Орфоэпические (звуковые) нормы </a:t>
          </a:r>
          <a:r>
            <a:rPr lang="ru-RU" sz="1400" b="1" kern="1200" dirty="0" smtClean="0">
              <a:solidFill>
                <a:schemeClr val="tx1"/>
              </a:solidFill>
              <a:latin typeface="Arial Black" pitchFamily="34" charset="0"/>
            </a:rPr>
            <a:t>связаны со звуковой стороной литературной речи, ее произношением</a:t>
          </a:r>
          <a:r>
            <a:rPr lang="ru-RU" sz="1600" b="1" kern="1200" dirty="0" smtClean="0">
              <a:solidFill>
                <a:schemeClr val="tx1"/>
              </a:solidFill>
              <a:latin typeface="Book Antiqua" pitchFamily="18" charset="0"/>
            </a:rPr>
            <a:t>.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2678" y="217000"/>
        <a:ext cx="3036093" cy="1821656"/>
      </dsp:txXfrm>
    </dsp:sp>
    <dsp:sp modelId="{4C420CC4-55F8-4E9F-89BB-C89DD3FE1D2B}">
      <dsp:nvSpPr>
        <dsp:cNvPr id="0" name=""/>
        <dsp:cNvSpPr/>
      </dsp:nvSpPr>
      <dsp:spPr>
        <a:xfrm>
          <a:off x="3053953" y="217000"/>
          <a:ext cx="3036093" cy="1821656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C00000"/>
              </a:solidFill>
              <a:latin typeface="Arial Black" pitchFamily="34" charset="0"/>
            </a:rPr>
            <a:t>Орфографические нормы </a:t>
          </a:r>
          <a:r>
            <a:rPr lang="ru-RU" sz="1400" b="1" kern="1200" dirty="0" smtClean="0">
              <a:solidFill>
                <a:schemeClr val="tx1"/>
              </a:solidFill>
              <a:latin typeface="Arial Black" pitchFamily="34" charset="0"/>
            </a:rPr>
            <a:t>ориентированы на правильное написание слов.</a:t>
          </a:r>
          <a:endParaRPr lang="ru-RU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053953" y="217000"/>
        <a:ext cx="3036093" cy="1821656"/>
      </dsp:txXfrm>
    </dsp:sp>
    <dsp:sp modelId="{C22A2014-5EF0-4C95-BB45-E3771B230DE0}">
      <dsp:nvSpPr>
        <dsp:cNvPr id="0" name=""/>
        <dsp:cNvSpPr/>
      </dsp:nvSpPr>
      <dsp:spPr>
        <a:xfrm>
          <a:off x="6105227" y="217000"/>
          <a:ext cx="3036093" cy="1821656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C00000"/>
              </a:solidFill>
              <a:latin typeface="Arial Black" pitchFamily="34" charset="0"/>
            </a:rPr>
            <a:t>Лексические нормы </a:t>
          </a:r>
          <a:r>
            <a:rPr lang="ru-RU" sz="1400" b="1" kern="1200" dirty="0" smtClean="0">
              <a:solidFill>
                <a:schemeClr val="tx1"/>
              </a:solidFill>
              <a:latin typeface="Arial Black" pitchFamily="34" charset="0"/>
            </a:rPr>
            <a:t>– правила использования слов в соответствии с их значением и особенностями лексической сочетаемости.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6105227" y="217000"/>
        <a:ext cx="3036093" cy="1821656"/>
      </dsp:txXfrm>
    </dsp:sp>
    <dsp:sp modelId="{A53D0417-6C74-4773-B68F-499EDE3FAEC9}">
      <dsp:nvSpPr>
        <dsp:cNvPr id="0" name=""/>
        <dsp:cNvSpPr/>
      </dsp:nvSpPr>
      <dsp:spPr>
        <a:xfrm>
          <a:off x="2678" y="2053836"/>
          <a:ext cx="3036093" cy="1821656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C00000"/>
              </a:solidFill>
              <a:latin typeface="Arial Black" pitchFamily="34" charset="0"/>
            </a:rPr>
            <a:t>Фразеологические нормы </a:t>
          </a:r>
          <a:r>
            <a:rPr lang="ru-RU" sz="1400" b="1" kern="1200" dirty="0" smtClean="0">
              <a:solidFill>
                <a:schemeClr val="tx1"/>
              </a:solidFill>
              <a:latin typeface="Arial Black" pitchFamily="34" charset="0"/>
            </a:rPr>
            <a:t>регулируют употребление фразеологизмов в соответствии с их значением.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2678" y="2053836"/>
        <a:ext cx="3036093" cy="1821656"/>
      </dsp:txXfrm>
    </dsp:sp>
    <dsp:sp modelId="{A7B9C47E-4F78-46B9-8A59-C086F743A664}">
      <dsp:nvSpPr>
        <dsp:cNvPr id="0" name=""/>
        <dsp:cNvSpPr/>
      </dsp:nvSpPr>
      <dsp:spPr>
        <a:xfrm>
          <a:off x="3053953" y="2053836"/>
          <a:ext cx="3036093" cy="1821656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rgbClr val="C00000"/>
              </a:solidFill>
              <a:latin typeface="Arial Black" pitchFamily="34" charset="0"/>
            </a:rPr>
            <a:t>Словообразовательные нормы</a:t>
          </a:r>
          <a:r>
            <a:rPr lang="ru-RU" sz="1200" b="1" kern="1200" dirty="0" smtClean="0">
              <a:solidFill>
                <a:schemeClr val="tx1"/>
              </a:solidFill>
              <a:latin typeface="Arial Black" pitchFamily="34" charset="0"/>
            </a:rPr>
            <a:t> требуют соблюдения правил сочетания морфем и образования слов в соответствии с законами языка.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3053953" y="2053836"/>
        <a:ext cx="3036093" cy="1821656"/>
      </dsp:txXfrm>
    </dsp:sp>
    <dsp:sp modelId="{BB8D5130-8E72-4525-88DD-2B1FF4A208BB}">
      <dsp:nvSpPr>
        <dsp:cNvPr id="0" name=""/>
        <dsp:cNvSpPr/>
      </dsp:nvSpPr>
      <dsp:spPr>
        <a:xfrm>
          <a:off x="6105227" y="2053836"/>
          <a:ext cx="3036093" cy="1821656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rgbClr val="C00000"/>
              </a:solidFill>
              <a:latin typeface="Arial Black" pitchFamily="34" charset="0"/>
            </a:rPr>
            <a:t>Грамматические нормы</a:t>
          </a:r>
          <a:r>
            <a:rPr lang="ru-RU" sz="1200" b="1" kern="1200" dirty="0" smtClean="0">
              <a:latin typeface="Arial Black" pitchFamily="34" charset="0"/>
            </a:rPr>
            <a:t> </a:t>
          </a:r>
          <a:r>
            <a:rPr lang="ru-RU" sz="1200" b="1" kern="1200" dirty="0" smtClean="0">
              <a:solidFill>
                <a:schemeClr val="tx1"/>
              </a:solidFill>
              <a:latin typeface="Arial Black" pitchFamily="34" charset="0"/>
            </a:rPr>
            <a:t>связаны с использованием морфологических норм разных частей речи (морфологические нормы)  и синтаксических конструкций (синтаксические нормы).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6105227" y="2053836"/>
        <a:ext cx="3036093" cy="1821656"/>
      </dsp:txXfrm>
    </dsp:sp>
    <dsp:sp modelId="{C731279E-4D90-4FC9-AA4C-9B3A38BF39BC}">
      <dsp:nvSpPr>
        <dsp:cNvPr id="0" name=""/>
        <dsp:cNvSpPr/>
      </dsp:nvSpPr>
      <dsp:spPr>
        <a:xfrm>
          <a:off x="3053953" y="3890673"/>
          <a:ext cx="3036093" cy="1821656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rgbClr val="C00000"/>
              </a:solidFill>
              <a:latin typeface="Arial Black" pitchFamily="34" charset="0"/>
            </a:rPr>
            <a:t>Стилистические нормы </a:t>
          </a:r>
          <a:r>
            <a:rPr lang="ru-RU" sz="1200" b="1" kern="1200" dirty="0" smtClean="0">
              <a:solidFill>
                <a:schemeClr val="tx1"/>
              </a:solidFill>
              <a:latin typeface="Arial Black" pitchFamily="34" charset="0"/>
            </a:rPr>
            <a:t>регулируют употребление речевых средств в различных сферах литературно-нормированного общения в зависимости от контекста и речевой ситуации.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3053953" y="3890673"/>
        <a:ext cx="3036093" cy="18216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12E9-2454-4D03-8DED-49C9A5463BD1}">
      <dsp:nvSpPr>
        <dsp:cNvPr id="0" name=""/>
        <dsp:cNvSpPr/>
      </dsp:nvSpPr>
      <dsp:spPr>
        <a:xfrm>
          <a:off x="1464" y="0"/>
          <a:ext cx="3094018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Verdana" pitchFamily="34" charset="0"/>
            </a:rPr>
            <a:t>брон</a:t>
          </a:r>
          <a:r>
            <a:rPr lang="ru-RU" sz="2400" b="1" kern="1200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sz="2400" b="1" kern="1200" dirty="0" err="1" smtClean="0">
              <a:latin typeface="Verdana" pitchFamily="34" charset="0"/>
            </a:rPr>
            <a:t>ровать</a:t>
          </a:r>
          <a:endParaRPr lang="ru-RU" sz="2400" b="1" kern="1200" dirty="0">
            <a:latin typeface="Verdana" pitchFamily="34" charset="0"/>
          </a:endParaRPr>
        </a:p>
      </dsp:txBody>
      <dsp:txXfrm>
        <a:off x="287216" y="0"/>
        <a:ext cx="2522514" cy="571504"/>
      </dsp:txXfrm>
    </dsp:sp>
    <dsp:sp modelId="{BDAAD0E1-87DB-40AA-89A9-6DFF84A26188}">
      <dsp:nvSpPr>
        <dsp:cNvPr id="0" name=""/>
        <dsp:cNvSpPr/>
      </dsp:nvSpPr>
      <dsp:spPr>
        <a:xfrm>
          <a:off x="2786081" y="0"/>
          <a:ext cx="1571637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</a:t>
          </a:r>
          <a:endParaRPr lang="ru-RU" sz="2400" kern="1200" dirty="0"/>
        </a:p>
      </dsp:txBody>
      <dsp:txXfrm>
        <a:off x="3071833" y="0"/>
        <a:ext cx="1000133" cy="571504"/>
      </dsp:txXfrm>
    </dsp:sp>
    <dsp:sp modelId="{17274534-C058-4955-887D-BBDF926F8603}">
      <dsp:nvSpPr>
        <dsp:cNvPr id="0" name=""/>
        <dsp:cNvSpPr/>
      </dsp:nvSpPr>
      <dsp:spPr>
        <a:xfrm>
          <a:off x="4048317" y="0"/>
          <a:ext cx="3094018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Verdana" pitchFamily="34" charset="0"/>
            </a:rPr>
            <a:t>брониров</a:t>
          </a:r>
          <a:r>
            <a:rPr lang="ru-RU" sz="24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400" b="1" kern="1200" dirty="0" err="1" smtClean="0">
              <a:latin typeface="Verdana" pitchFamily="34" charset="0"/>
            </a:rPr>
            <a:t>ть</a:t>
          </a:r>
          <a:endParaRPr lang="ru-RU" sz="2400" b="1" kern="1200" dirty="0">
            <a:solidFill>
              <a:srgbClr val="FF0000"/>
            </a:solidFill>
            <a:latin typeface="Verdana" pitchFamily="34" charset="0"/>
          </a:endParaRPr>
        </a:p>
      </dsp:txBody>
      <dsp:txXfrm>
        <a:off x="4334069" y="0"/>
        <a:ext cx="2522514" cy="5715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12E9-2454-4D03-8DED-49C9A5463BD1}">
      <dsp:nvSpPr>
        <dsp:cNvPr id="0" name=""/>
        <dsp:cNvSpPr/>
      </dsp:nvSpPr>
      <dsp:spPr>
        <a:xfrm>
          <a:off x="1464" y="0"/>
          <a:ext cx="3094018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err="1" smtClean="0">
              <a:latin typeface="Verdana" pitchFamily="34" charset="0"/>
            </a:rPr>
            <a:t>в</a:t>
          </a:r>
          <a:r>
            <a:rPr lang="ru-RU" sz="3400" b="1" kern="1200" dirty="0" err="1" smtClean="0">
              <a:solidFill>
                <a:srgbClr val="FF0000"/>
              </a:solidFill>
              <a:latin typeface="Verdana" pitchFamily="34" charset="0"/>
            </a:rPr>
            <a:t>Е</a:t>
          </a:r>
          <a:r>
            <a:rPr lang="ru-RU" sz="3400" b="1" kern="1200" dirty="0" err="1" smtClean="0">
              <a:latin typeface="Verdana" pitchFamily="34" charset="0"/>
            </a:rPr>
            <a:t>дение</a:t>
          </a:r>
          <a:endParaRPr lang="ru-RU" sz="3400" b="1" kern="1200" dirty="0">
            <a:latin typeface="Verdana" pitchFamily="34" charset="0"/>
          </a:endParaRPr>
        </a:p>
      </dsp:txBody>
      <dsp:txXfrm>
        <a:off x="287216" y="0"/>
        <a:ext cx="2522514" cy="571504"/>
      </dsp:txXfrm>
    </dsp:sp>
    <dsp:sp modelId="{BDAAD0E1-87DB-40AA-89A9-6DFF84A26188}">
      <dsp:nvSpPr>
        <dsp:cNvPr id="0" name=""/>
        <dsp:cNvSpPr/>
      </dsp:nvSpPr>
      <dsp:spPr>
        <a:xfrm>
          <a:off x="2786081" y="0"/>
          <a:ext cx="1571637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-</a:t>
          </a:r>
          <a:endParaRPr lang="ru-RU" sz="3400" kern="1200" dirty="0"/>
        </a:p>
      </dsp:txBody>
      <dsp:txXfrm>
        <a:off x="3071833" y="0"/>
        <a:ext cx="1000133" cy="571504"/>
      </dsp:txXfrm>
    </dsp:sp>
    <dsp:sp modelId="{17274534-C058-4955-887D-BBDF926F8603}">
      <dsp:nvSpPr>
        <dsp:cNvPr id="0" name=""/>
        <dsp:cNvSpPr/>
      </dsp:nvSpPr>
      <dsp:spPr>
        <a:xfrm>
          <a:off x="4048317" y="0"/>
          <a:ext cx="3094018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err="1" smtClean="0">
              <a:latin typeface="Verdana" pitchFamily="34" charset="0"/>
            </a:rPr>
            <a:t>вед</a:t>
          </a:r>
          <a:r>
            <a:rPr lang="ru-RU" sz="3400" b="1" kern="1200" dirty="0" err="1" smtClean="0">
              <a:solidFill>
                <a:srgbClr val="FF0000"/>
              </a:solidFill>
              <a:latin typeface="Verdana" pitchFamily="34" charset="0"/>
            </a:rPr>
            <a:t>Е</a:t>
          </a:r>
          <a:r>
            <a:rPr lang="ru-RU" sz="3400" b="1" kern="1200" dirty="0" err="1" smtClean="0">
              <a:latin typeface="Verdana" pitchFamily="34" charset="0"/>
            </a:rPr>
            <a:t>ние</a:t>
          </a:r>
          <a:endParaRPr lang="ru-RU" sz="3400" b="1" kern="1200" dirty="0">
            <a:solidFill>
              <a:srgbClr val="FF0000"/>
            </a:solidFill>
            <a:latin typeface="Verdana" pitchFamily="34" charset="0"/>
          </a:endParaRPr>
        </a:p>
      </dsp:txBody>
      <dsp:txXfrm>
        <a:off x="4334069" y="0"/>
        <a:ext cx="2522514" cy="5715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12E9-2454-4D03-8DED-49C9A5463BD1}">
      <dsp:nvSpPr>
        <dsp:cNvPr id="0" name=""/>
        <dsp:cNvSpPr/>
      </dsp:nvSpPr>
      <dsp:spPr>
        <a:xfrm>
          <a:off x="1464" y="0"/>
          <a:ext cx="3094018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>
              <a:latin typeface="Verdana" pitchFamily="34" charset="0"/>
            </a:rPr>
            <a:t>язык</a:t>
          </a:r>
          <a:r>
            <a:rPr lang="ru-RU" sz="3000" b="1" kern="1200" dirty="0" err="1" smtClean="0">
              <a:solidFill>
                <a:srgbClr val="FF0000"/>
              </a:solidFill>
              <a:latin typeface="Verdana" pitchFamily="34" charset="0"/>
            </a:rPr>
            <a:t>О</a:t>
          </a:r>
          <a:r>
            <a:rPr lang="ru-RU" sz="3000" b="1" kern="1200" dirty="0" err="1" smtClean="0">
              <a:latin typeface="Verdana" pitchFamily="34" charset="0"/>
            </a:rPr>
            <a:t>вый</a:t>
          </a:r>
          <a:endParaRPr lang="ru-RU" sz="3000" b="1" kern="1200" dirty="0">
            <a:latin typeface="Verdana" pitchFamily="34" charset="0"/>
          </a:endParaRPr>
        </a:p>
      </dsp:txBody>
      <dsp:txXfrm>
        <a:off x="287216" y="0"/>
        <a:ext cx="2522514" cy="571504"/>
      </dsp:txXfrm>
    </dsp:sp>
    <dsp:sp modelId="{BDAAD0E1-87DB-40AA-89A9-6DFF84A26188}">
      <dsp:nvSpPr>
        <dsp:cNvPr id="0" name=""/>
        <dsp:cNvSpPr/>
      </dsp:nvSpPr>
      <dsp:spPr>
        <a:xfrm>
          <a:off x="2786081" y="0"/>
          <a:ext cx="1571637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-</a:t>
          </a:r>
          <a:endParaRPr lang="ru-RU" sz="3000" kern="1200" dirty="0"/>
        </a:p>
      </dsp:txBody>
      <dsp:txXfrm>
        <a:off x="3071833" y="0"/>
        <a:ext cx="1000133" cy="571504"/>
      </dsp:txXfrm>
    </dsp:sp>
    <dsp:sp modelId="{17274534-C058-4955-887D-BBDF926F8603}">
      <dsp:nvSpPr>
        <dsp:cNvPr id="0" name=""/>
        <dsp:cNvSpPr/>
      </dsp:nvSpPr>
      <dsp:spPr>
        <a:xfrm>
          <a:off x="4048317" y="0"/>
          <a:ext cx="3094018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>
              <a:latin typeface="Verdana" pitchFamily="34" charset="0"/>
            </a:rPr>
            <a:t>языков</a:t>
          </a:r>
          <a:r>
            <a:rPr lang="ru-RU" sz="3000" b="1" kern="1200" dirty="0" err="1" smtClean="0">
              <a:solidFill>
                <a:srgbClr val="FF0000"/>
              </a:solidFill>
              <a:latin typeface="Verdana" pitchFamily="34" charset="0"/>
            </a:rPr>
            <a:t>О</a:t>
          </a:r>
          <a:r>
            <a:rPr lang="ru-RU" sz="3000" b="1" kern="1200" dirty="0" err="1" smtClean="0">
              <a:latin typeface="Verdana" pitchFamily="34" charset="0"/>
            </a:rPr>
            <a:t>й</a:t>
          </a:r>
          <a:endParaRPr lang="ru-RU" sz="3000" b="1" kern="1200" dirty="0">
            <a:solidFill>
              <a:srgbClr val="FF0000"/>
            </a:solidFill>
            <a:latin typeface="Verdana" pitchFamily="34" charset="0"/>
          </a:endParaRPr>
        </a:p>
      </dsp:txBody>
      <dsp:txXfrm>
        <a:off x="4334069" y="0"/>
        <a:ext cx="2522514" cy="57150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C5762-2D25-48EF-B975-C57BD3E855C0}">
      <dsp:nvSpPr>
        <dsp:cNvPr id="0" name=""/>
        <dsp:cNvSpPr/>
      </dsp:nvSpPr>
      <dsp:spPr>
        <a:xfrm rot="16200000">
          <a:off x="508000" y="-508000"/>
          <a:ext cx="2031999" cy="3048000"/>
        </a:xfrm>
        <a:prstGeom prst="round1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Arial Black" pitchFamily="34" charset="0"/>
            </a:rPr>
            <a:t>м</a:t>
          </a:r>
          <a:r>
            <a:rPr lang="ru-RU" sz="2400" b="1" kern="1200" dirty="0" err="1" smtClean="0">
              <a:solidFill>
                <a:srgbClr val="FF0000"/>
              </a:solidFill>
              <a:latin typeface="Arial Black" pitchFamily="34" charset="0"/>
            </a:rPr>
            <a:t>А</a:t>
          </a:r>
          <a:r>
            <a:rPr lang="ru-RU" sz="2400" b="1" kern="1200" dirty="0" err="1" smtClean="0">
              <a:latin typeface="Arial Black" pitchFamily="34" charset="0"/>
            </a:rPr>
            <a:t>ркетинг</a:t>
          </a:r>
          <a:r>
            <a:rPr lang="ru-RU" sz="2400" b="1" kern="1200" dirty="0" smtClean="0">
              <a:latin typeface="Arial Black" pitchFamily="34" charset="0"/>
            </a:rPr>
            <a:t> (англ.)</a:t>
          </a:r>
          <a:endParaRPr lang="ru-RU" sz="2400" kern="1200" dirty="0">
            <a:latin typeface="Arial Black" pitchFamily="34" charset="0"/>
          </a:endParaRPr>
        </a:p>
      </dsp:txBody>
      <dsp:txXfrm rot="5400000">
        <a:off x="0" y="0"/>
        <a:ext cx="3048000" cy="1524000"/>
      </dsp:txXfrm>
    </dsp:sp>
    <dsp:sp modelId="{62214ACD-E439-4413-9ECE-CA08E61F4C95}">
      <dsp:nvSpPr>
        <dsp:cNvPr id="0" name=""/>
        <dsp:cNvSpPr/>
      </dsp:nvSpPr>
      <dsp:spPr>
        <a:xfrm>
          <a:off x="3048000" y="0"/>
          <a:ext cx="3048000" cy="2031999"/>
        </a:xfrm>
        <a:prstGeom prst="round1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Arial Black" pitchFamily="34" charset="0"/>
            </a:rPr>
            <a:t>факс</a:t>
          </a:r>
          <a:r>
            <a:rPr lang="ru-RU" sz="2400" b="1" kern="1200" dirty="0" err="1" smtClean="0">
              <a:solidFill>
                <a:srgbClr val="FF0000"/>
              </a:solidFill>
              <a:latin typeface="Arial Black" pitchFamily="34" charset="0"/>
            </a:rPr>
            <a:t>И</a:t>
          </a:r>
          <a:r>
            <a:rPr lang="ru-RU" sz="2400" b="1" kern="1200" dirty="0" err="1" smtClean="0">
              <a:latin typeface="Arial Black" pitchFamily="34" charset="0"/>
            </a:rPr>
            <a:t>миле</a:t>
          </a:r>
          <a:r>
            <a:rPr lang="ru-RU" sz="2400" b="1" kern="1200" dirty="0" smtClean="0">
              <a:latin typeface="Arial Black" pitchFamily="34" charset="0"/>
            </a:rPr>
            <a:t> (англ.)</a:t>
          </a:r>
          <a:endParaRPr lang="ru-RU" sz="2400" kern="1200" dirty="0">
            <a:latin typeface="Arial Black" pitchFamily="34" charset="0"/>
          </a:endParaRPr>
        </a:p>
      </dsp:txBody>
      <dsp:txXfrm>
        <a:off x="3048000" y="0"/>
        <a:ext cx="3048000" cy="1524000"/>
      </dsp:txXfrm>
    </dsp:sp>
    <dsp:sp modelId="{B8CF55C9-4DF1-41D5-84E5-0ABDCCFD08F1}">
      <dsp:nvSpPr>
        <dsp:cNvPr id="0" name=""/>
        <dsp:cNvSpPr/>
      </dsp:nvSpPr>
      <dsp:spPr>
        <a:xfrm rot="10800000">
          <a:off x="0" y="2031999"/>
          <a:ext cx="3048000" cy="2031999"/>
        </a:xfrm>
        <a:prstGeom prst="round1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Arial Black" pitchFamily="34" charset="0"/>
            </a:rPr>
            <a:t>парт</a:t>
          </a:r>
          <a:r>
            <a:rPr lang="ru-RU" sz="2400" b="1" kern="1200" dirty="0" err="1" smtClean="0">
              <a:solidFill>
                <a:srgbClr val="FF0000"/>
              </a:solidFill>
              <a:latin typeface="Arial Black" pitchFamily="34" charset="0"/>
            </a:rPr>
            <a:t>Е</a:t>
          </a:r>
          <a:r>
            <a:rPr lang="ru-RU" sz="2400" b="1" kern="1200" dirty="0" err="1" smtClean="0">
              <a:latin typeface="Arial Black" pitchFamily="34" charset="0"/>
            </a:rPr>
            <a:t>р</a:t>
          </a:r>
          <a:r>
            <a:rPr lang="ru-RU" sz="2400" b="1" kern="1200" dirty="0" smtClean="0">
              <a:latin typeface="Arial Black" pitchFamily="34" charset="0"/>
            </a:rPr>
            <a:t>       (фр.)</a:t>
          </a:r>
          <a:endParaRPr lang="ru-RU" sz="2400" kern="1200" dirty="0">
            <a:latin typeface="Arial Black" pitchFamily="34" charset="0"/>
          </a:endParaRPr>
        </a:p>
      </dsp:txBody>
      <dsp:txXfrm rot="10800000">
        <a:off x="0" y="2539999"/>
        <a:ext cx="3048000" cy="1524000"/>
      </dsp:txXfrm>
    </dsp:sp>
    <dsp:sp modelId="{6BCD1DBD-5A37-4107-AF52-B770E4C5645B}">
      <dsp:nvSpPr>
        <dsp:cNvPr id="0" name=""/>
        <dsp:cNvSpPr/>
      </dsp:nvSpPr>
      <dsp:spPr>
        <a:xfrm rot="5400000">
          <a:off x="3556000" y="1523999"/>
          <a:ext cx="2031999" cy="3048000"/>
        </a:xfrm>
        <a:prstGeom prst="round1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Arial Black" pitchFamily="34" charset="0"/>
            </a:rPr>
            <a:t>деф</a:t>
          </a:r>
          <a:r>
            <a:rPr lang="ru-RU" sz="2400" b="1" kern="1200" dirty="0" err="1" smtClean="0">
              <a:solidFill>
                <a:srgbClr val="FF0000"/>
              </a:solidFill>
              <a:latin typeface="Arial Black" pitchFamily="34" charset="0"/>
            </a:rPr>
            <a:t>И</a:t>
          </a:r>
          <a:r>
            <a:rPr lang="ru-RU" sz="2400" b="1" kern="1200" dirty="0" err="1" smtClean="0">
              <a:latin typeface="Arial Black" pitchFamily="34" charset="0"/>
            </a:rPr>
            <a:t>с</a:t>
          </a:r>
          <a:r>
            <a:rPr lang="ru-RU" sz="2400" b="1" kern="1200" dirty="0" smtClean="0">
              <a:latin typeface="Arial Black" pitchFamily="34" charset="0"/>
            </a:rPr>
            <a:t>      (нем.)</a:t>
          </a:r>
          <a:endParaRPr lang="ru-RU" sz="2400" kern="1200" dirty="0">
            <a:latin typeface="Arial Black" pitchFamily="34" charset="0"/>
          </a:endParaRPr>
        </a:p>
      </dsp:txBody>
      <dsp:txXfrm rot="-5400000">
        <a:off x="3048000" y="2539999"/>
        <a:ext cx="3048000" cy="1524000"/>
      </dsp:txXfrm>
    </dsp:sp>
    <dsp:sp modelId="{C7EAD12E-CD78-4813-9668-49973FFE2993}">
      <dsp:nvSpPr>
        <dsp:cNvPr id="0" name=""/>
        <dsp:cNvSpPr/>
      </dsp:nvSpPr>
      <dsp:spPr>
        <a:xfrm>
          <a:off x="1095335" y="1428760"/>
          <a:ext cx="3905329" cy="120647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Иностранные слова произносятся так, как в языке - источнике</a:t>
          </a:r>
          <a:endParaRPr lang="ru-RU" sz="2100" kern="1200" dirty="0"/>
        </a:p>
      </dsp:txBody>
      <dsp:txXfrm>
        <a:off x="1154230" y="1487655"/>
        <a:ext cx="3787539" cy="10886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C05-97AD-41EA-A2ED-2E9FCA33C105}">
      <dsp:nvSpPr>
        <dsp:cNvPr id="0" name=""/>
        <dsp:cNvSpPr/>
      </dsp:nvSpPr>
      <dsp:spPr>
        <a:xfrm>
          <a:off x="6425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 прав </a:t>
          </a:r>
          <a:endParaRPr lang="ru-RU" sz="2100" kern="1200" dirty="0"/>
        </a:p>
      </dsp:txBody>
      <dsp:txXfrm>
        <a:off x="21071" y="14646"/>
        <a:ext cx="1891127" cy="470774"/>
      </dsp:txXfrm>
    </dsp:sp>
    <dsp:sp modelId="{2EB91F30-94F3-437F-A3F6-970B9D1B29DB}">
      <dsp:nvSpPr>
        <dsp:cNvPr id="0" name=""/>
        <dsp:cNvSpPr/>
      </dsp:nvSpPr>
      <dsp:spPr>
        <a:xfrm>
          <a:off x="2118887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118887" y="107153"/>
        <a:ext cx="284990" cy="285758"/>
      </dsp:txXfrm>
    </dsp:sp>
    <dsp:sp modelId="{90461AD2-4A24-4B4F-9C16-282FBED570A3}">
      <dsp:nvSpPr>
        <dsp:cNvPr id="0" name=""/>
        <dsp:cNvSpPr/>
      </dsp:nvSpPr>
      <dsp:spPr>
        <a:xfrm>
          <a:off x="2695013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она </a:t>
          </a:r>
          <a:r>
            <a:rPr lang="ru-RU" sz="2100" b="1" kern="1200" dirty="0" err="1" smtClean="0">
              <a:latin typeface="Verdana" pitchFamily="34" charset="0"/>
            </a:rPr>
            <a:t>прав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endParaRPr lang="ru-RU" sz="2100" kern="1200" dirty="0"/>
        </a:p>
      </dsp:txBody>
      <dsp:txXfrm>
        <a:off x="2709659" y="14646"/>
        <a:ext cx="1891127" cy="470774"/>
      </dsp:txXfrm>
    </dsp:sp>
    <dsp:sp modelId="{94ECB711-8B26-4DEF-A685-61595A6A85CE}">
      <dsp:nvSpPr>
        <dsp:cNvPr id="0" name=""/>
        <dsp:cNvSpPr/>
      </dsp:nvSpPr>
      <dsp:spPr>
        <a:xfrm>
          <a:off x="4807474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807474" y="107153"/>
        <a:ext cx="284990" cy="285758"/>
      </dsp:txXfrm>
    </dsp:sp>
    <dsp:sp modelId="{D3020F79-D732-4BD0-986A-52D3C8A7770E}">
      <dsp:nvSpPr>
        <dsp:cNvPr id="0" name=""/>
        <dsp:cNvSpPr/>
      </dsp:nvSpPr>
      <dsp:spPr>
        <a:xfrm>
          <a:off x="5383600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они </a:t>
          </a:r>
          <a:r>
            <a:rPr lang="ru-RU" sz="2100" b="1" kern="1200" dirty="0" err="1" smtClean="0">
              <a:latin typeface="Verdana" pitchFamily="34" charset="0"/>
            </a:rPr>
            <a:t>пр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100" b="1" kern="1200" dirty="0" err="1" smtClean="0">
              <a:latin typeface="Verdana" pitchFamily="34" charset="0"/>
            </a:rPr>
            <a:t>вы</a:t>
          </a:r>
          <a:endParaRPr lang="ru-RU" sz="2100" kern="1200" dirty="0"/>
        </a:p>
      </dsp:txBody>
      <dsp:txXfrm>
        <a:off x="5398246" y="14646"/>
        <a:ext cx="1891127" cy="47077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C05-97AD-41EA-A2ED-2E9FCA33C105}">
      <dsp:nvSpPr>
        <dsp:cNvPr id="0" name=""/>
        <dsp:cNvSpPr/>
      </dsp:nvSpPr>
      <dsp:spPr>
        <a:xfrm>
          <a:off x="6425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Он весел </a:t>
          </a:r>
          <a:endParaRPr lang="ru-RU" sz="2000" kern="1200" dirty="0"/>
        </a:p>
      </dsp:txBody>
      <dsp:txXfrm>
        <a:off x="21071" y="14646"/>
        <a:ext cx="1891127" cy="470774"/>
      </dsp:txXfrm>
    </dsp:sp>
    <dsp:sp modelId="{2EB91F30-94F3-437F-A3F6-970B9D1B29DB}">
      <dsp:nvSpPr>
        <dsp:cNvPr id="0" name=""/>
        <dsp:cNvSpPr/>
      </dsp:nvSpPr>
      <dsp:spPr>
        <a:xfrm>
          <a:off x="2118887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118887" y="107153"/>
        <a:ext cx="284990" cy="285758"/>
      </dsp:txXfrm>
    </dsp:sp>
    <dsp:sp modelId="{90461AD2-4A24-4B4F-9C16-282FBED570A3}">
      <dsp:nvSpPr>
        <dsp:cNvPr id="0" name=""/>
        <dsp:cNvSpPr/>
      </dsp:nvSpPr>
      <dsp:spPr>
        <a:xfrm>
          <a:off x="2695013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она </a:t>
          </a:r>
          <a:r>
            <a:rPr lang="ru-RU" sz="2000" b="1" kern="1200" dirty="0" err="1" smtClean="0">
              <a:latin typeface="Verdana" pitchFamily="34" charset="0"/>
            </a:rPr>
            <a:t>весел</a:t>
          </a:r>
          <a:r>
            <a:rPr lang="ru-RU" sz="20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000" b="1" kern="1200" dirty="0" smtClean="0">
              <a:latin typeface="Verdana" pitchFamily="34" charset="0"/>
            </a:rPr>
            <a:t> </a:t>
          </a:r>
          <a:endParaRPr lang="ru-RU" sz="2000" kern="1200" dirty="0"/>
        </a:p>
      </dsp:txBody>
      <dsp:txXfrm>
        <a:off x="2709659" y="14646"/>
        <a:ext cx="1891127" cy="470774"/>
      </dsp:txXfrm>
    </dsp:sp>
    <dsp:sp modelId="{94ECB711-8B26-4DEF-A685-61595A6A85CE}">
      <dsp:nvSpPr>
        <dsp:cNvPr id="0" name=""/>
        <dsp:cNvSpPr/>
      </dsp:nvSpPr>
      <dsp:spPr>
        <a:xfrm>
          <a:off x="4807474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807474" y="107153"/>
        <a:ext cx="284990" cy="285758"/>
      </dsp:txXfrm>
    </dsp:sp>
    <dsp:sp modelId="{D3020F79-D732-4BD0-986A-52D3C8A7770E}">
      <dsp:nvSpPr>
        <dsp:cNvPr id="0" name=""/>
        <dsp:cNvSpPr/>
      </dsp:nvSpPr>
      <dsp:spPr>
        <a:xfrm>
          <a:off x="5383600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они </a:t>
          </a:r>
          <a:r>
            <a:rPr lang="ru-RU" sz="2000" b="1" kern="1200" dirty="0" err="1" smtClean="0">
              <a:latin typeface="Verdana" pitchFamily="34" charset="0"/>
            </a:rPr>
            <a:t>в</a:t>
          </a:r>
          <a:r>
            <a:rPr lang="ru-RU" sz="2000" b="1" kern="1200" dirty="0" err="1" smtClean="0">
              <a:solidFill>
                <a:srgbClr val="FF0000"/>
              </a:solidFill>
              <a:latin typeface="Verdana" pitchFamily="34" charset="0"/>
            </a:rPr>
            <a:t>Е</a:t>
          </a:r>
          <a:r>
            <a:rPr lang="ru-RU" sz="2000" b="1" kern="1200" dirty="0" err="1" smtClean="0">
              <a:latin typeface="Verdana" pitchFamily="34" charset="0"/>
            </a:rPr>
            <a:t>селы</a:t>
          </a:r>
          <a:endParaRPr lang="ru-RU" sz="2000" kern="1200" dirty="0"/>
        </a:p>
      </dsp:txBody>
      <dsp:txXfrm>
        <a:off x="5398246" y="14646"/>
        <a:ext cx="1891127" cy="4707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C05-97AD-41EA-A2ED-2E9FCA33C105}">
      <dsp:nvSpPr>
        <dsp:cNvPr id="0" name=""/>
        <dsp:cNvSpPr/>
      </dsp:nvSpPr>
      <dsp:spPr>
        <a:xfrm>
          <a:off x="6425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 глуп </a:t>
          </a:r>
          <a:endParaRPr lang="ru-RU" sz="2100" kern="1200" dirty="0"/>
        </a:p>
      </dsp:txBody>
      <dsp:txXfrm>
        <a:off x="21071" y="14646"/>
        <a:ext cx="1891127" cy="470774"/>
      </dsp:txXfrm>
    </dsp:sp>
    <dsp:sp modelId="{2EB91F30-94F3-437F-A3F6-970B9D1B29DB}">
      <dsp:nvSpPr>
        <dsp:cNvPr id="0" name=""/>
        <dsp:cNvSpPr/>
      </dsp:nvSpPr>
      <dsp:spPr>
        <a:xfrm>
          <a:off x="2118887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118887" y="107153"/>
        <a:ext cx="284990" cy="285758"/>
      </dsp:txXfrm>
    </dsp:sp>
    <dsp:sp modelId="{90461AD2-4A24-4B4F-9C16-282FBED570A3}">
      <dsp:nvSpPr>
        <dsp:cNvPr id="0" name=""/>
        <dsp:cNvSpPr/>
      </dsp:nvSpPr>
      <dsp:spPr>
        <a:xfrm>
          <a:off x="2695013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она </a:t>
          </a:r>
          <a:r>
            <a:rPr lang="ru-RU" sz="2100" b="1" kern="1200" dirty="0" err="1" smtClean="0">
              <a:latin typeface="Verdana" pitchFamily="34" charset="0"/>
            </a:rPr>
            <a:t>глуп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100" b="1" kern="1200" dirty="0" smtClean="0">
              <a:latin typeface="Verdana" pitchFamily="34" charset="0"/>
            </a:rPr>
            <a:t> </a:t>
          </a:r>
          <a:endParaRPr lang="ru-RU" sz="2100" kern="1200" dirty="0"/>
        </a:p>
      </dsp:txBody>
      <dsp:txXfrm>
        <a:off x="2709659" y="14646"/>
        <a:ext cx="1891127" cy="470774"/>
      </dsp:txXfrm>
    </dsp:sp>
    <dsp:sp modelId="{94ECB711-8B26-4DEF-A685-61595A6A85CE}">
      <dsp:nvSpPr>
        <dsp:cNvPr id="0" name=""/>
        <dsp:cNvSpPr/>
      </dsp:nvSpPr>
      <dsp:spPr>
        <a:xfrm>
          <a:off x="4807474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807474" y="107153"/>
        <a:ext cx="284990" cy="285758"/>
      </dsp:txXfrm>
    </dsp:sp>
    <dsp:sp modelId="{D3020F79-D732-4BD0-986A-52D3C8A7770E}">
      <dsp:nvSpPr>
        <dsp:cNvPr id="0" name=""/>
        <dsp:cNvSpPr/>
      </dsp:nvSpPr>
      <dsp:spPr>
        <a:xfrm>
          <a:off x="5383600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они </a:t>
          </a:r>
          <a:r>
            <a:rPr lang="ru-RU" sz="2100" b="1" kern="1200" dirty="0" err="1" smtClean="0">
              <a:latin typeface="Verdana" pitchFamily="34" charset="0"/>
            </a:rPr>
            <a:t>гл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У</a:t>
          </a:r>
          <a:r>
            <a:rPr lang="ru-RU" sz="2100" b="1" kern="1200" dirty="0" err="1" smtClean="0">
              <a:latin typeface="Verdana" pitchFamily="34" charset="0"/>
            </a:rPr>
            <a:t>пы</a:t>
          </a:r>
          <a:endParaRPr lang="ru-RU" sz="2100" kern="1200" dirty="0"/>
        </a:p>
      </dsp:txBody>
      <dsp:txXfrm>
        <a:off x="5398246" y="14646"/>
        <a:ext cx="1891127" cy="47077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C05-97AD-41EA-A2ED-2E9FCA33C105}">
      <dsp:nvSpPr>
        <dsp:cNvPr id="0" name=""/>
        <dsp:cNvSpPr/>
      </dsp:nvSpPr>
      <dsp:spPr>
        <a:xfrm>
          <a:off x="6425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 горд </a:t>
          </a:r>
          <a:endParaRPr lang="ru-RU" sz="2100" kern="1200" dirty="0"/>
        </a:p>
      </dsp:txBody>
      <dsp:txXfrm>
        <a:off x="21071" y="14646"/>
        <a:ext cx="1891127" cy="470774"/>
      </dsp:txXfrm>
    </dsp:sp>
    <dsp:sp modelId="{2EB91F30-94F3-437F-A3F6-970B9D1B29DB}">
      <dsp:nvSpPr>
        <dsp:cNvPr id="0" name=""/>
        <dsp:cNvSpPr/>
      </dsp:nvSpPr>
      <dsp:spPr>
        <a:xfrm>
          <a:off x="2118887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118887" y="107153"/>
        <a:ext cx="284990" cy="285758"/>
      </dsp:txXfrm>
    </dsp:sp>
    <dsp:sp modelId="{90461AD2-4A24-4B4F-9C16-282FBED570A3}">
      <dsp:nvSpPr>
        <dsp:cNvPr id="0" name=""/>
        <dsp:cNvSpPr/>
      </dsp:nvSpPr>
      <dsp:spPr>
        <a:xfrm>
          <a:off x="2695013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она </a:t>
          </a:r>
          <a:r>
            <a:rPr lang="ru-RU" sz="2100" b="1" kern="1200" dirty="0" err="1" smtClean="0">
              <a:latin typeface="Verdana" pitchFamily="34" charset="0"/>
            </a:rPr>
            <a:t>горд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100" b="1" kern="1200" dirty="0" smtClean="0">
              <a:latin typeface="Verdana" pitchFamily="34" charset="0"/>
            </a:rPr>
            <a:t> </a:t>
          </a:r>
          <a:endParaRPr lang="ru-RU" sz="2100" kern="1200" dirty="0"/>
        </a:p>
      </dsp:txBody>
      <dsp:txXfrm>
        <a:off x="2709659" y="14646"/>
        <a:ext cx="1891127" cy="470774"/>
      </dsp:txXfrm>
    </dsp:sp>
    <dsp:sp modelId="{94ECB711-8B26-4DEF-A685-61595A6A85CE}">
      <dsp:nvSpPr>
        <dsp:cNvPr id="0" name=""/>
        <dsp:cNvSpPr/>
      </dsp:nvSpPr>
      <dsp:spPr>
        <a:xfrm>
          <a:off x="4807474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807474" y="107153"/>
        <a:ext cx="284990" cy="285758"/>
      </dsp:txXfrm>
    </dsp:sp>
    <dsp:sp modelId="{D3020F79-D732-4BD0-986A-52D3C8A7770E}">
      <dsp:nvSpPr>
        <dsp:cNvPr id="0" name=""/>
        <dsp:cNvSpPr/>
      </dsp:nvSpPr>
      <dsp:spPr>
        <a:xfrm>
          <a:off x="5383600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они </a:t>
          </a:r>
          <a:r>
            <a:rPr lang="ru-RU" sz="2100" b="1" kern="1200" dirty="0" err="1" smtClean="0">
              <a:latin typeface="Verdana" pitchFamily="34" charset="0"/>
            </a:rPr>
            <a:t>г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О</a:t>
          </a:r>
          <a:r>
            <a:rPr lang="ru-RU" sz="2100" b="1" kern="1200" dirty="0" err="1" smtClean="0">
              <a:latin typeface="Verdana" pitchFamily="34" charset="0"/>
            </a:rPr>
            <a:t>рды</a:t>
          </a:r>
          <a:endParaRPr lang="ru-RU" sz="2100" kern="1200" dirty="0"/>
        </a:p>
      </dsp:txBody>
      <dsp:txXfrm>
        <a:off x="5398246" y="14646"/>
        <a:ext cx="1891127" cy="47077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C05-97AD-41EA-A2ED-2E9FCA33C105}">
      <dsp:nvSpPr>
        <dsp:cNvPr id="0" name=""/>
        <dsp:cNvSpPr/>
      </dsp:nvSpPr>
      <dsp:spPr>
        <a:xfrm>
          <a:off x="6425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 груб </a:t>
          </a:r>
          <a:endParaRPr lang="ru-RU" sz="2100" kern="1200" dirty="0"/>
        </a:p>
      </dsp:txBody>
      <dsp:txXfrm>
        <a:off x="21071" y="14646"/>
        <a:ext cx="1891127" cy="470774"/>
      </dsp:txXfrm>
    </dsp:sp>
    <dsp:sp modelId="{2EB91F30-94F3-437F-A3F6-970B9D1B29DB}">
      <dsp:nvSpPr>
        <dsp:cNvPr id="0" name=""/>
        <dsp:cNvSpPr/>
      </dsp:nvSpPr>
      <dsp:spPr>
        <a:xfrm>
          <a:off x="2118887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118887" y="107153"/>
        <a:ext cx="284990" cy="285758"/>
      </dsp:txXfrm>
    </dsp:sp>
    <dsp:sp modelId="{90461AD2-4A24-4B4F-9C16-282FBED570A3}">
      <dsp:nvSpPr>
        <dsp:cNvPr id="0" name=""/>
        <dsp:cNvSpPr/>
      </dsp:nvSpPr>
      <dsp:spPr>
        <a:xfrm>
          <a:off x="2695013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она </a:t>
          </a:r>
          <a:r>
            <a:rPr lang="ru-RU" sz="2100" b="1" kern="1200" dirty="0" err="1" smtClean="0">
              <a:latin typeface="Verdana" pitchFamily="34" charset="0"/>
            </a:rPr>
            <a:t>груб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100" b="1" kern="1200" dirty="0" smtClean="0">
              <a:latin typeface="Verdana" pitchFamily="34" charset="0"/>
            </a:rPr>
            <a:t> </a:t>
          </a:r>
          <a:endParaRPr lang="ru-RU" sz="2100" kern="1200" dirty="0"/>
        </a:p>
      </dsp:txBody>
      <dsp:txXfrm>
        <a:off x="2709659" y="14646"/>
        <a:ext cx="1891127" cy="470774"/>
      </dsp:txXfrm>
    </dsp:sp>
    <dsp:sp modelId="{94ECB711-8B26-4DEF-A685-61595A6A85CE}">
      <dsp:nvSpPr>
        <dsp:cNvPr id="0" name=""/>
        <dsp:cNvSpPr/>
      </dsp:nvSpPr>
      <dsp:spPr>
        <a:xfrm>
          <a:off x="4807474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807474" y="107153"/>
        <a:ext cx="284990" cy="285758"/>
      </dsp:txXfrm>
    </dsp:sp>
    <dsp:sp modelId="{D3020F79-D732-4BD0-986A-52D3C8A7770E}">
      <dsp:nvSpPr>
        <dsp:cNvPr id="0" name=""/>
        <dsp:cNvSpPr/>
      </dsp:nvSpPr>
      <dsp:spPr>
        <a:xfrm>
          <a:off x="5383600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они </a:t>
          </a:r>
          <a:r>
            <a:rPr lang="ru-RU" sz="2100" b="1" kern="1200" dirty="0" err="1" smtClean="0">
              <a:latin typeface="Verdana" pitchFamily="34" charset="0"/>
            </a:rPr>
            <a:t>гр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У</a:t>
          </a:r>
          <a:r>
            <a:rPr lang="ru-RU" sz="2100" b="1" kern="1200" dirty="0" err="1" smtClean="0">
              <a:latin typeface="Verdana" pitchFamily="34" charset="0"/>
            </a:rPr>
            <a:t>бы</a:t>
          </a:r>
          <a:endParaRPr lang="ru-RU" sz="2100" kern="1200" dirty="0"/>
        </a:p>
      </dsp:txBody>
      <dsp:txXfrm>
        <a:off x="5398246" y="14646"/>
        <a:ext cx="1891127" cy="47077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C05-97AD-41EA-A2ED-2E9FCA33C105}">
      <dsp:nvSpPr>
        <dsp:cNvPr id="0" name=""/>
        <dsp:cNvSpPr/>
      </dsp:nvSpPr>
      <dsp:spPr>
        <a:xfrm>
          <a:off x="6425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 жив </a:t>
          </a:r>
          <a:endParaRPr lang="ru-RU" sz="2100" kern="1200" dirty="0"/>
        </a:p>
      </dsp:txBody>
      <dsp:txXfrm>
        <a:off x="21071" y="14646"/>
        <a:ext cx="1891127" cy="470774"/>
      </dsp:txXfrm>
    </dsp:sp>
    <dsp:sp modelId="{2EB91F30-94F3-437F-A3F6-970B9D1B29DB}">
      <dsp:nvSpPr>
        <dsp:cNvPr id="0" name=""/>
        <dsp:cNvSpPr/>
      </dsp:nvSpPr>
      <dsp:spPr>
        <a:xfrm>
          <a:off x="2118887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118887" y="107153"/>
        <a:ext cx="284990" cy="285758"/>
      </dsp:txXfrm>
    </dsp:sp>
    <dsp:sp modelId="{90461AD2-4A24-4B4F-9C16-282FBED570A3}">
      <dsp:nvSpPr>
        <dsp:cNvPr id="0" name=""/>
        <dsp:cNvSpPr/>
      </dsp:nvSpPr>
      <dsp:spPr>
        <a:xfrm>
          <a:off x="2695013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она </a:t>
          </a:r>
          <a:r>
            <a:rPr lang="ru-RU" sz="2100" b="1" kern="1200" dirty="0" err="1" smtClean="0">
              <a:latin typeface="Verdana" pitchFamily="34" charset="0"/>
            </a:rPr>
            <a:t>жив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100" b="1" kern="1200" dirty="0" smtClean="0">
              <a:latin typeface="Verdana" pitchFamily="34" charset="0"/>
            </a:rPr>
            <a:t> </a:t>
          </a:r>
          <a:endParaRPr lang="ru-RU" sz="2100" kern="1200" dirty="0"/>
        </a:p>
      </dsp:txBody>
      <dsp:txXfrm>
        <a:off x="2709659" y="14646"/>
        <a:ext cx="1891127" cy="470774"/>
      </dsp:txXfrm>
    </dsp:sp>
    <dsp:sp modelId="{94ECB711-8B26-4DEF-A685-61595A6A85CE}">
      <dsp:nvSpPr>
        <dsp:cNvPr id="0" name=""/>
        <dsp:cNvSpPr/>
      </dsp:nvSpPr>
      <dsp:spPr>
        <a:xfrm>
          <a:off x="4807474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807474" y="107153"/>
        <a:ext cx="284990" cy="285758"/>
      </dsp:txXfrm>
    </dsp:sp>
    <dsp:sp modelId="{D3020F79-D732-4BD0-986A-52D3C8A7770E}">
      <dsp:nvSpPr>
        <dsp:cNvPr id="0" name=""/>
        <dsp:cNvSpPr/>
      </dsp:nvSpPr>
      <dsp:spPr>
        <a:xfrm>
          <a:off x="5383600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они </a:t>
          </a:r>
          <a:r>
            <a:rPr lang="ru-RU" sz="2100" b="1" kern="1200" dirty="0" err="1" smtClean="0">
              <a:latin typeface="Verdana" pitchFamily="34" charset="0"/>
            </a:rPr>
            <a:t>ж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sz="2100" b="1" kern="1200" dirty="0" err="1" smtClean="0">
              <a:latin typeface="Verdana" pitchFamily="34" charset="0"/>
            </a:rPr>
            <a:t>вы</a:t>
          </a:r>
          <a:endParaRPr lang="ru-RU" sz="2100" kern="1200" dirty="0"/>
        </a:p>
      </dsp:txBody>
      <dsp:txXfrm>
        <a:off x="5398246" y="14646"/>
        <a:ext cx="1891127" cy="470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D1A8D-4115-4E2A-BF2F-F111342E4911}">
      <dsp:nvSpPr>
        <dsp:cNvPr id="0" name=""/>
        <dsp:cNvSpPr/>
      </dsp:nvSpPr>
      <dsp:spPr>
        <a:xfrm>
          <a:off x="2692286" y="11852"/>
          <a:ext cx="2946039" cy="2946039"/>
        </a:xfrm>
        <a:prstGeom prst="ellipse">
          <a:avLst/>
        </a:prstGeom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0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itchFamily="18" charset="0"/>
            </a:rPr>
            <a:t>Произносительные</a:t>
          </a:r>
          <a:endParaRPr lang="ru-RU" sz="1600" b="1" kern="1200" dirty="0">
            <a:latin typeface="Book Antiqua" pitchFamily="18" charset="0"/>
          </a:endParaRPr>
        </a:p>
      </dsp:txBody>
      <dsp:txXfrm>
        <a:off x="3085091" y="527409"/>
        <a:ext cx="2160428" cy="1325717"/>
      </dsp:txXfrm>
    </dsp:sp>
    <dsp:sp modelId="{E5F2E663-9BFC-4978-9DB3-3742D4232BC5}">
      <dsp:nvSpPr>
        <dsp:cNvPr id="0" name=""/>
        <dsp:cNvSpPr/>
      </dsp:nvSpPr>
      <dsp:spPr>
        <a:xfrm>
          <a:off x="3786219" y="1785957"/>
          <a:ext cx="2946039" cy="2946039"/>
        </a:xfrm>
        <a:prstGeom prst="ellipse">
          <a:avLst/>
        </a:prstGeom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0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itchFamily="18" charset="0"/>
            </a:rPr>
            <a:t>Интонационные</a:t>
          </a:r>
          <a:endParaRPr lang="ru-RU" sz="1600" b="1" kern="1200" dirty="0">
            <a:latin typeface="Book Antiqua" pitchFamily="18" charset="0"/>
          </a:endParaRPr>
        </a:p>
      </dsp:txBody>
      <dsp:txXfrm>
        <a:off x="4687216" y="2547018"/>
        <a:ext cx="1767623" cy="1620321"/>
      </dsp:txXfrm>
    </dsp:sp>
    <dsp:sp modelId="{2B463332-D112-426F-9F48-830C05F6EFA4}">
      <dsp:nvSpPr>
        <dsp:cNvPr id="0" name=""/>
        <dsp:cNvSpPr/>
      </dsp:nvSpPr>
      <dsp:spPr>
        <a:xfrm>
          <a:off x="1428749" y="1785957"/>
          <a:ext cx="2946039" cy="2946039"/>
        </a:xfrm>
        <a:prstGeom prst="ellipse">
          <a:avLst/>
        </a:prstGeom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0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itchFamily="18" charset="0"/>
            </a:rPr>
            <a:t>Акцентологические</a:t>
          </a:r>
          <a:endParaRPr lang="ru-RU" sz="1600" b="1" kern="1200" dirty="0">
            <a:latin typeface="Book Antiqua" pitchFamily="18" charset="0"/>
          </a:endParaRPr>
        </a:p>
      </dsp:txBody>
      <dsp:txXfrm>
        <a:off x="1706168" y="2547018"/>
        <a:ext cx="1767623" cy="162032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C05-97AD-41EA-A2ED-2E9FCA33C105}">
      <dsp:nvSpPr>
        <dsp:cNvPr id="0" name=""/>
        <dsp:cNvSpPr/>
      </dsp:nvSpPr>
      <dsp:spPr>
        <a:xfrm>
          <a:off x="6425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Он крепок </a:t>
          </a:r>
          <a:endParaRPr lang="ru-RU" sz="2000" kern="1200" dirty="0"/>
        </a:p>
      </dsp:txBody>
      <dsp:txXfrm>
        <a:off x="21071" y="14646"/>
        <a:ext cx="1891127" cy="470774"/>
      </dsp:txXfrm>
    </dsp:sp>
    <dsp:sp modelId="{2EB91F30-94F3-437F-A3F6-970B9D1B29DB}">
      <dsp:nvSpPr>
        <dsp:cNvPr id="0" name=""/>
        <dsp:cNvSpPr/>
      </dsp:nvSpPr>
      <dsp:spPr>
        <a:xfrm>
          <a:off x="2118887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118887" y="107153"/>
        <a:ext cx="284990" cy="285758"/>
      </dsp:txXfrm>
    </dsp:sp>
    <dsp:sp modelId="{90461AD2-4A24-4B4F-9C16-282FBED570A3}">
      <dsp:nvSpPr>
        <dsp:cNvPr id="0" name=""/>
        <dsp:cNvSpPr/>
      </dsp:nvSpPr>
      <dsp:spPr>
        <a:xfrm>
          <a:off x="2695013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она </a:t>
          </a:r>
          <a:r>
            <a:rPr lang="ru-RU" sz="2000" b="1" kern="1200" dirty="0" err="1" smtClean="0">
              <a:latin typeface="Verdana" pitchFamily="34" charset="0"/>
            </a:rPr>
            <a:t>крепк</a:t>
          </a:r>
          <a:r>
            <a:rPr lang="ru-RU" sz="20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000" b="1" kern="1200" dirty="0" smtClean="0">
              <a:latin typeface="Verdana" pitchFamily="34" charset="0"/>
            </a:rPr>
            <a:t> </a:t>
          </a:r>
          <a:endParaRPr lang="ru-RU" sz="2000" kern="1200" dirty="0"/>
        </a:p>
      </dsp:txBody>
      <dsp:txXfrm>
        <a:off x="2709659" y="14646"/>
        <a:ext cx="1891127" cy="470774"/>
      </dsp:txXfrm>
    </dsp:sp>
    <dsp:sp modelId="{94ECB711-8B26-4DEF-A685-61595A6A85CE}">
      <dsp:nvSpPr>
        <dsp:cNvPr id="0" name=""/>
        <dsp:cNvSpPr/>
      </dsp:nvSpPr>
      <dsp:spPr>
        <a:xfrm>
          <a:off x="4807474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807474" y="107153"/>
        <a:ext cx="284990" cy="285758"/>
      </dsp:txXfrm>
    </dsp:sp>
    <dsp:sp modelId="{D3020F79-D732-4BD0-986A-52D3C8A7770E}">
      <dsp:nvSpPr>
        <dsp:cNvPr id="0" name=""/>
        <dsp:cNvSpPr/>
      </dsp:nvSpPr>
      <dsp:spPr>
        <a:xfrm>
          <a:off x="5383600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они </a:t>
          </a:r>
          <a:r>
            <a:rPr lang="ru-RU" sz="2000" b="1" kern="1200" dirty="0" err="1" smtClean="0">
              <a:latin typeface="Verdana" pitchFamily="34" charset="0"/>
            </a:rPr>
            <a:t>кр</a:t>
          </a:r>
          <a:r>
            <a:rPr lang="ru-RU" sz="2000" b="1" kern="1200" dirty="0" err="1" smtClean="0">
              <a:solidFill>
                <a:srgbClr val="FF0000"/>
              </a:solidFill>
              <a:latin typeface="Verdana" pitchFamily="34" charset="0"/>
            </a:rPr>
            <a:t>Е</a:t>
          </a:r>
          <a:r>
            <a:rPr lang="ru-RU" sz="2000" b="1" kern="1200" dirty="0" err="1" smtClean="0">
              <a:latin typeface="Verdana" pitchFamily="34" charset="0"/>
            </a:rPr>
            <a:t>пки</a:t>
          </a:r>
          <a:endParaRPr lang="ru-RU" sz="2000" kern="1200" dirty="0"/>
        </a:p>
      </dsp:txBody>
      <dsp:txXfrm>
        <a:off x="5398246" y="14646"/>
        <a:ext cx="1891127" cy="47077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C05-97AD-41EA-A2ED-2E9FCA33C105}">
      <dsp:nvSpPr>
        <dsp:cNvPr id="0" name=""/>
        <dsp:cNvSpPr/>
      </dsp:nvSpPr>
      <dsp:spPr>
        <a:xfrm>
          <a:off x="6425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Он занят </a:t>
          </a:r>
          <a:endParaRPr lang="ru-RU" sz="2000" kern="1200" dirty="0"/>
        </a:p>
      </dsp:txBody>
      <dsp:txXfrm>
        <a:off x="21071" y="14646"/>
        <a:ext cx="1891127" cy="470774"/>
      </dsp:txXfrm>
    </dsp:sp>
    <dsp:sp modelId="{2EB91F30-94F3-437F-A3F6-970B9D1B29DB}">
      <dsp:nvSpPr>
        <dsp:cNvPr id="0" name=""/>
        <dsp:cNvSpPr/>
      </dsp:nvSpPr>
      <dsp:spPr>
        <a:xfrm>
          <a:off x="2118887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118887" y="107153"/>
        <a:ext cx="284990" cy="285758"/>
      </dsp:txXfrm>
    </dsp:sp>
    <dsp:sp modelId="{90461AD2-4A24-4B4F-9C16-282FBED570A3}">
      <dsp:nvSpPr>
        <dsp:cNvPr id="0" name=""/>
        <dsp:cNvSpPr/>
      </dsp:nvSpPr>
      <dsp:spPr>
        <a:xfrm>
          <a:off x="2695013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она </a:t>
          </a:r>
          <a:r>
            <a:rPr lang="ru-RU" sz="2000" b="1" kern="1200" dirty="0" err="1" smtClean="0">
              <a:latin typeface="Verdana" pitchFamily="34" charset="0"/>
            </a:rPr>
            <a:t>занят</a:t>
          </a:r>
          <a:r>
            <a:rPr lang="ru-RU" sz="20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000" b="1" kern="1200" dirty="0" smtClean="0">
              <a:latin typeface="Verdana" pitchFamily="34" charset="0"/>
            </a:rPr>
            <a:t> </a:t>
          </a:r>
          <a:endParaRPr lang="ru-RU" sz="2000" kern="1200" dirty="0"/>
        </a:p>
      </dsp:txBody>
      <dsp:txXfrm>
        <a:off x="2709659" y="14646"/>
        <a:ext cx="1891127" cy="470774"/>
      </dsp:txXfrm>
    </dsp:sp>
    <dsp:sp modelId="{94ECB711-8B26-4DEF-A685-61595A6A85CE}">
      <dsp:nvSpPr>
        <dsp:cNvPr id="0" name=""/>
        <dsp:cNvSpPr/>
      </dsp:nvSpPr>
      <dsp:spPr>
        <a:xfrm>
          <a:off x="4807474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807474" y="107153"/>
        <a:ext cx="284990" cy="285758"/>
      </dsp:txXfrm>
    </dsp:sp>
    <dsp:sp modelId="{D3020F79-D732-4BD0-986A-52D3C8A7770E}">
      <dsp:nvSpPr>
        <dsp:cNvPr id="0" name=""/>
        <dsp:cNvSpPr/>
      </dsp:nvSpPr>
      <dsp:spPr>
        <a:xfrm>
          <a:off x="5383600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они </a:t>
          </a:r>
          <a:r>
            <a:rPr lang="ru-RU" sz="2000" b="1" kern="1200" dirty="0" err="1" smtClean="0">
              <a:latin typeface="Verdana" pitchFamily="34" charset="0"/>
            </a:rPr>
            <a:t>з</a:t>
          </a:r>
          <a:r>
            <a:rPr lang="ru-RU" sz="20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000" b="1" kern="1200" dirty="0" err="1" smtClean="0">
              <a:latin typeface="Verdana" pitchFamily="34" charset="0"/>
            </a:rPr>
            <a:t>няты</a:t>
          </a:r>
          <a:endParaRPr lang="ru-RU" sz="2000" kern="1200" dirty="0"/>
        </a:p>
      </dsp:txBody>
      <dsp:txXfrm>
        <a:off x="5398246" y="14646"/>
        <a:ext cx="1891127" cy="47077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C05-97AD-41EA-A2ED-2E9FCA33C105}">
      <dsp:nvSpPr>
        <dsp:cNvPr id="0" name=""/>
        <dsp:cNvSpPr/>
      </dsp:nvSpPr>
      <dsp:spPr>
        <a:xfrm>
          <a:off x="6425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 глух </a:t>
          </a:r>
          <a:endParaRPr lang="ru-RU" sz="2100" kern="1200" dirty="0"/>
        </a:p>
      </dsp:txBody>
      <dsp:txXfrm>
        <a:off x="21071" y="14646"/>
        <a:ext cx="1891127" cy="470774"/>
      </dsp:txXfrm>
    </dsp:sp>
    <dsp:sp modelId="{2EB91F30-94F3-437F-A3F6-970B9D1B29DB}">
      <dsp:nvSpPr>
        <dsp:cNvPr id="0" name=""/>
        <dsp:cNvSpPr/>
      </dsp:nvSpPr>
      <dsp:spPr>
        <a:xfrm>
          <a:off x="2118887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118887" y="107153"/>
        <a:ext cx="284990" cy="285758"/>
      </dsp:txXfrm>
    </dsp:sp>
    <dsp:sp modelId="{90461AD2-4A24-4B4F-9C16-282FBED570A3}">
      <dsp:nvSpPr>
        <dsp:cNvPr id="0" name=""/>
        <dsp:cNvSpPr/>
      </dsp:nvSpPr>
      <dsp:spPr>
        <a:xfrm>
          <a:off x="2695013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она </a:t>
          </a:r>
          <a:r>
            <a:rPr lang="ru-RU" sz="2100" b="1" kern="1200" dirty="0" err="1" smtClean="0">
              <a:latin typeface="Verdana" pitchFamily="34" charset="0"/>
            </a:rPr>
            <a:t>глух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100" b="1" kern="1200" dirty="0" smtClean="0">
              <a:latin typeface="Verdana" pitchFamily="34" charset="0"/>
            </a:rPr>
            <a:t> </a:t>
          </a:r>
          <a:endParaRPr lang="ru-RU" sz="2100" kern="1200" dirty="0"/>
        </a:p>
      </dsp:txBody>
      <dsp:txXfrm>
        <a:off x="2709659" y="14646"/>
        <a:ext cx="1891127" cy="470774"/>
      </dsp:txXfrm>
    </dsp:sp>
    <dsp:sp modelId="{94ECB711-8B26-4DEF-A685-61595A6A85CE}">
      <dsp:nvSpPr>
        <dsp:cNvPr id="0" name=""/>
        <dsp:cNvSpPr/>
      </dsp:nvSpPr>
      <dsp:spPr>
        <a:xfrm>
          <a:off x="4807474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807474" y="107153"/>
        <a:ext cx="284990" cy="285758"/>
      </dsp:txXfrm>
    </dsp:sp>
    <dsp:sp modelId="{D3020F79-D732-4BD0-986A-52D3C8A7770E}">
      <dsp:nvSpPr>
        <dsp:cNvPr id="0" name=""/>
        <dsp:cNvSpPr/>
      </dsp:nvSpPr>
      <dsp:spPr>
        <a:xfrm>
          <a:off x="5383600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они </a:t>
          </a:r>
          <a:r>
            <a:rPr lang="ru-RU" sz="2100" b="1" kern="1200" dirty="0" err="1" smtClean="0">
              <a:latin typeface="Verdana" pitchFamily="34" charset="0"/>
            </a:rPr>
            <a:t>гл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У</a:t>
          </a:r>
          <a:r>
            <a:rPr lang="ru-RU" sz="2100" b="1" kern="1200" dirty="0" err="1" smtClean="0">
              <a:latin typeface="Verdana" pitchFamily="34" charset="0"/>
            </a:rPr>
            <a:t>хи</a:t>
          </a:r>
          <a:endParaRPr lang="ru-RU" sz="2100" kern="1200" dirty="0"/>
        </a:p>
      </dsp:txBody>
      <dsp:txXfrm>
        <a:off x="5398246" y="14646"/>
        <a:ext cx="1891127" cy="47077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C05-97AD-41EA-A2ED-2E9FCA33C105}">
      <dsp:nvSpPr>
        <dsp:cNvPr id="0" name=""/>
        <dsp:cNvSpPr/>
      </dsp:nvSpPr>
      <dsp:spPr>
        <a:xfrm>
          <a:off x="6425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 брал </a:t>
          </a:r>
          <a:endParaRPr lang="ru-RU" sz="2100" kern="1200" dirty="0"/>
        </a:p>
      </dsp:txBody>
      <dsp:txXfrm>
        <a:off x="21071" y="14646"/>
        <a:ext cx="1891127" cy="470774"/>
      </dsp:txXfrm>
    </dsp:sp>
    <dsp:sp modelId="{2EB91F30-94F3-437F-A3F6-970B9D1B29DB}">
      <dsp:nvSpPr>
        <dsp:cNvPr id="0" name=""/>
        <dsp:cNvSpPr/>
      </dsp:nvSpPr>
      <dsp:spPr>
        <a:xfrm>
          <a:off x="2118887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118887" y="107153"/>
        <a:ext cx="284990" cy="285758"/>
      </dsp:txXfrm>
    </dsp:sp>
    <dsp:sp modelId="{90461AD2-4A24-4B4F-9C16-282FBED570A3}">
      <dsp:nvSpPr>
        <dsp:cNvPr id="0" name=""/>
        <dsp:cNvSpPr/>
      </dsp:nvSpPr>
      <dsp:spPr>
        <a:xfrm>
          <a:off x="2695013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она </a:t>
          </a:r>
          <a:r>
            <a:rPr lang="ru-RU" sz="2100" b="1" kern="1200" dirty="0" err="1" smtClean="0">
              <a:latin typeface="Verdana" pitchFamily="34" charset="0"/>
            </a:rPr>
            <a:t>брал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100" b="1" kern="1200" dirty="0" smtClean="0">
              <a:latin typeface="Verdana" pitchFamily="34" charset="0"/>
            </a:rPr>
            <a:t> </a:t>
          </a:r>
          <a:endParaRPr lang="ru-RU" sz="2100" kern="1200" dirty="0"/>
        </a:p>
      </dsp:txBody>
      <dsp:txXfrm>
        <a:off x="2709659" y="14646"/>
        <a:ext cx="1891127" cy="470774"/>
      </dsp:txXfrm>
    </dsp:sp>
    <dsp:sp modelId="{94ECB711-8B26-4DEF-A685-61595A6A85CE}">
      <dsp:nvSpPr>
        <dsp:cNvPr id="0" name=""/>
        <dsp:cNvSpPr/>
      </dsp:nvSpPr>
      <dsp:spPr>
        <a:xfrm>
          <a:off x="4807474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807474" y="107153"/>
        <a:ext cx="284990" cy="285758"/>
      </dsp:txXfrm>
    </dsp:sp>
    <dsp:sp modelId="{D3020F79-D732-4BD0-986A-52D3C8A7770E}">
      <dsp:nvSpPr>
        <dsp:cNvPr id="0" name=""/>
        <dsp:cNvSpPr/>
      </dsp:nvSpPr>
      <dsp:spPr>
        <a:xfrm>
          <a:off x="5383600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они </a:t>
          </a:r>
          <a:r>
            <a:rPr lang="ru-RU" sz="2100" b="1" kern="1200" dirty="0" err="1" smtClean="0">
              <a:latin typeface="Verdana" pitchFamily="34" charset="0"/>
            </a:rPr>
            <a:t>бр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100" b="1" kern="1200" dirty="0" err="1" smtClean="0">
              <a:latin typeface="Verdana" pitchFamily="34" charset="0"/>
            </a:rPr>
            <a:t>ли</a:t>
          </a:r>
          <a:endParaRPr lang="ru-RU" sz="2100" kern="1200" dirty="0"/>
        </a:p>
      </dsp:txBody>
      <dsp:txXfrm>
        <a:off x="5398246" y="14646"/>
        <a:ext cx="1891127" cy="47077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C05-97AD-41EA-A2ED-2E9FCA33C105}">
      <dsp:nvSpPr>
        <dsp:cNvPr id="0" name=""/>
        <dsp:cNvSpPr/>
      </dsp:nvSpPr>
      <dsp:spPr>
        <a:xfrm>
          <a:off x="6425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 взял </a:t>
          </a:r>
          <a:endParaRPr lang="ru-RU" sz="2100" kern="1200" dirty="0"/>
        </a:p>
      </dsp:txBody>
      <dsp:txXfrm>
        <a:off x="21071" y="14646"/>
        <a:ext cx="1891127" cy="470774"/>
      </dsp:txXfrm>
    </dsp:sp>
    <dsp:sp modelId="{2EB91F30-94F3-437F-A3F6-970B9D1B29DB}">
      <dsp:nvSpPr>
        <dsp:cNvPr id="0" name=""/>
        <dsp:cNvSpPr/>
      </dsp:nvSpPr>
      <dsp:spPr>
        <a:xfrm>
          <a:off x="2118887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118887" y="107153"/>
        <a:ext cx="284990" cy="285758"/>
      </dsp:txXfrm>
    </dsp:sp>
    <dsp:sp modelId="{90461AD2-4A24-4B4F-9C16-282FBED570A3}">
      <dsp:nvSpPr>
        <dsp:cNvPr id="0" name=""/>
        <dsp:cNvSpPr/>
      </dsp:nvSpPr>
      <dsp:spPr>
        <a:xfrm>
          <a:off x="2695013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она </a:t>
          </a:r>
          <a:r>
            <a:rPr lang="ru-RU" sz="2100" b="1" kern="1200" dirty="0" err="1" smtClean="0">
              <a:latin typeface="Verdana" pitchFamily="34" charset="0"/>
            </a:rPr>
            <a:t>взял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100" b="1" kern="1200" dirty="0" smtClean="0">
              <a:latin typeface="Verdana" pitchFamily="34" charset="0"/>
            </a:rPr>
            <a:t> </a:t>
          </a:r>
          <a:endParaRPr lang="ru-RU" sz="2100" kern="1200" dirty="0"/>
        </a:p>
      </dsp:txBody>
      <dsp:txXfrm>
        <a:off x="2709659" y="14646"/>
        <a:ext cx="1891127" cy="470774"/>
      </dsp:txXfrm>
    </dsp:sp>
    <dsp:sp modelId="{94ECB711-8B26-4DEF-A685-61595A6A85CE}">
      <dsp:nvSpPr>
        <dsp:cNvPr id="0" name=""/>
        <dsp:cNvSpPr/>
      </dsp:nvSpPr>
      <dsp:spPr>
        <a:xfrm>
          <a:off x="4807474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807474" y="107153"/>
        <a:ext cx="284990" cy="285758"/>
      </dsp:txXfrm>
    </dsp:sp>
    <dsp:sp modelId="{D3020F79-D732-4BD0-986A-52D3C8A7770E}">
      <dsp:nvSpPr>
        <dsp:cNvPr id="0" name=""/>
        <dsp:cNvSpPr/>
      </dsp:nvSpPr>
      <dsp:spPr>
        <a:xfrm>
          <a:off x="5383600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они </a:t>
          </a:r>
          <a:r>
            <a:rPr lang="ru-RU" sz="2100" b="1" kern="1200" dirty="0" err="1" smtClean="0">
              <a:latin typeface="Verdana" pitchFamily="34" charset="0"/>
            </a:rPr>
            <a:t>вз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Я</a:t>
          </a:r>
          <a:r>
            <a:rPr lang="ru-RU" sz="2100" b="1" kern="1200" dirty="0" err="1" smtClean="0">
              <a:latin typeface="Verdana" pitchFamily="34" charset="0"/>
            </a:rPr>
            <a:t>ли</a:t>
          </a:r>
          <a:endParaRPr lang="ru-RU" sz="2100" kern="1200" dirty="0"/>
        </a:p>
      </dsp:txBody>
      <dsp:txXfrm>
        <a:off x="5398246" y="14646"/>
        <a:ext cx="1891127" cy="47077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C05-97AD-41EA-A2ED-2E9FCA33C105}">
      <dsp:nvSpPr>
        <dsp:cNvPr id="0" name=""/>
        <dsp:cNvSpPr/>
      </dsp:nvSpPr>
      <dsp:spPr>
        <a:xfrm>
          <a:off x="6425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 гнал </a:t>
          </a:r>
          <a:endParaRPr lang="ru-RU" sz="2100" kern="1200" dirty="0"/>
        </a:p>
      </dsp:txBody>
      <dsp:txXfrm>
        <a:off x="21071" y="14646"/>
        <a:ext cx="1891127" cy="470774"/>
      </dsp:txXfrm>
    </dsp:sp>
    <dsp:sp modelId="{2EB91F30-94F3-437F-A3F6-970B9D1B29DB}">
      <dsp:nvSpPr>
        <dsp:cNvPr id="0" name=""/>
        <dsp:cNvSpPr/>
      </dsp:nvSpPr>
      <dsp:spPr>
        <a:xfrm>
          <a:off x="2118887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118887" y="107153"/>
        <a:ext cx="284990" cy="285758"/>
      </dsp:txXfrm>
    </dsp:sp>
    <dsp:sp modelId="{90461AD2-4A24-4B4F-9C16-282FBED570A3}">
      <dsp:nvSpPr>
        <dsp:cNvPr id="0" name=""/>
        <dsp:cNvSpPr/>
      </dsp:nvSpPr>
      <dsp:spPr>
        <a:xfrm>
          <a:off x="2695013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она </a:t>
          </a:r>
          <a:r>
            <a:rPr lang="ru-RU" sz="2100" b="1" kern="1200" dirty="0" err="1" smtClean="0">
              <a:latin typeface="Verdana" pitchFamily="34" charset="0"/>
            </a:rPr>
            <a:t>гнал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100" b="1" kern="1200" dirty="0" smtClean="0">
              <a:latin typeface="Verdana" pitchFamily="34" charset="0"/>
            </a:rPr>
            <a:t> </a:t>
          </a:r>
          <a:endParaRPr lang="ru-RU" sz="2100" kern="1200" dirty="0"/>
        </a:p>
      </dsp:txBody>
      <dsp:txXfrm>
        <a:off x="2709659" y="14646"/>
        <a:ext cx="1891127" cy="470774"/>
      </dsp:txXfrm>
    </dsp:sp>
    <dsp:sp modelId="{94ECB711-8B26-4DEF-A685-61595A6A85CE}">
      <dsp:nvSpPr>
        <dsp:cNvPr id="0" name=""/>
        <dsp:cNvSpPr/>
      </dsp:nvSpPr>
      <dsp:spPr>
        <a:xfrm>
          <a:off x="4807474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807474" y="107153"/>
        <a:ext cx="284990" cy="285758"/>
      </dsp:txXfrm>
    </dsp:sp>
    <dsp:sp modelId="{D3020F79-D732-4BD0-986A-52D3C8A7770E}">
      <dsp:nvSpPr>
        <dsp:cNvPr id="0" name=""/>
        <dsp:cNvSpPr/>
      </dsp:nvSpPr>
      <dsp:spPr>
        <a:xfrm>
          <a:off x="5383600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они </a:t>
          </a:r>
          <a:r>
            <a:rPr lang="ru-RU" sz="2100" b="1" kern="1200" dirty="0" err="1" smtClean="0">
              <a:latin typeface="Verdana" pitchFamily="34" charset="0"/>
            </a:rPr>
            <a:t>гн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100" b="1" kern="1200" dirty="0" err="1" smtClean="0">
              <a:latin typeface="Verdana" pitchFamily="34" charset="0"/>
            </a:rPr>
            <a:t>ли</a:t>
          </a:r>
          <a:endParaRPr lang="ru-RU" sz="2100" kern="1200" dirty="0"/>
        </a:p>
      </dsp:txBody>
      <dsp:txXfrm>
        <a:off x="5398246" y="14646"/>
        <a:ext cx="1891127" cy="47077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C05-97AD-41EA-A2ED-2E9FCA33C105}">
      <dsp:nvSpPr>
        <dsp:cNvPr id="0" name=""/>
        <dsp:cNvSpPr/>
      </dsp:nvSpPr>
      <dsp:spPr>
        <a:xfrm>
          <a:off x="6425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 жил </a:t>
          </a:r>
          <a:endParaRPr lang="ru-RU" sz="2100" kern="1200" dirty="0"/>
        </a:p>
      </dsp:txBody>
      <dsp:txXfrm>
        <a:off x="21071" y="14646"/>
        <a:ext cx="1891127" cy="470774"/>
      </dsp:txXfrm>
    </dsp:sp>
    <dsp:sp modelId="{2EB91F30-94F3-437F-A3F6-970B9D1B29DB}">
      <dsp:nvSpPr>
        <dsp:cNvPr id="0" name=""/>
        <dsp:cNvSpPr/>
      </dsp:nvSpPr>
      <dsp:spPr>
        <a:xfrm>
          <a:off x="2118887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118887" y="107153"/>
        <a:ext cx="284990" cy="285758"/>
      </dsp:txXfrm>
    </dsp:sp>
    <dsp:sp modelId="{90461AD2-4A24-4B4F-9C16-282FBED570A3}">
      <dsp:nvSpPr>
        <dsp:cNvPr id="0" name=""/>
        <dsp:cNvSpPr/>
      </dsp:nvSpPr>
      <dsp:spPr>
        <a:xfrm>
          <a:off x="2695013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она </a:t>
          </a:r>
          <a:r>
            <a:rPr lang="ru-RU" sz="2100" b="1" kern="1200" dirty="0" err="1" smtClean="0">
              <a:latin typeface="Verdana" pitchFamily="34" charset="0"/>
            </a:rPr>
            <a:t>жил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100" b="1" kern="1200" dirty="0" smtClean="0">
              <a:latin typeface="Verdana" pitchFamily="34" charset="0"/>
            </a:rPr>
            <a:t> </a:t>
          </a:r>
          <a:endParaRPr lang="ru-RU" sz="2100" kern="1200" dirty="0"/>
        </a:p>
      </dsp:txBody>
      <dsp:txXfrm>
        <a:off x="2709659" y="14646"/>
        <a:ext cx="1891127" cy="470774"/>
      </dsp:txXfrm>
    </dsp:sp>
    <dsp:sp modelId="{94ECB711-8B26-4DEF-A685-61595A6A85CE}">
      <dsp:nvSpPr>
        <dsp:cNvPr id="0" name=""/>
        <dsp:cNvSpPr/>
      </dsp:nvSpPr>
      <dsp:spPr>
        <a:xfrm>
          <a:off x="4807474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807474" y="107153"/>
        <a:ext cx="284990" cy="285758"/>
      </dsp:txXfrm>
    </dsp:sp>
    <dsp:sp modelId="{D3020F79-D732-4BD0-986A-52D3C8A7770E}">
      <dsp:nvSpPr>
        <dsp:cNvPr id="0" name=""/>
        <dsp:cNvSpPr/>
      </dsp:nvSpPr>
      <dsp:spPr>
        <a:xfrm>
          <a:off x="5383600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они </a:t>
          </a:r>
          <a:r>
            <a:rPr lang="ru-RU" sz="2100" b="1" kern="1200" dirty="0" err="1" smtClean="0">
              <a:latin typeface="Verdana" pitchFamily="34" charset="0"/>
            </a:rPr>
            <a:t>ж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sz="2100" b="1" kern="1200" dirty="0" err="1" smtClean="0">
              <a:latin typeface="Verdana" pitchFamily="34" charset="0"/>
            </a:rPr>
            <a:t>ли</a:t>
          </a:r>
          <a:endParaRPr lang="ru-RU" sz="2100" kern="1200" dirty="0"/>
        </a:p>
      </dsp:txBody>
      <dsp:txXfrm>
        <a:off x="5398246" y="14646"/>
        <a:ext cx="1891127" cy="47077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C05-97AD-41EA-A2ED-2E9FCA33C105}">
      <dsp:nvSpPr>
        <dsp:cNvPr id="0" name=""/>
        <dsp:cNvSpPr/>
      </dsp:nvSpPr>
      <dsp:spPr>
        <a:xfrm>
          <a:off x="6425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 звал </a:t>
          </a:r>
          <a:endParaRPr lang="ru-RU" sz="2100" kern="1200" dirty="0"/>
        </a:p>
      </dsp:txBody>
      <dsp:txXfrm>
        <a:off x="21071" y="14646"/>
        <a:ext cx="1891127" cy="470774"/>
      </dsp:txXfrm>
    </dsp:sp>
    <dsp:sp modelId="{2EB91F30-94F3-437F-A3F6-970B9D1B29DB}">
      <dsp:nvSpPr>
        <dsp:cNvPr id="0" name=""/>
        <dsp:cNvSpPr/>
      </dsp:nvSpPr>
      <dsp:spPr>
        <a:xfrm>
          <a:off x="2118887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118887" y="107153"/>
        <a:ext cx="284990" cy="285758"/>
      </dsp:txXfrm>
    </dsp:sp>
    <dsp:sp modelId="{90461AD2-4A24-4B4F-9C16-282FBED570A3}">
      <dsp:nvSpPr>
        <dsp:cNvPr id="0" name=""/>
        <dsp:cNvSpPr/>
      </dsp:nvSpPr>
      <dsp:spPr>
        <a:xfrm>
          <a:off x="2695013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она </a:t>
          </a:r>
          <a:r>
            <a:rPr lang="ru-RU" sz="2100" b="1" kern="1200" dirty="0" err="1" smtClean="0">
              <a:latin typeface="Verdana" pitchFamily="34" charset="0"/>
            </a:rPr>
            <a:t>звал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100" b="1" kern="1200" dirty="0" smtClean="0">
              <a:latin typeface="Verdana" pitchFamily="34" charset="0"/>
            </a:rPr>
            <a:t> </a:t>
          </a:r>
          <a:endParaRPr lang="ru-RU" sz="2100" kern="1200" dirty="0"/>
        </a:p>
      </dsp:txBody>
      <dsp:txXfrm>
        <a:off x="2709659" y="14646"/>
        <a:ext cx="1891127" cy="470774"/>
      </dsp:txXfrm>
    </dsp:sp>
    <dsp:sp modelId="{94ECB711-8B26-4DEF-A685-61595A6A85CE}">
      <dsp:nvSpPr>
        <dsp:cNvPr id="0" name=""/>
        <dsp:cNvSpPr/>
      </dsp:nvSpPr>
      <dsp:spPr>
        <a:xfrm>
          <a:off x="4807474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807474" y="107153"/>
        <a:ext cx="284990" cy="285758"/>
      </dsp:txXfrm>
    </dsp:sp>
    <dsp:sp modelId="{D3020F79-D732-4BD0-986A-52D3C8A7770E}">
      <dsp:nvSpPr>
        <dsp:cNvPr id="0" name=""/>
        <dsp:cNvSpPr/>
      </dsp:nvSpPr>
      <dsp:spPr>
        <a:xfrm>
          <a:off x="5383600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они </a:t>
          </a:r>
          <a:r>
            <a:rPr lang="ru-RU" sz="2100" b="1" kern="1200" dirty="0" err="1" smtClean="0">
              <a:latin typeface="Verdana" pitchFamily="34" charset="0"/>
            </a:rPr>
            <a:t>зв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100" b="1" kern="1200" dirty="0" err="1" smtClean="0">
              <a:latin typeface="Verdana" pitchFamily="34" charset="0"/>
            </a:rPr>
            <a:t>ли</a:t>
          </a:r>
          <a:endParaRPr lang="ru-RU" sz="2100" kern="1200" dirty="0"/>
        </a:p>
      </dsp:txBody>
      <dsp:txXfrm>
        <a:off x="5398246" y="14646"/>
        <a:ext cx="1891127" cy="47077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C05-97AD-41EA-A2ED-2E9FCA33C105}">
      <dsp:nvSpPr>
        <dsp:cNvPr id="0" name=""/>
        <dsp:cNvSpPr/>
      </dsp:nvSpPr>
      <dsp:spPr>
        <a:xfrm>
          <a:off x="6425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 снял </a:t>
          </a:r>
          <a:endParaRPr lang="ru-RU" sz="2100" kern="1200" dirty="0"/>
        </a:p>
      </dsp:txBody>
      <dsp:txXfrm>
        <a:off x="21071" y="14646"/>
        <a:ext cx="1891127" cy="470774"/>
      </dsp:txXfrm>
    </dsp:sp>
    <dsp:sp modelId="{2EB91F30-94F3-437F-A3F6-970B9D1B29DB}">
      <dsp:nvSpPr>
        <dsp:cNvPr id="0" name=""/>
        <dsp:cNvSpPr/>
      </dsp:nvSpPr>
      <dsp:spPr>
        <a:xfrm>
          <a:off x="2118887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118887" y="107153"/>
        <a:ext cx="284990" cy="285758"/>
      </dsp:txXfrm>
    </dsp:sp>
    <dsp:sp modelId="{90461AD2-4A24-4B4F-9C16-282FBED570A3}">
      <dsp:nvSpPr>
        <dsp:cNvPr id="0" name=""/>
        <dsp:cNvSpPr/>
      </dsp:nvSpPr>
      <dsp:spPr>
        <a:xfrm>
          <a:off x="2695013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она </a:t>
          </a:r>
          <a:r>
            <a:rPr lang="ru-RU" sz="2100" b="1" kern="1200" dirty="0" err="1" smtClean="0">
              <a:latin typeface="Verdana" pitchFamily="34" charset="0"/>
            </a:rPr>
            <a:t>снял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100" b="1" kern="1200" dirty="0" smtClean="0">
              <a:latin typeface="Verdana" pitchFamily="34" charset="0"/>
            </a:rPr>
            <a:t> </a:t>
          </a:r>
          <a:endParaRPr lang="ru-RU" sz="2100" kern="1200" dirty="0"/>
        </a:p>
      </dsp:txBody>
      <dsp:txXfrm>
        <a:off x="2709659" y="14646"/>
        <a:ext cx="1891127" cy="470774"/>
      </dsp:txXfrm>
    </dsp:sp>
    <dsp:sp modelId="{94ECB711-8B26-4DEF-A685-61595A6A85CE}">
      <dsp:nvSpPr>
        <dsp:cNvPr id="0" name=""/>
        <dsp:cNvSpPr/>
      </dsp:nvSpPr>
      <dsp:spPr>
        <a:xfrm>
          <a:off x="4807474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807474" y="107153"/>
        <a:ext cx="284990" cy="285758"/>
      </dsp:txXfrm>
    </dsp:sp>
    <dsp:sp modelId="{D3020F79-D732-4BD0-986A-52D3C8A7770E}">
      <dsp:nvSpPr>
        <dsp:cNvPr id="0" name=""/>
        <dsp:cNvSpPr/>
      </dsp:nvSpPr>
      <dsp:spPr>
        <a:xfrm>
          <a:off x="5383600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они </a:t>
          </a:r>
          <a:r>
            <a:rPr lang="ru-RU" sz="2100" b="1" kern="1200" dirty="0" err="1" smtClean="0">
              <a:latin typeface="Verdana" pitchFamily="34" charset="0"/>
            </a:rPr>
            <a:t>сн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Я</a:t>
          </a:r>
          <a:r>
            <a:rPr lang="ru-RU" sz="2100" b="1" kern="1200" dirty="0" err="1" smtClean="0">
              <a:latin typeface="Verdana" pitchFamily="34" charset="0"/>
            </a:rPr>
            <a:t>ли</a:t>
          </a:r>
          <a:endParaRPr lang="ru-RU" sz="2100" kern="1200" dirty="0"/>
        </a:p>
      </dsp:txBody>
      <dsp:txXfrm>
        <a:off x="5398246" y="14646"/>
        <a:ext cx="1891127" cy="47077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C05-97AD-41EA-A2ED-2E9FCA33C105}">
      <dsp:nvSpPr>
        <dsp:cNvPr id="0" name=""/>
        <dsp:cNvSpPr/>
      </dsp:nvSpPr>
      <dsp:spPr>
        <a:xfrm>
          <a:off x="6425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 спал </a:t>
          </a:r>
          <a:endParaRPr lang="ru-RU" sz="2100" kern="1200" dirty="0"/>
        </a:p>
      </dsp:txBody>
      <dsp:txXfrm>
        <a:off x="21071" y="14646"/>
        <a:ext cx="1891127" cy="470774"/>
      </dsp:txXfrm>
    </dsp:sp>
    <dsp:sp modelId="{2EB91F30-94F3-437F-A3F6-970B9D1B29DB}">
      <dsp:nvSpPr>
        <dsp:cNvPr id="0" name=""/>
        <dsp:cNvSpPr/>
      </dsp:nvSpPr>
      <dsp:spPr>
        <a:xfrm>
          <a:off x="2118887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118887" y="107153"/>
        <a:ext cx="284990" cy="285758"/>
      </dsp:txXfrm>
    </dsp:sp>
    <dsp:sp modelId="{90461AD2-4A24-4B4F-9C16-282FBED570A3}">
      <dsp:nvSpPr>
        <dsp:cNvPr id="0" name=""/>
        <dsp:cNvSpPr/>
      </dsp:nvSpPr>
      <dsp:spPr>
        <a:xfrm>
          <a:off x="2695013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она </a:t>
          </a:r>
          <a:r>
            <a:rPr lang="ru-RU" sz="2100" b="1" kern="1200" dirty="0" err="1" smtClean="0">
              <a:latin typeface="Verdana" pitchFamily="34" charset="0"/>
            </a:rPr>
            <a:t>спал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100" b="1" kern="1200" dirty="0" smtClean="0">
              <a:latin typeface="Verdana" pitchFamily="34" charset="0"/>
            </a:rPr>
            <a:t> </a:t>
          </a:r>
          <a:endParaRPr lang="ru-RU" sz="2100" kern="1200" dirty="0"/>
        </a:p>
      </dsp:txBody>
      <dsp:txXfrm>
        <a:off x="2709659" y="14646"/>
        <a:ext cx="1891127" cy="470774"/>
      </dsp:txXfrm>
    </dsp:sp>
    <dsp:sp modelId="{94ECB711-8B26-4DEF-A685-61595A6A85CE}">
      <dsp:nvSpPr>
        <dsp:cNvPr id="0" name=""/>
        <dsp:cNvSpPr/>
      </dsp:nvSpPr>
      <dsp:spPr>
        <a:xfrm>
          <a:off x="4807474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807474" y="107153"/>
        <a:ext cx="284990" cy="285758"/>
      </dsp:txXfrm>
    </dsp:sp>
    <dsp:sp modelId="{D3020F79-D732-4BD0-986A-52D3C8A7770E}">
      <dsp:nvSpPr>
        <dsp:cNvPr id="0" name=""/>
        <dsp:cNvSpPr/>
      </dsp:nvSpPr>
      <dsp:spPr>
        <a:xfrm>
          <a:off x="5383600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Verdana" pitchFamily="34" charset="0"/>
            </a:rPr>
            <a:t>они </a:t>
          </a:r>
          <a:r>
            <a:rPr lang="ru-RU" sz="2100" b="1" kern="1200" dirty="0" err="1" smtClean="0">
              <a:latin typeface="Verdana" pitchFamily="34" charset="0"/>
            </a:rPr>
            <a:t>сп</a:t>
          </a:r>
          <a:r>
            <a:rPr lang="ru-RU" sz="21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100" b="1" kern="1200" dirty="0" err="1" smtClean="0">
              <a:latin typeface="Verdana" pitchFamily="34" charset="0"/>
            </a:rPr>
            <a:t>ли</a:t>
          </a:r>
          <a:endParaRPr lang="ru-RU" sz="2100" kern="1200" dirty="0"/>
        </a:p>
      </dsp:txBody>
      <dsp:txXfrm>
        <a:off x="5398246" y="14646"/>
        <a:ext cx="1891127" cy="4707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6D682-AE47-4D36-AE51-EFBB3415D4AD}">
      <dsp:nvSpPr>
        <dsp:cNvPr id="0" name=""/>
        <dsp:cNvSpPr/>
      </dsp:nvSpPr>
      <dsp:spPr>
        <a:xfrm>
          <a:off x="0" y="254438"/>
          <a:ext cx="542928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50335-6BE7-491A-AD25-959B60691BB5}">
      <dsp:nvSpPr>
        <dsp:cNvPr id="0" name=""/>
        <dsp:cNvSpPr/>
      </dsp:nvSpPr>
      <dsp:spPr>
        <a:xfrm>
          <a:off x="271464" y="33038"/>
          <a:ext cx="3800501" cy="44280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650" tIns="0" rIns="1436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Verdana" pitchFamily="34" charset="0"/>
            </a:rPr>
            <a:t>БАнты</a:t>
          </a:r>
          <a:endParaRPr lang="ru-RU" sz="1500" b="1" kern="1200" dirty="0">
            <a:latin typeface="Verdana" pitchFamily="34" charset="0"/>
          </a:endParaRPr>
        </a:p>
      </dsp:txBody>
      <dsp:txXfrm>
        <a:off x="293080" y="54654"/>
        <a:ext cx="3757269" cy="399568"/>
      </dsp:txXfrm>
    </dsp:sp>
    <dsp:sp modelId="{E65FE4BC-B426-4D84-9DE8-1B285CDEACCF}">
      <dsp:nvSpPr>
        <dsp:cNvPr id="0" name=""/>
        <dsp:cNvSpPr/>
      </dsp:nvSpPr>
      <dsp:spPr>
        <a:xfrm>
          <a:off x="0" y="934838"/>
          <a:ext cx="542928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2240F-2451-4FE5-BE31-7BE032131EC3}">
      <dsp:nvSpPr>
        <dsp:cNvPr id="0" name=""/>
        <dsp:cNvSpPr/>
      </dsp:nvSpPr>
      <dsp:spPr>
        <a:xfrm>
          <a:off x="271464" y="713438"/>
          <a:ext cx="3800501" cy="44280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650" tIns="0" rIns="1436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Verdana" pitchFamily="34" charset="0"/>
            </a:rPr>
            <a:t>ЛомОта</a:t>
          </a:r>
          <a:endParaRPr lang="ru-RU" sz="1500" b="1" kern="1200" dirty="0">
            <a:latin typeface="Verdana" pitchFamily="34" charset="0"/>
          </a:endParaRPr>
        </a:p>
      </dsp:txBody>
      <dsp:txXfrm>
        <a:off x="293080" y="735054"/>
        <a:ext cx="3757269" cy="399568"/>
      </dsp:txXfrm>
    </dsp:sp>
    <dsp:sp modelId="{7BFFA93A-185A-4F96-8E66-41E42C70F2EE}">
      <dsp:nvSpPr>
        <dsp:cNvPr id="0" name=""/>
        <dsp:cNvSpPr/>
      </dsp:nvSpPr>
      <dsp:spPr>
        <a:xfrm>
          <a:off x="0" y="1615239"/>
          <a:ext cx="542928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0FAF5-E378-4A8B-9263-79CC02E2E10B}">
      <dsp:nvSpPr>
        <dsp:cNvPr id="0" name=""/>
        <dsp:cNvSpPr/>
      </dsp:nvSpPr>
      <dsp:spPr>
        <a:xfrm>
          <a:off x="271464" y="1393838"/>
          <a:ext cx="3800501" cy="44280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650" tIns="0" rIns="1436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Verdana" pitchFamily="34" charset="0"/>
            </a:rPr>
            <a:t>УкраИнский</a:t>
          </a:r>
          <a:endParaRPr lang="ru-RU" sz="1500" b="1" kern="1200" dirty="0">
            <a:latin typeface="Verdana" pitchFamily="34" charset="0"/>
          </a:endParaRPr>
        </a:p>
      </dsp:txBody>
      <dsp:txXfrm>
        <a:off x="293080" y="1415454"/>
        <a:ext cx="3757269" cy="399568"/>
      </dsp:txXfrm>
    </dsp:sp>
    <dsp:sp modelId="{D4A4326F-002B-40FB-A121-FBDE7C1115C5}">
      <dsp:nvSpPr>
        <dsp:cNvPr id="0" name=""/>
        <dsp:cNvSpPr/>
      </dsp:nvSpPr>
      <dsp:spPr>
        <a:xfrm>
          <a:off x="0" y="2328678"/>
          <a:ext cx="542928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49997-B7F7-4A19-AC34-36C3F5FEC632}">
      <dsp:nvSpPr>
        <dsp:cNvPr id="0" name=""/>
        <dsp:cNvSpPr/>
      </dsp:nvSpPr>
      <dsp:spPr>
        <a:xfrm>
          <a:off x="271464" y="2074239"/>
          <a:ext cx="3800501" cy="44280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650" tIns="0" rIns="1436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Verdana" pitchFamily="34" charset="0"/>
            </a:rPr>
            <a:t>Асимметр</a:t>
          </a:r>
          <a:r>
            <a:rPr lang="ru-RU" sz="1500" b="1" kern="1200" dirty="0" smtClean="0">
              <a:solidFill>
                <a:schemeClr val="bg1"/>
              </a:solidFill>
              <a:latin typeface="Verdana" pitchFamily="34" charset="0"/>
            </a:rPr>
            <a:t>И</a:t>
          </a:r>
          <a:r>
            <a:rPr lang="ru-RU" sz="1500" b="1" kern="1200" dirty="0" smtClean="0">
              <a:latin typeface="Verdana" pitchFamily="34" charset="0"/>
            </a:rPr>
            <a:t>я</a:t>
          </a:r>
          <a:endParaRPr lang="ru-RU" sz="1500" b="1" kern="1200" dirty="0">
            <a:latin typeface="Verdana" pitchFamily="34" charset="0"/>
          </a:endParaRPr>
        </a:p>
      </dsp:txBody>
      <dsp:txXfrm>
        <a:off x="293080" y="2095855"/>
        <a:ext cx="3757269" cy="39956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C05-97AD-41EA-A2ED-2E9FCA33C105}">
      <dsp:nvSpPr>
        <dsp:cNvPr id="0" name=""/>
        <dsp:cNvSpPr/>
      </dsp:nvSpPr>
      <dsp:spPr>
        <a:xfrm>
          <a:off x="6425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Verdana" pitchFamily="34" charset="0"/>
            </a:rPr>
            <a:t>Он </a:t>
          </a:r>
          <a:r>
            <a:rPr lang="ru-RU" sz="1800" b="1" kern="1200" dirty="0" err="1" smtClean="0">
              <a:latin typeface="Verdana" pitchFamily="34" charset="0"/>
            </a:rPr>
            <a:t>з</a:t>
          </a:r>
          <a:r>
            <a:rPr lang="ru-RU" sz="18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1800" b="1" kern="1200" dirty="0" err="1" smtClean="0">
              <a:latin typeface="Verdana" pitchFamily="34" charset="0"/>
            </a:rPr>
            <a:t>мер</a:t>
          </a:r>
          <a:r>
            <a:rPr lang="ru-RU" sz="1800" b="1" kern="1200" dirty="0" smtClean="0">
              <a:latin typeface="Verdana" pitchFamily="34" charset="0"/>
            </a:rPr>
            <a:t> </a:t>
          </a:r>
          <a:endParaRPr lang="ru-RU" sz="1800" kern="1200" dirty="0"/>
        </a:p>
      </dsp:txBody>
      <dsp:txXfrm>
        <a:off x="21071" y="14646"/>
        <a:ext cx="1891127" cy="470774"/>
      </dsp:txXfrm>
    </dsp:sp>
    <dsp:sp modelId="{2EB91F30-94F3-437F-A3F6-970B9D1B29DB}">
      <dsp:nvSpPr>
        <dsp:cNvPr id="0" name=""/>
        <dsp:cNvSpPr/>
      </dsp:nvSpPr>
      <dsp:spPr>
        <a:xfrm>
          <a:off x="2118887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118887" y="107153"/>
        <a:ext cx="284990" cy="285758"/>
      </dsp:txXfrm>
    </dsp:sp>
    <dsp:sp modelId="{90461AD2-4A24-4B4F-9C16-282FBED570A3}">
      <dsp:nvSpPr>
        <dsp:cNvPr id="0" name=""/>
        <dsp:cNvSpPr/>
      </dsp:nvSpPr>
      <dsp:spPr>
        <a:xfrm>
          <a:off x="2695013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Verdana" pitchFamily="34" charset="0"/>
            </a:rPr>
            <a:t>она </a:t>
          </a:r>
          <a:r>
            <a:rPr lang="ru-RU" sz="1800" b="1" kern="1200" dirty="0" err="1" smtClean="0">
              <a:latin typeface="Verdana" pitchFamily="34" charset="0"/>
            </a:rPr>
            <a:t>замерл</a:t>
          </a:r>
          <a:r>
            <a:rPr lang="ru-RU" sz="18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1800" b="1" kern="1200" dirty="0" smtClean="0">
              <a:latin typeface="Verdana" pitchFamily="34" charset="0"/>
            </a:rPr>
            <a:t> </a:t>
          </a:r>
          <a:endParaRPr lang="ru-RU" sz="1800" kern="1200" dirty="0"/>
        </a:p>
      </dsp:txBody>
      <dsp:txXfrm>
        <a:off x="2709659" y="14646"/>
        <a:ext cx="1891127" cy="470774"/>
      </dsp:txXfrm>
    </dsp:sp>
    <dsp:sp modelId="{94ECB711-8B26-4DEF-A685-61595A6A85CE}">
      <dsp:nvSpPr>
        <dsp:cNvPr id="0" name=""/>
        <dsp:cNvSpPr/>
      </dsp:nvSpPr>
      <dsp:spPr>
        <a:xfrm>
          <a:off x="4807474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807474" y="107153"/>
        <a:ext cx="284990" cy="285758"/>
      </dsp:txXfrm>
    </dsp:sp>
    <dsp:sp modelId="{D3020F79-D732-4BD0-986A-52D3C8A7770E}">
      <dsp:nvSpPr>
        <dsp:cNvPr id="0" name=""/>
        <dsp:cNvSpPr/>
      </dsp:nvSpPr>
      <dsp:spPr>
        <a:xfrm>
          <a:off x="5383600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Verdana" pitchFamily="34" charset="0"/>
            </a:rPr>
            <a:t>они </a:t>
          </a:r>
          <a:r>
            <a:rPr lang="ru-RU" sz="1800" b="1" kern="1200" dirty="0" err="1" smtClean="0">
              <a:latin typeface="Verdana" pitchFamily="34" charset="0"/>
            </a:rPr>
            <a:t>з</a:t>
          </a:r>
          <a:r>
            <a:rPr lang="ru-RU" sz="18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1800" b="1" kern="1200" dirty="0" err="1" smtClean="0">
              <a:latin typeface="Verdana" pitchFamily="34" charset="0"/>
            </a:rPr>
            <a:t>мерли</a:t>
          </a:r>
          <a:endParaRPr lang="ru-RU" sz="1800" kern="1200" dirty="0"/>
        </a:p>
      </dsp:txBody>
      <dsp:txXfrm>
        <a:off x="5398246" y="14646"/>
        <a:ext cx="1891127" cy="47077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C05-97AD-41EA-A2ED-2E9FCA33C105}">
      <dsp:nvSpPr>
        <dsp:cNvPr id="0" name=""/>
        <dsp:cNvSpPr/>
      </dsp:nvSpPr>
      <dsp:spPr>
        <a:xfrm>
          <a:off x="6425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Он </a:t>
          </a:r>
          <a:r>
            <a:rPr lang="ru-RU" sz="2000" b="1" kern="1200" dirty="0" err="1" smtClean="0">
              <a:latin typeface="Verdana" pitchFamily="34" charset="0"/>
            </a:rPr>
            <a:t>з</a:t>
          </a:r>
          <a:r>
            <a:rPr lang="ru-RU" sz="20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000" b="1" kern="1200" dirty="0" err="1" smtClean="0">
              <a:latin typeface="Verdana" pitchFamily="34" charset="0"/>
            </a:rPr>
            <a:t>нял</a:t>
          </a:r>
          <a:r>
            <a:rPr lang="ru-RU" sz="2000" b="1" kern="1200" dirty="0" smtClean="0">
              <a:latin typeface="Verdana" pitchFamily="34" charset="0"/>
            </a:rPr>
            <a:t> </a:t>
          </a:r>
          <a:endParaRPr lang="ru-RU" sz="2000" kern="1200" dirty="0"/>
        </a:p>
      </dsp:txBody>
      <dsp:txXfrm>
        <a:off x="21071" y="14646"/>
        <a:ext cx="1891127" cy="470774"/>
      </dsp:txXfrm>
    </dsp:sp>
    <dsp:sp modelId="{2EB91F30-94F3-437F-A3F6-970B9D1B29DB}">
      <dsp:nvSpPr>
        <dsp:cNvPr id="0" name=""/>
        <dsp:cNvSpPr/>
      </dsp:nvSpPr>
      <dsp:spPr>
        <a:xfrm>
          <a:off x="2118887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118887" y="107153"/>
        <a:ext cx="284990" cy="285758"/>
      </dsp:txXfrm>
    </dsp:sp>
    <dsp:sp modelId="{90461AD2-4A24-4B4F-9C16-282FBED570A3}">
      <dsp:nvSpPr>
        <dsp:cNvPr id="0" name=""/>
        <dsp:cNvSpPr/>
      </dsp:nvSpPr>
      <dsp:spPr>
        <a:xfrm>
          <a:off x="2695013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она </a:t>
          </a:r>
          <a:r>
            <a:rPr lang="ru-RU" sz="2000" b="1" kern="1200" dirty="0" err="1" smtClean="0">
              <a:latin typeface="Verdana" pitchFamily="34" charset="0"/>
            </a:rPr>
            <a:t>занял</a:t>
          </a:r>
          <a:r>
            <a:rPr lang="ru-RU" sz="20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000" b="1" kern="1200" dirty="0" smtClean="0">
              <a:latin typeface="Verdana" pitchFamily="34" charset="0"/>
            </a:rPr>
            <a:t> </a:t>
          </a:r>
          <a:endParaRPr lang="ru-RU" sz="2000" kern="1200" dirty="0"/>
        </a:p>
      </dsp:txBody>
      <dsp:txXfrm>
        <a:off x="2709659" y="14646"/>
        <a:ext cx="1891127" cy="470774"/>
      </dsp:txXfrm>
    </dsp:sp>
    <dsp:sp modelId="{94ECB711-8B26-4DEF-A685-61595A6A85CE}">
      <dsp:nvSpPr>
        <dsp:cNvPr id="0" name=""/>
        <dsp:cNvSpPr/>
      </dsp:nvSpPr>
      <dsp:spPr>
        <a:xfrm>
          <a:off x="4807474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807474" y="107153"/>
        <a:ext cx="284990" cy="285758"/>
      </dsp:txXfrm>
    </dsp:sp>
    <dsp:sp modelId="{D3020F79-D732-4BD0-986A-52D3C8A7770E}">
      <dsp:nvSpPr>
        <dsp:cNvPr id="0" name=""/>
        <dsp:cNvSpPr/>
      </dsp:nvSpPr>
      <dsp:spPr>
        <a:xfrm>
          <a:off x="5383600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они </a:t>
          </a:r>
          <a:r>
            <a:rPr lang="ru-RU" sz="2000" b="1" kern="1200" dirty="0" err="1" smtClean="0">
              <a:latin typeface="Verdana" pitchFamily="34" charset="0"/>
            </a:rPr>
            <a:t>з</a:t>
          </a:r>
          <a:r>
            <a:rPr lang="ru-RU" sz="20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000" b="1" kern="1200" dirty="0" err="1" smtClean="0">
              <a:latin typeface="Verdana" pitchFamily="34" charset="0"/>
            </a:rPr>
            <a:t>няли</a:t>
          </a:r>
          <a:endParaRPr lang="ru-RU" sz="2000" kern="1200" dirty="0"/>
        </a:p>
      </dsp:txBody>
      <dsp:txXfrm>
        <a:off x="5398246" y="14646"/>
        <a:ext cx="1891127" cy="47077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C05-97AD-41EA-A2ED-2E9FCA33C105}">
      <dsp:nvSpPr>
        <dsp:cNvPr id="0" name=""/>
        <dsp:cNvSpPr/>
      </dsp:nvSpPr>
      <dsp:spPr>
        <a:xfrm>
          <a:off x="6425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Он </a:t>
          </a:r>
          <a:r>
            <a:rPr lang="ru-RU" sz="2000" b="1" kern="1200" dirty="0" err="1" smtClean="0">
              <a:latin typeface="Verdana" pitchFamily="34" charset="0"/>
            </a:rPr>
            <a:t>н</a:t>
          </a:r>
          <a:r>
            <a:rPr lang="ru-RU" sz="20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000" b="1" kern="1200" dirty="0" err="1" smtClean="0">
              <a:latin typeface="Verdana" pitchFamily="34" charset="0"/>
            </a:rPr>
            <a:t>нял</a:t>
          </a:r>
          <a:r>
            <a:rPr lang="ru-RU" sz="2000" b="1" kern="1200" dirty="0" smtClean="0">
              <a:latin typeface="Verdana" pitchFamily="34" charset="0"/>
            </a:rPr>
            <a:t> </a:t>
          </a:r>
          <a:endParaRPr lang="ru-RU" sz="2000" kern="1200" dirty="0"/>
        </a:p>
      </dsp:txBody>
      <dsp:txXfrm>
        <a:off x="21071" y="14646"/>
        <a:ext cx="1891127" cy="470774"/>
      </dsp:txXfrm>
    </dsp:sp>
    <dsp:sp modelId="{2EB91F30-94F3-437F-A3F6-970B9D1B29DB}">
      <dsp:nvSpPr>
        <dsp:cNvPr id="0" name=""/>
        <dsp:cNvSpPr/>
      </dsp:nvSpPr>
      <dsp:spPr>
        <a:xfrm>
          <a:off x="2118887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118887" y="107153"/>
        <a:ext cx="284990" cy="285758"/>
      </dsp:txXfrm>
    </dsp:sp>
    <dsp:sp modelId="{90461AD2-4A24-4B4F-9C16-282FBED570A3}">
      <dsp:nvSpPr>
        <dsp:cNvPr id="0" name=""/>
        <dsp:cNvSpPr/>
      </dsp:nvSpPr>
      <dsp:spPr>
        <a:xfrm>
          <a:off x="2695013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она </a:t>
          </a:r>
          <a:r>
            <a:rPr lang="ru-RU" sz="2000" b="1" kern="1200" dirty="0" err="1" smtClean="0">
              <a:latin typeface="Verdana" pitchFamily="34" charset="0"/>
            </a:rPr>
            <a:t>нанял</a:t>
          </a:r>
          <a:r>
            <a:rPr lang="ru-RU" sz="20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000" b="1" kern="1200" dirty="0" smtClean="0">
              <a:latin typeface="Verdana" pitchFamily="34" charset="0"/>
            </a:rPr>
            <a:t> </a:t>
          </a:r>
          <a:endParaRPr lang="ru-RU" sz="2000" kern="1200" dirty="0"/>
        </a:p>
      </dsp:txBody>
      <dsp:txXfrm>
        <a:off x="2709659" y="14646"/>
        <a:ext cx="1891127" cy="470774"/>
      </dsp:txXfrm>
    </dsp:sp>
    <dsp:sp modelId="{94ECB711-8B26-4DEF-A685-61595A6A85CE}">
      <dsp:nvSpPr>
        <dsp:cNvPr id="0" name=""/>
        <dsp:cNvSpPr/>
      </dsp:nvSpPr>
      <dsp:spPr>
        <a:xfrm>
          <a:off x="4807474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807474" y="107153"/>
        <a:ext cx="284990" cy="285758"/>
      </dsp:txXfrm>
    </dsp:sp>
    <dsp:sp modelId="{D3020F79-D732-4BD0-986A-52D3C8A7770E}">
      <dsp:nvSpPr>
        <dsp:cNvPr id="0" name=""/>
        <dsp:cNvSpPr/>
      </dsp:nvSpPr>
      <dsp:spPr>
        <a:xfrm>
          <a:off x="5383600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они </a:t>
          </a:r>
          <a:r>
            <a:rPr lang="ru-RU" sz="2000" b="1" kern="1200" dirty="0" err="1" smtClean="0">
              <a:latin typeface="Verdana" pitchFamily="34" charset="0"/>
            </a:rPr>
            <a:t>н</a:t>
          </a:r>
          <a:r>
            <a:rPr lang="ru-RU" sz="20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000" b="1" kern="1200" dirty="0" err="1" smtClean="0">
              <a:latin typeface="Verdana" pitchFamily="34" charset="0"/>
            </a:rPr>
            <a:t>няли</a:t>
          </a:r>
          <a:endParaRPr lang="ru-RU" sz="2000" kern="1200" dirty="0"/>
        </a:p>
      </dsp:txBody>
      <dsp:txXfrm>
        <a:off x="5398246" y="14646"/>
        <a:ext cx="1891127" cy="47077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C05-97AD-41EA-A2ED-2E9FCA33C105}">
      <dsp:nvSpPr>
        <dsp:cNvPr id="0" name=""/>
        <dsp:cNvSpPr/>
      </dsp:nvSpPr>
      <dsp:spPr>
        <a:xfrm>
          <a:off x="6425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Он н</a:t>
          </a:r>
          <a:r>
            <a:rPr lang="ru-RU" sz="2000" b="1" kern="1200" dirty="0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000" b="1" kern="1200" dirty="0" smtClean="0">
              <a:latin typeface="Verdana" pitchFamily="34" charset="0"/>
            </a:rPr>
            <a:t>чал </a:t>
          </a:r>
          <a:endParaRPr lang="ru-RU" sz="2000" kern="1200" dirty="0"/>
        </a:p>
      </dsp:txBody>
      <dsp:txXfrm>
        <a:off x="21071" y="14646"/>
        <a:ext cx="1891127" cy="470774"/>
      </dsp:txXfrm>
    </dsp:sp>
    <dsp:sp modelId="{2EB91F30-94F3-437F-A3F6-970B9D1B29DB}">
      <dsp:nvSpPr>
        <dsp:cNvPr id="0" name=""/>
        <dsp:cNvSpPr/>
      </dsp:nvSpPr>
      <dsp:spPr>
        <a:xfrm>
          <a:off x="2118887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118887" y="107153"/>
        <a:ext cx="284990" cy="285758"/>
      </dsp:txXfrm>
    </dsp:sp>
    <dsp:sp modelId="{90461AD2-4A24-4B4F-9C16-282FBED570A3}">
      <dsp:nvSpPr>
        <dsp:cNvPr id="0" name=""/>
        <dsp:cNvSpPr/>
      </dsp:nvSpPr>
      <dsp:spPr>
        <a:xfrm>
          <a:off x="2695013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она начал</a:t>
          </a:r>
          <a:r>
            <a:rPr lang="ru-RU" sz="2000" b="1" kern="1200" dirty="0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000" b="1" kern="1200" dirty="0" smtClean="0">
              <a:latin typeface="Verdana" pitchFamily="34" charset="0"/>
            </a:rPr>
            <a:t> </a:t>
          </a:r>
          <a:endParaRPr lang="ru-RU" sz="2000" kern="1200" dirty="0"/>
        </a:p>
      </dsp:txBody>
      <dsp:txXfrm>
        <a:off x="2709659" y="14646"/>
        <a:ext cx="1891127" cy="470774"/>
      </dsp:txXfrm>
    </dsp:sp>
    <dsp:sp modelId="{94ECB711-8B26-4DEF-A685-61595A6A85CE}">
      <dsp:nvSpPr>
        <dsp:cNvPr id="0" name=""/>
        <dsp:cNvSpPr/>
      </dsp:nvSpPr>
      <dsp:spPr>
        <a:xfrm>
          <a:off x="4807474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807474" y="107153"/>
        <a:ext cx="284990" cy="285758"/>
      </dsp:txXfrm>
    </dsp:sp>
    <dsp:sp modelId="{D3020F79-D732-4BD0-986A-52D3C8A7770E}">
      <dsp:nvSpPr>
        <dsp:cNvPr id="0" name=""/>
        <dsp:cNvSpPr/>
      </dsp:nvSpPr>
      <dsp:spPr>
        <a:xfrm>
          <a:off x="5383600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они </a:t>
          </a:r>
          <a:r>
            <a:rPr lang="ru-RU" sz="2000" b="1" kern="1200" dirty="0" err="1" smtClean="0">
              <a:latin typeface="Verdana" pitchFamily="34" charset="0"/>
            </a:rPr>
            <a:t>н</a:t>
          </a:r>
          <a:r>
            <a:rPr lang="ru-RU" sz="20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2000" b="1" kern="1200" dirty="0" err="1" smtClean="0">
              <a:latin typeface="Verdana" pitchFamily="34" charset="0"/>
            </a:rPr>
            <a:t>чали</a:t>
          </a:r>
          <a:endParaRPr lang="ru-RU" sz="2000" kern="1200" dirty="0"/>
        </a:p>
      </dsp:txBody>
      <dsp:txXfrm>
        <a:off x="5398246" y="14646"/>
        <a:ext cx="1891127" cy="47077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C05-97AD-41EA-A2ED-2E9FCA33C105}">
      <dsp:nvSpPr>
        <dsp:cNvPr id="0" name=""/>
        <dsp:cNvSpPr/>
      </dsp:nvSpPr>
      <dsp:spPr>
        <a:xfrm>
          <a:off x="6425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Verdana" pitchFamily="34" charset="0"/>
            </a:rPr>
            <a:t>Он </a:t>
          </a:r>
          <a:r>
            <a:rPr lang="ru-RU" sz="1900" b="1" kern="1200" dirty="0" smtClean="0">
              <a:solidFill>
                <a:srgbClr val="FF0000"/>
              </a:solidFill>
              <a:latin typeface="Verdana" pitchFamily="34" charset="0"/>
            </a:rPr>
            <a:t>О</a:t>
          </a:r>
          <a:r>
            <a:rPr lang="ru-RU" sz="1900" b="1" kern="1200" dirty="0" smtClean="0">
              <a:latin typeface="Verdana" pitchFamily="34" charset="0"/>
            </a:rPr>
            <a:t>тбыл </a:t>
          </a:r>
          <a:endParaRPr lang="ru-RU" sz="1900" kern="1200" dirty="0"/>
        </a:p>
      </dsp:txBody>
      <dsp:txXfrm>
        <a:off x="21071" y="14646"/>
        <a:ext cx="1891127" cy="470774"/>
      </dsp:txXfrm>
    </dsp:sp>
    <dsp:sp modelId="{2EB91F30-94F3-437F-A3F6-970B9D1B29DB}">
      <dsp:nvSpPr>
        <dsp:cNvPr id="0" name=""/>
        <dsp:cNvSpPr/>
      </dsp:nvSpPr>
      <dsp:spPr>
        <a:xfrm>
          <a:off x="2118887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118887" y="107153"/>
        <a:ext cx="284990" cy="285758"/>
      </dsp:txXfrm>
    </dsp:sp>
    <dsp:sp modelId="{90461AD2-4A24-4B4F-9C16-282FBED570A3}">
      <dsp:nvSpPr>
        <dsp:cNvPr id="0" name=""/>
        <dsp:cNvSpPr/>
      </dsp:nvSpPr>
      <dsp:spPr>
        <a:xfrm>
          <a:off x="2695013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Verdana" pitchFamily="34" charset="0"/>
            </a:rPr>
            <a:t>она </a:t>
          </a:r>
          <a:r>
            <a:rPr lang="ru-RU" sz="1900" b="1" kern="1200" dirty="0" err="1" smtClean="0">
              <a:latin typeface="Verdana" pitchFamily="34" charset="0"/>
            </a:rPr>
            <a:t>отбыл</a:t>
          </a:r>
          <a:r>
            <a:rPr lang="ru-RU" sz="19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1900" b="1" kern="1200" dirty="0" smtClean="0">
              <a:latin typeface="Verdana" pitchFamily="34" charset="0"/>
            </a:rPr>
            <a:t> </a:t>
          </a:r>
          <a:endParaRPr lang="ru-RU" sz="1900" kern="1200" dirty="0"/>
        </a:p>
      </dsp:txBody>
      <dsp:txXfrm>
        <a:off x="2709659" y="14646"/>
        <a:ext cx="1891127" cy="470774"/>
      </dsp:txXfrm>
    </dsp:sp>
    <dsp:sp modelId="{94ECB711-8B26-4DEF-A685-61595A6A85CE}">
      <dsp:nvSpPr>
        <dsp:cNvPr id="0" name=""/>
        <dsp:cNvSpPr/>
      </dsp:nvSpPr>
      <dsp:spPr>
        <a:xfrm>
          <a:off x="4807474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807474" y="107153"/>
        <a:ext cx="284990" cy="285758"/>
      </dsp:txXfrm>
    </dsp:sp>
    <dsp:sp modelId="{D3020F79-D732-4BD0-986A-52D3C8A7770E}">
      <dsp:nvSpPr>
        <dsp:cNvPr id="0" name=""/>
        <dsp:cNvSpPr/>
      </dsp:nvSpPr>
      <dsp:spPr>
        <a:xfrm>
          <a:off x="5383600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Verdana" pitchFamily="34" charset="0"/>
            </a:rPr>
            <a:t>они </a:t>
          </a:r>
          <a:r>
            <a:rPr lang="ru-RU" sz="1900" b="1" kern="1200" dirty="0" smtClean="0">
              <a:solidFill>
                <a:srgbClr val="FF0000"/>
              </a:solidFill>
              <a:latin typeface="Verdana" pitchFamily="34" charset="0"/>
            </a:rPr>
            <a:t>О</a:t>
          </a:r>
          <a:r>
            <a:rPr lang="ru-RU" sz="1900" b="1" kern="1200" dirty="0" smtClean="0">
              <a:latin typeface="Verdana" pitchFamily="34" charset="0"/>
            </a:rPr>
            <a:t>тбыли</a:t>
          </a:r>
          <a:endParaRPr lang="ru-RU" sz="1900" kern="1200" dirty="0"/>
        </a:p>
      </dsp:txBody>
      <dsp:txXfrm>
        <a:off x="5398246" y="14646"/>
        <a:ext cx="1891127" cy="47077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C05-97AD-41EA-A2ED-2E9FCA33C105}">
      <dsp:nvSpPr>
        <dsp:cNvPr id="0" name=""/>
        <dsp:cNvSpPr/>
      </dsp:nvSpPr>
      <dsp:spPr>
        <a:xfrm>
          <a:off x="6425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Verdana" pitchFamily="34" charset="0"/>
            </a:rPr>
            <a:t>Он </a:t>
          </a:r>
          <a:r>
            <a:rPr lang="ru-RU" sz="1900" b="1" kern="1200" dirty="0" err="1" smtClean="0">
              <a:latin typeface="Verdana" pitchFamily="34" charset="0"/>
            </a:rPr>
            <a:t>п</a:t>
          </a:r>
          <a:r>
            <a:rPr lang="ru-RU" sz="1900" b="1" kern="1200" dirty="0" err="1" smtClean="0">
              <a:solidFill>
                <a:srgbClr val="FF0000"/>
              </a:solidFill>
              <a:latin typeface="Verdana" pitchFamily="34" charset="0"/>
            </a:rPr>
            <a:t>О</a:t>
          </a:r>
          <a:r>
            <a:rPr lang="ru-RU" sz="1900" b="1" kern="1200" dirty="0" err="1" smtClean="0">
              <a:latin typeface="Verdana" pitchFamily="34" charset="0"/>
            </a:rPr>
            <a:t>нял</a:t>
          </a:r>
          <a:r>
            <a:rPr lang="ru-RU" sz="1900" b="1" kern="1200" dirty="0" smtClean="0">
              <a:latin typeface="Verdana" pitchFamily="34" charset="0"/>
            </a:rPr>
            <a:t> </a:t>
          </a:r>
          <a:endParaRPr lang="ru-RU" sz="1900" kern="1200" dirty="0"/>
        </a:p>
      </dsp:txBody>
      <dsp:txXfrm>
        <a:off x="21071" y="14646"/>
        <a:ext cx="1891127" cy="470774"/>
      </dsp:txXfrm>
    </dsp:sp>
    <dsp:sp modelId="{2EB91F30-94F3-437F-A3F6-970B9D1B29DB}">
      <dsp:nvSpPr>
        <dsp:cNvPr id="0" name=""/>
        <dsp:cNvSpPr/>
      </dsp:nvSpPr>
      <dsp:spPr>
        <a:xfrm>
          <a:off x="2118887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118887" y="107153"/>
        <a:ext cx="284990" cy="285758"/>
      </dsp:txXfrm>
    </dsp:sp>
    <dsp:sp modelId="{90461AD2-4A24-4B4F-9C16-282FBED570A3}">
      <dsp:nvSpPr>
        <dsp:cNvPr id="0" name=""/>
        <dsp:cNvSpPr/>
      </dsp:nvSpPr>
      <dsp:spPr>
        <a:xfrm>
          <a:off x="2695013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Verdana" pitchFamily="34" charset="0"/>
            </a:rPr>
            <a:t>она </a:t>
          </a:r>
          <a:r>
            <a:rPr lang="ru-RU" sz="1900" b="1" kern="1200" dirty="0" err="1" smtClean="0">
              <a:latin typeface="Verdana" pitchFamily="34" charset="0"/>
            </a:rPr>
            <a:t>понял</a:t>
          </a:r>
          <a:r>
            <a:rPr lang="ru-RU" sz="19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1900" b="1" kern="1200" dirty="0" smtClean="0">
              <a:latin typeface="Verdana" pitchFamily="34" charset="0"/>
            </a:rPr>
            <a:t> </a:t>
          </a:r>
          <a:endParaRPr lang="ru-RU" sz="1900" kern="1200" dirty="0"/>
        </a:p>
      </dsp:txBody>
      <dsp:txXfrm>
        <a:off x="2709659" y="14646"/>
        <a:ext cx="1891127" cy="470774"/>
      </dsp:txXfrm>
    </dsp:sp>
    <dsp:sp modelId="{94ECB711-8B26-4DEF-A685-61595A6A85CE}">
      <dsp:nvSpPr>
        <dsp:cNvPr id="0" name=""/>
        <dsp:cNvSpPr/>
      </dsp:nvSpPr>
      <dsp:spPr>
        <a:xfrm>
          <a:off x="4807474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807474" y="107153"/>
        <a:ext cx="284990" cy="285758"/>
      </dsp:txXfrm>
    </dsp:sp>
    <dsp:sp modelId="{D3020F79-D732-4BD0-986A-52D3C8A7770E}">
      <dsp:nvSpPr>
        <dsp:cNvPr id="0" name=""/>
        <dsp:cNvSpPr/>
      </dsp:nvSpPr>
      <dsp:spPr>
        <a:xfrm>
          <a:off x="5383600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Verdana" pitchFamily="34" charset="0"/>
            </a:rPr>
            <a:t>они </a:t>
          </a:r>
          <a:r>
            <a:rPr lang="ru-RU" sz="1900" b="1" kern="1200" dirty="0" err="1" smtClean="0">
              <a:latin typeface="Verdana" pitchFamily="34" charset="0"/>
            </a:rPr>
            <a:t>п</a:t>
          </a:r>
          <a:r>
            <a:rPr lang="ru-RU" sz="1900" b="1" kern="1200" dirty="0" err="1" smtClean="0">
              <a:solidFill>
                <a:srgbClr val="FF0000"/>
              </a:solidFill>
              <a:latin typeface="Verdana" pitchFamily="34" charset="0"/>
            </a:rPr>
            <a:t>О</a:t>
          </a:r>
          <a:r>
            <a:rPr lang="ru-RU" sz="1900" b="1" kern="1200" dirty="0" err="1" smtClean="0">
              <a:latin typeface="Verdana" pitchFamily="34" charset="0"/>
            </a:rPr>
            <a:t>няли</a:t>
          </a:r>
          <a:endParaRPr lang="ru-RU" sz="1900" kern="1200" dirty="0"/>
        </a:p>
      </dsp:txBody>
      <dsp:txXfrm>
        <a:off x="5398246" y="14646"/>
        <a:ext cx="1891127" cy="47077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C05-97AD-41EA-A2ED-2E9FCA33C105}">
      <dsp:nvSpPr>
        <dsp:cNvPr id="0" name=""/>
        <dsp:cNvSpPr/>
      </dsp:nvSpPr>
      <dsp:spPr>
        <a:xfrm>
          <a:off x="6425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Verdana" pitchFamily="34" charset="0"/>
            </a:rPr>
            <a:t>Он </a:t>
          </a:r>
          <a:r>
            <a:rPr lang="ru-RU" sz="1800" b="1" kern="1200" dirty="0" err="1" smtClean="0">
              <a:latin typeface="Verdana" pitchFamily="34" charset="0"/>
            </a:rPr>
            <a:t>пр</a:t>
          </a:r>
          <a:r>
            <a:rPr lang="ru-RU" sz="1800" b="1" kern="1200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sz="1800" b="1" kern="1200" dirty="0" err="1" smtClean="0">
              <a:latin typeface="Verdana" pitchFamily="34" charset="0"/>
            </a:rPr>
            <a:t>нял</a:t>
          </a:r>
          <a:r>
            <a:rPr lang="ru-RU" sz="1800" b="1" kern="1200" dirty="0" smtClean="0">
              <a:latin typeface="Verdana" pitchFamily="34" charset="0"/>
            </a:rPr>
            <a:t> </a:t>
          </a:r>
          <a:endParaRPr lang="ru-RU" sz="1800" kern="1200" dirty="0"/>
        </a:p>
      </dsp:txBody>
      <dsp:txXfrm>
        <a:off x="21071" y="14646"/>
        <a:ext cx="1891127" cy="470774"/>
      </dsp:txXfrm>
    </dsp:sp>
    <dsp:sp modelId="{2EB91F30-94F3-437F-A3F6-970B9D1B29DB}">
      <dsp:nvSpPr>
        <dsp:cNvPr id="0" name=""/>
        <dsp:cNvSpPr/>
      </dsp:nvSpPr>
      <dsp:spPr>
        <a:xfrm>
          <a:off x="2118887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118887" y="107153"/>
        <a:ext cx="284990" cy="285758"/>
      </dsp:txXfrm>
    </dsp:sp>
    <dsp:sp modelId="{90461AD2-4A24-4B4F-9C16-282FBED570A3}">
      <dsp:nvSpPr>
        <dsp:cNvPr id="0" name=""/>
        <dsp:cNvSpPr/>
      </dsp:nvSpPr>
      <dsp:spPr>
        <a:xfrm>
          <a:off x="2695013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Verdana" pitchFamily="34" charset="0"/>
            </a:rPr>
            <a:t>она </a:t>
          </a:r>
          <a:r>
            <a:rPr lang="ru-RU" sz="1800" b="1" kern="1200" dirty="0" err="1" smtClean="0">
              <a:latin typeface="Verdana" pitchFamily="34" charset="0"/>
            </a:rPr>
            <a:t>принял</a:t>
          </a:r>
          <a:r>
            <a:rPr lang="ru-RU" sz="18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1800" b="1" kern="1200" dirty="0" smtClean="0">
              <a:solidFill>
                <a:srgbClr val="FF0000"/>
              </a:solidFill>
              <a:latin typeface="Verdana" pitchFamily="34" charset="0"/>
            </a:rPr>
            <a:t> </a:t>
          </a:r>
          <a:endParaRPr lang="ru-RU" sz="1800" kern="1200" dirty="0"/>
        </a:p>
      </dsp:txBody>
      <dsp:txXfrm>
        <a:off x="2709659" y="14646"/>
        <a:ext cx="1891127" cy="470774"/>
      </dsp:txXfrm>
    </dsp:sp>
    <dsp:sp modelId="{94ECB711-8B26-4DEF-A685-61595A6A85CE}">
      <dsp:nvSpPr>
        <dsp:cNvPr id="0" name=""/>
        <dsp:cNvSpPr/>
      </dsp:nvSpPr>
      <dsp:spPr>
        <a:xfrm>
          <a:off x="4807474" y="11900"/>
          <a:ext cx="407129" cy="47626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807474" y="107153"/>
        <a:ext cx="284990" cy="285758"/>
      </dsp:txXfrm>
    </dsp:sp>
    <dsp:sp modelId="{D3020F79-D732-4BD0-986A-52D3C8A7770E}">
      <dsp:nvSpPr>
        <dsp:cNvPr id="0" name=""/>
        <dsp:cNvSpPr/>
      </dsp:nvSpPr>
      <dsp:spPr>
        <a:xfrm>
          <a:off x="5383600" y="0"/>
          <a:ext cx="1920419" cy="500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Verdana" pitchFamily="34" charset="0"/>
            </a:rPr>
            <a:t>они </a:t>
          </a:r>
          <a:r>
            <a:rPr lang="ru-RU" sz="1800" b="1" kern="1200" dirty="0" err="1" smtClean="0">
              <a:latin typeface="Verdana" pitchFamily="34" charset="0"/>
            </a:rPr>
            <a:t>пр</a:t>
          </a:r>
          <a:r>
            <a:rPr lang="ru-RU" sz="1800" b="1" kern="1200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sz="1800" b="1" kern="1200" dirty="0" err="1" smtClean="0">
              <a:latin typeface="Verdana" pitchFamily="34" charset="0"/>
            </a:rPr>
            <a:t>няли</a:t>
          </a:r>
          <a:endParaRPr lang="ru-RU" sz="1800" kern="1200" dirty="0"/>
        </a:p>
      </dsp:txBody>
      <dsp:txXfrm>
        <a:off x="5398246" y="14646"/>
        <a:ext cx="1891127" cy="47077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6D682-AE47-4D36-AE51-EFBB3415D4AD}">
      <dsp:nvSpPr>
        <dsp:cNvPr id="0" name=""/>
        <dsp:cNvSpPr/>
      </dsp:nvSpPr>
      <dsp:spPr>
        <a:xfrm>
          <a:off x="0" y="236377"/>
          <a:ext cx="35719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50335-6BE7-491A-AD25-959B60691BB5}">
      <dsp:nvSpPr>
        <dsp:cNvPr id="0" name=""/>
        <dsp:cNvSpPr/>
      </dsp:nvSpPr>
      <dsp:spPr>
        <a:xfrm>
          <a:off x="178595" y="29737"/>
          <a:ext cx="2500330" cy="41328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Verdana" pitchFamily="34" charset="0"/>
            </a:rPr>
            <a:t>баллот</a:t>
          </a:r>
          <a:r>
            <a:rPr lang="ru-RU" sz="1400" b="1" kern="1200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sz="1400" b="1" kern="1200" dirty="0" err="1" smtClean="0">
              <a:latin typeface="Verdana" pitchFamily="34" charset="0"/>
            </a:rPr>
            <a:t>ровать</a:t>
          </a:r>
          <a:endParaRPr lang="ru-RU" sz="1400" b="1" kern="1200" dirty="0">
            <a:latin typeface="Verdana" pitchFamily="34" charset="0"/>
          </a:endParaRPr>
        </a:p>
      </dsp:txBody>
      <dsp:txXfrm>
        <a:off x="198770" y="49912"/>
        <a:ext cx="2459980" cy="372930"/>
      </dsp:txXfrm>
    </dsp:sp>
    <dsp:sp modelId="{E65FE4BC-B426-4D84-9DE8-1B285CDEACCF}">
      <dsp:nvSpPr>
        <dsp:cNvPr id="0" name=""/>
        <dsp:cNvSpPr/>
      </dsp:nvSpPr>
      <dsp:spPr>
        <a:xfrm>
          <a:off x="0" y="871417"/>
          <a:ext cx="35719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2240F-2451-4FE5-BE31-7BE032131EC3}">
      <dsp:nvSpPr>
        <dsp:cNvPr id="0" name=""/>
        <dsp:cNvSpPr/>
      </dsp:nvSpPr>
      <dsp:spPr>
        <a:xfrm>
          <a:off x="178595" y="664777"/>
          <a:ext cx="2500330" cy="41328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Verdana" pitchFamily="34" charset="0"/>
            </a:rPr>
            <a:t>блок</a:t>
          </a:r>
          <a:r>
            <a:rPr lang="ru-RU" sz="1400" b="1" kern="1200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sz="1400" b="1" kern="1200" dirty="0" err="1" smtClean="0">
              <a:latin typeface="Verdana" pitchFamily="34" charset="0"/>
            </a:rPr>
            <a:t>ровать</a:t>
          </a:r>
          <a:endParaRPr lang="ru-RU" sz="1400" b="1" kern="1200" dirty="0">
            <a:latin typeface="Verdana" pitchFamily="34" charset="0"/>
          </a:endParaRPr>
        </a:p>
      </dsp:txBody>
      <dsp:txXfrm>
        <a:off x="198770" y="684952"/>
        <a:ext cx="2459980" cy="372930"/>
      </dsp:txXfrm>
    </dsp:sp>
    <dsp:sp modelId="{7BFFA93A-185A-4F96-8E66-41E42C70F2EE}">
      <dsp:nvSpPr>
        <dsp:cNvPr id="0" name=""/>
        <dsp:cNvSpPr/>
      </dsp:nvSpPr>
      <dsp:spPr>
        <a:xfrm>
          <a:off x="0" y="1506457"/>
          <a:ext cx="35719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0FAF5-E378-4A8B-9263-79CC02E2E10B}">
      <dsp:nvSpPr>
        <dsp:cNvPr id="0" name=""/>
        <dsp:cNvSpPr/>
      </dsp:nvSpPr>
      <dsp:spPr>
        <a:xfrm>
          <a:off x="178595" y="1299818"/>
          <a:ext cx="2500330" cy="41328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Verdana" pitchFamily="34" charset="0"/>
            </a:rPr>
            <a:t>гарант</a:t>
          </a:r>
          <a:r>
            <a:rPr lang="ru-RU" sz="1400" b="1" kern="1200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sz="1400" b="1" kern="1200" dirty="0" err="1" smtClean="0">
              <a:latin typeface="Verdana" pitchFamily="34" charset="0"/>
            </a:rPr>
            <a:t>ровать</a:t>
          </a:r>
          <a:endParaRPr lang="ru-RU" sz="1400" b="1" kern="1200" dirty="0">
            <a:latin typeface="Verdana" pitchFamily="34" charset="0"/>
          </a:endParaRPr>
        </a:p>
      </dsp:txBody>
      <dsp:txXfrm>
        <a:off x="198770" y="1319993"/>
        <a:ext cx="2459980" cy="372930"/>
      </dsp:txXfrm>
    </dsp:sp>
    <dsp:sp modelId="{D4A4326F-002B-40FB-A121-FBDE7C1115C5}">
      <dsp:nvSpPr>
        <dsp:cNvPr id="0" name=""/>
        <dsp:cNvSpPr/>
      </dsp:nvSpPr>
      <dsp:spPr>
        <a:xfrm>
          <a:off x="0" y="2071702"/>
          <a:ext cx="35719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49997-B7F7-4A19-AC34-36C3F5FEC632}">
      <dsp:nvSpPr>
        <dsp:cNvPr id="0" name=""/>
        <dsp:cNvSpPr/>
      </dsp:nvSpPr>
      <dsp:spPr>
        <a:xfrm>
          <a:off x="178595" y="1934858"/>
          <a:ext cx="2500330" cy="41328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Verdana" pitchFamily="34" charset="0"/>
            </a:rPr>
            <a:t>дисквалифиц</a:t>
          </a:r>
          <a:r>
            <a:rPr lang="ru-RU" sz="1400" b="1" kern="1200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sz="1400" b="1" kern="1200" dirty="0" err="1" smtClean="0">
              <a:latin typeface="Verdana" pitchFamily="34" charset="0"/>
            </a:rPr>
            <a:t>ровать</a:t>
          </a:r>
          <a:endParaRPr lang="ru-RU" sz="1400" b="1" kern="1200" dirty="0">
            <a:latin typeface="Verdana" pitchFamily="34" charset="0"/>
          </a:endParaRPr>
        </a:p>
      </dsp:txBody>
      <dsp:txXfrm>
        <a:off x="198770" y="1955033"/>
        <a:ext cx="2459980" cy="372930"/>
      </dsp:txXfrm>
    </dsp:sp>
    <dsp:sp modelId="{DC8BE133-09E4-421F-BF24-0549C66E8852}">
      <dsp:nvSpPr>
        <dsp:cNvPr id="0" name=""/>
        <dsp:cNvSpPr/>
      </dsp:nvSpPr>
      <dsp:spPr>
        <a:xfrm>
          <a:off x="0" y="2776537"/>
          <a:ext cx="3571900" cy="352800"/>
        </a:xfrm>
        <a:prstGeom prst="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B2887-566A-4F89-8893-A85790351ECF}">
      <dsp:nvSpPr>
        <dsp:cNvPr id="0" name=""/>
        <dsp:cNvSpPr/>
      </dsp:nvSpPr>
      <dsp:spPr>
        <a:xfrm>
          <a:off x="178595" y="2569897"/>
          <a:ext cx="2500330" cy="41328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Verdana" pitchFamily="34" charset="0"/>
            </a:rPr>
            <a:t>дискут</a:t>
          </a:r>
          <a:r>
            <a:rPr lang="ru-RU" sz="1400" b="1" kern="1200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sz="1400" b="1" kern="1200" dirty="0" err="1" smtClean="0">
              <a:latin typeface="Verdana" pitchFamily="34" charset="0"/>
            </a:rPr>
            <a:t>ровать</a:t>
          </a:r>
          <a:endParaRPr lang="ru-RU" sz="1400" b="1" kern="1200" dirty="0">
            <a:latin typeface="Verdana" pitchFamily="34" charset="0"/>
          </a:endParaRPr>
        </a:p>
      </dsp:txBody>
      <dsp:txXfrm>
        <a:off x="198770" y="2590072"/>
        <a:ext cx="2459980" cy="372930"/>
      </dsp:txXfrm>
    </dsp:sp>
    <dsp:sp modelId="{8969A37C-B3A6-4C8B-99A2-05078C9E617B}">
      <dsp:nvSpPr>
        <dsp:cNvPr id="0" name=""/>
        <dsp:cNvSpPr/>
      </dsp:nvSpPr>
      <dsp:spPr>
        <a:xfrm>
          <a:off x="0" y="3411578"/>
          <a:ext cx="3571900" cy="352800"/>
        </a:xfrm>
        <a:prstGeom prst="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CF8E-C7BC-4871-B49E-333BDB1F23EE}">
      <dsp:nvSpPr>
        <dsp:cNvPr id="0" name=""/>
        <dsp:cNvSpPr/>
      </dsp:nvSpPr>
      <dsp:spPr>
        <a:xfrm>
          <a:off x="178595" y="3204938"/>
          <a:ext cx="2500330" cy="41328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Verdana" pitchFamily="34" charset="0"/>
            </a:rPr>
            <a:t>инсцен</a:t>
          </a:r>
          <a:r>
            <a:rPr lang="ru-RU" sz="1400" b="1" kern="1200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sz="1400" b="1" kern="1200" dirty="0" err="1" smtClean="0">
              <a:latin typeface="Verdana" pitchFamily="34" charset="0"/>
            </a:rPr>
            <a:t>ровать</a:t>
          </a:r>
          <a:endParaRPr lang="ru-RU" sz="1400" b="1" kern="1200" dirty="0">
            <a:latin typeface="Verdana" pitchFamily="34" charset="0"/>
          </a:endParaRPr>
        </a:p>
      </dsp:txBody>
      <dsp:txXfrm>
        <a:off x="198770" y="3225113"/>
        <a:ext cx="2459980" cy="372930"/>
      </dsp:txXfrm>
    </dsp:sp>
    <dsp:sp modelId="{F7F66860-980A-43AB-A4D7-AB5C16AE689F}">
      <dsp:nvSpPr>
        <dsp:cNvPr id="0" name=""/>
        <dsp:cNvSpPr/>
      </dsp:nvSpPr>
      <dsp:spPr>
        <a:xfrm>
          <a:off x="0" y="4046617"/>
          <a:ext cx="3571900" cy="352800"/>
        </a:xfrm>
        <a:prstGeom prst="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CE0A3-BAAB-4B27-9E27-8475AD081AD7}">
      <dsp:nvSpPr>
        <dsp:cNvPr id="0" name=""/>
        <dsp:cNvSpPr/>
      </dsp:nvSpPr>
      <dsp:spPr>
        <a:xfrm>
          <a:off x="178595" y="3839977"/>
          <a:ext cx="2500330" cy="41328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Verdana" pitchFamily="34" charset="0"/>
            </a:rPr>
            <a:t>коп</a:t>
          </a:r>
          <a:r>
            <a:rPr lang="ru-RU" sz="1400" b="1" kern="1200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sz="1400" b="1" kern="1200" smtClean="0">
              <a:latin typeface="Verdana" pitchFamily="34" charset="0"/>
            </a:rPr>
            <a:t>ровать</a:t>
          </a:r>
          <a:endParaRPr lang="ru-RU" sz="1400" b="1" kern="1200" dirty="0">
            <a:latin typeface="Verdana" pitchFamily="34" charset="0"/>
          </a:endParaRPr>
        </a:p>
      </dsp:txBody>
      <dsp:txXfrm>
        <a:off x="198770" y="3860152"/>
        <a:ext cx="2459980" cy="37293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6D682-AE47-4D36-AE51-EFBB3415D4AD}">
      <dsp:nvSpPr>
        <dsp:cNvPr id="0" name=""/>
        <dsp:cNvSpPr/>
      </dsp:nvSpPr>
      <dsp:spPr>
        <a:xfrm>
          <a:off x="0" y="236377"/>
          <a:ext cx="35719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50335-6BE7-491A-AD25-959B60691BB5}">
      <dsp:nvSpPr>
        <dsp:cNvPr id="0" name=""/>
        <dsp:cNvSpPr/>
      </dsp:nvSpPr>
      <dsp:spPr>
        <a:xfrm>
          <a:off x="178595" y="29737"/>
          <a:ext cx="2500330" cy="41328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Verdana" pitchFamily="34" charset="0"/>
            </a:rPr>
            <a:t>нормиров</a:t>
          </a:r>
          <a:r>
            <a:rPr lang="ru-RU" sz="14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1400" b="1" kern="1200" dirty="0" err="1" smtClean="0">
              <a:latin typeface="Verdana" pitchFamily="34" charset="0"/>
            </a:rPr>
            <a:t>ть</a:t>
          </a:r>
          <a:endParaRPr lang="ru-RU" sz="1400" b="1" kern="1200" dirty="0">
            <a:latin typeface="Verdana" pitchFamily="34" charset="0"/>
          </a:endParaRPr>
        </a:p>
      </dsp:txBody>
      <dsp:txXfrm>
        <a:off x="198770" y="49912"/>
        <a:ext cx="2459980" cy="372930"/>
      </dsp:txXfrm>
    </dsp:sp>
    <dsp:sp modelId="{E65FE4BC-B426-4D84-9DE8-1B285CDEACCF}">
      <dsp:nvSpPr>
        <dsp:cNvPr id="0" name=""/>
        <dsp:cNvSpPr/>
      </dsp:nvSpPr>
      <dsp:spPr>
        <a:xfrm>
          <a:off x="0" y="871417"/>
          <a:ext cx="35719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2240F-2451-4FE5-BE31-7BE032131EC3}">
      <dsp:nvSpPr>
        <dsp:cNvPr id="0" name=""/>
        <dsp:cNvSpPr/>
      </dsp:nvSpPr>
      <dsp:spPr>
        <a:xfrm>
          <a:off x="178595" y="664777"/>
          <a:ext cx="2500330" cy="41328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Verdana" pitchFamily="34" charset="0"/>
            </a:rPr>
            <a:t>блок</a:t>
          </a:r>
          <a:r>
            <a:rPr lang="ru-RU" sz="1400" b="1" kern="1200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sz="1400" b="1" kern="1200" dirty="0" err="1" smtClean="0">
              <a:latin typeface="Verdana" pitchFamily="34" charset="0"/>
            </a:rPr>
            <a:t>ровать</a:t>
          </a:r>
          <a:endParaRPr lang="ru-RU" sz="1400" b="1" kern="1200" dirty="0">
            <a:latin typeface="Verdana" pitchFamily="34" charset="0"/>
          </a:endParaRPr>
        </a:p>
      </dsp:txBody>
      <dsp:txXfrm>
        <a:off x="198770" y="684952"/>
        <a:ext cx="2459980" cy="372930"/>
      </dsp:txXfrm>
    </dsp:sp>
    <dsp:sp modelId="{7BFFA93A-185A-4F96-8E66-41E42C70F2EE}">
      <dsp:nvSpPr>
        <dsp:cNvPr id="0" name=""/>
        <dsp:cNvSpPr/>
      </dsp:nvSpPr>
      <dsp:spPr>
        <a:xfrm>
          <a:off x="0" y="1506457"/>
          <a:ext cx="35719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0FAF5-E378-4A8B-9263-79CC02E2E10B}">
      <dsp:nvSpPr>
        <dsp:cNvPr id="0" name=""/>
        <dsp:cNvSpPr/>
      </dsp:nvSpPr>
      <dsp:spPr>
        <a:xfrm>
          <a:off x="178595" y="1299818"/>
          <a:ext cx="2500330" cy="41328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Verdana" pitchFamily="34" charset="0"/>
            </a:rPr>
            <a:t>группиров</a:t>
          </a:r>
          <a:r>
            <a:rPr lang="ru-RU" sz="14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1400" b="1" kern="1200" dirty="0" err="1" smtClean="0">
              <a:latin typeface="Verdana" pitchFamily="34" charset="0"/>
            </a:rPr>
            <a:t>ть</a:t>
          </a:r>
          <a:endParaRPr lang="ru-RU" sz="1400" b="1" kern="1200" dirty="0">
            <a:latin typeface="Verdana" pitchFamily="34" charset="0"/>
          </a:endParaRPr>
        </a:p>
      </dsp:txBody>
      <dsp:txXfrm>
        <a:off x="198770" y="1319993"/>
        <a:ext cx="2459980" cy="372930"/>
      </dsp:txXfrm>
    </dsp:sp>
    <dsp:sp modelId="{D4A4326F-002B-40FB-A121-FBDE7C1115C5}">
      <dsp:nvSpPr>
        <dsp:cNvPr id="0" name=""/>
        <dsp:cNvSpPr/>
      </dsp:nvSpPr>
      <dsp:spPr>
        <a:xfrm>
          <a:off x="0" y="2071702"/>
          <a:ext cx="35719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49997-B7F7-4A19-AC34-36C3F5FEC632}">
      <dsp:nvSpPr>
        <dsp:cNvPr id="0" name=""/>
        <dsp:cNvSpPr/>
      </dsp:nvSpPr>
      <dsp:spPr>
        <a:xfrm>
          <a:off x="178595" y="1934858"/>
          <a:ext cx="2500330" cy="41328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Verdana" pitchFamily="34" charset="0"/>
            </a:rPr>
            <a:t>лакиров</a:t>
          </a:r>
          <a:r>
            <a:rPr lang="ru-RU" sz="14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1400" b="1" kern="1200" dirty="0" err="1" smtClean="0">
              <a:latin typeface="Verdana" pitchFamily="34" charset="0"/>
            </a:rPr>
            <a:t>ть</a:t>
          </a:r>
          <a:endParaRPr lang="ru-RU" sz="1400" b="1" kern="1200" dirty="0">
            <a:latin typeface="Verdana" pitchFamily="34" charset="0"/>
          </a:endParaRPr>
        </a:p>
      </dsp:txBody>
      <dsp:txXfrm>
        <a:off x="198770" y="1955033"/>
        <a:ext cx="2459980" cy="372930"/>
      </dsp:txXfrm>
    </dsp:sp>
    <dsp:sp modelId="{DC8BE133-09E4-421F-BF24-0549C66E8852}">
      <dsp:nvSpPr>
        <dsp:cNvPr id="0" name=""/>
        <dsp:cNvSpPr/>
      </dsp:nvSpPr>
      <dsp:spPr>
        <a:xfrm>
          <a:off x="0" y="2776537"/>
          <a:ext cx="3571900" cy="352800"/>
        </a:xfrm>
        <a:prstGeom prst="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B2887-566A-4F89-8893-A85790351ECF}">
      <dsp:nvSpPr>
        <dsp:cNvPr id="0" name=""/>
        <dsp:cNvSpPr/>
      </dsp:nvSpPr>
      <dsp:spPr>
        <a:xfrm>
          <a:off x="178595" y="2569897"/>
          <a:ext cx="2500330" cy="41328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Verdana" pitchFamily="34" charset="0"/>
            </a:rPr>
            <a:t>пломбиров</a:t>
          </a:r>
          <a:r>
            <a:rPr lang="ru-RU" sz="14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1400" b="1" kern="1200" dirty="0" err="1" smtClean="0">
              <a:latin typeface="Verdana" pitchFamily="34" charset="0"/>
            </a:rPr>
            <a:t>ть</a:t>
          </a:r>
          <a:endParaRPr lang="ru-RU" sz="1400" b="1" kern="1200" dirty="0">
            <a:latin typeface="Verdana" pitchFamily="34" charset="0"/>
          </a:endParaRPr>
        </a:p>
      </dsp:txBody>
      <dsp:txXfrm>
        <a:off x="198770" y="2590072"/>
        <a:ext cx="2459980" cy="372930"/>
      </dsp:txXfrm>
    </dsp:sp>
    <dsp:sp modelId="{8969A37C-B3A6-4C8B-99A2-05078C9E617B}">
      <dsp:nvSpPr>
        <dsp:cNvPr id="0" name=""/>
        <dsp:cNvSpPr/>
      </dsp:nvSpPr>
      <dsp:spPr>
        <a:xfrm>
          <a:off x="0" y="3411578"/>
          <a:ext cx="3571900" cy="352800"/>
        </a:xfrm>
        <a:prstGeom prst="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CF8E-C7BC-4871-B49E-333BDB1F23EE}">
      <dsp:nvSpPr>
        <dsp:cNvPr id="0" name=""/>
        <dsp:cNvSpPr/>
      </dsp:nvSpPr>
      <dsp:spPr>
        <a:xfrm>
          <a:off x="178595" y="3204938"/>
          <a:ext cx="2500330" cy="41328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Verdana" pitchFamily="34" charset="0"/>
            </a:rPr>
            <a:t>премиров</a:t>
          </a:r>
          <a:r>
            <a:rPr lang="ru-RU" sz="14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1400" b="1" kern="1200" dirty="0" err="1" smtClean="0">
              <a:latin typeface="Verdana" pitchFamily="34" charset="0"/>
            </a:rPr>
            <a:t>ть</a:t>
          </a:r>
          <a:endParaRPr lang="ru-RU" sz="1400" b="1" kern="1200" dirty="0">
            <a:latin typeface="Verdana" pitchFamily="34" charset="0"/>
          </a:endParaRPr>
        </a:p>
      </dsp:txBody>
      <dsp:txXfrm>
        <a:off x="198770" y="3225113"/>
        <a:ext cx="2459980" cy="372930"/>
      </dsp:txXfrm>
    </dsp:sp>
    <dsp:sp modelId="{F7F66860-980A-43AB-A4D7-AB5C16AE689F}">
      <dsp:nvSpPr>
        <dsp:cNvPr id="0" name=""/>
        <dsp:cNvSpPr/>
      </dsp:nvSpPr>
      <dsp:spPr>
        <a:xfrm>
          <a:off x="0" y="4046617"/>
          <a:ext cx="3571900" cy="352800"/>
        </a:xfrm>
        <a:prstGeom prst="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CE0A3-BAAB-4B27-9E27-8475AD081AD7}">
      <dsp:nvSpPr>
        <dsp:cNvPr id="0" name=""/>
        <dsp:cNvSpPr/>
      </dsp:nvSpPr>
      <dsp:spPr>
        <a:xfrm>
          <a:off x="178595" y="3839977"/>
          <a:ext cx="2500330" cy="41328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Verdana" pitchFamily="34" charset="0"/>
            </a:rPr>
            <a:t>формиров</a:t>
          </a:r>
          <a:r>
            <a:rPr lang="ru-RU" sz="14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1400" b="1" kern="1200" dirty="0" err="1" smtClean="0">
              <a:latin typeface="Verdana" pitchFamily="34" charset="0"/>
            </a:rPr>
            <a:t>ть</a:t>
          </a:r>
          <a:endParaRPr lang="ru-RU" sz="1400" b="1" kern="1200" dirty="0">
            <a:latin typeface="Verdana" pitchFamily="34" charset="0"/>
          </a:endParaRPr>
        </a:p>
      </dsp:txBody>
      <dsp:txXfrm>
        <a:off x="198770" y="3860152"/>
        <a:ext cx="2459980" cy="37293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6D682-AE47-4D36-AE51-EFBB3415D4AD}">
      <dsp:nvSpPr>
        <dsp:cNvPr id="0" name=""/>
        <dsp:cNvSpPr/>
      </dsp:nvSpPr>
      <dsp:spPr>
        <a:xfrm>
          <a:off x="0" y="214313"/>
          <a:ext cx="81899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50335-6BE7-491A-AD25-959B60691BB5}">
      <dsp:nvSpPr>
        <dsp:cNvPr id="0" name=""/>
        <dsp:cNvSpPr/>
      </dsp:nvSpPr>
      <dsp:spPr>
        <a:xfrm>
          <a:off x="457203" y="99489"/>
          <a:ext cx="6400844" cy="53136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7" tIns="0" rIns="24193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Verdana" pitchFamily="34" charset="0"/>
            </a:rPr>
            <a:t>включ</a:t>
          </a:r>
          <a:r>
            <a:rPr lang="ru-RU" sz="1400" b="1" kern="1200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sz="1400" b="1" kern="1200" dirty="0" err="1" smtClean="0">
              <a:latin typeface="Verdana" pitchFamily="34" charset="0"/>
            </a:rPr>
            <a:t>ть</a:t>
          </a:r>
          <a:r>
            <a:rPr lang="ru-RU" sz="1400" b="1" kern="1200" dirty="0" smtClean="0">
              <a:latin typeface="Verdana" pitchFamily="34" charset="0"/>
            </a:rPr>
            <a:t> – ты </a:t>
          </a:r>
          <a:r>
            <a:rPr lang="ru-RU" sz="1400" b="1" kern="1200" dirty="0" err="1" smtClean="0">
              <a:latin typeface="Verdana" pitchFamily="34" charset="0"/>
            </a:rPr>
            <a:t>включ</a:t>
          </a:r>
          <a:r>
            <a:rPr lang="ru-RU" sz="1400" b="1" kern="1200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sz="1400" b="1" kern="1200" dirty="0" err="1" smtClean="0">
              <a:latin typeface="Verdana" pitchFamily="34" charset="0"/>
            </a:rPr>
            <a:t>шь</a:t>
          </a:r>
          <a:r>
            <a:rPr lang="ru-RU" sz="1400" b="1" kern="1200" dirty="0" smtClean="0">
              <a:latin typeface="Verdana" pitchFamily="34" charset="0"/>
            </a:rPr>
            <a:t> – он </a:t>
          </a:r>
          <a:r>
            <a:rPr lang="ru-RU" sz="1400" b="1" kern="1200" dirty="0" err="1" smtClean="0">
              <a:latin typeface="Verdana" pitchFamily="34" charset="0"/>
            </a:rPr>
            <a:t>включ</a:t>
          </a:r>
          <a:r>
            <a:rPr lang="ru-RU" sz="1400" b="1" kern="1200" dirty="0" err="1" smtClean="0">
              <a:solidFill>
                <a:srgbClr val="FF0000"/>
              </a:solidFill>
              <a:latin typeface="Verdana" pitchFamily="34" charset="0"/>
            </a:rPr>
            <a:t>И</a:t>
          </a:r>
          <a:r>
            <a:rPr lang="ru-RU" sz="1400" b="1" kern="1200" dirty="0" err="1" smtClean="0">
              <a:latin typeface="Verdana" pitchFamily="34" charset="0"/>
            </a:rPr>
            <a:t>т</a:t>
          </a:r>
          <a:r>
            <a:rPr lang="ru-RU" sz="1400" b="1" kern="1200" dirty="0" smtClean="0">
              <a:latin typeface="Verdana" pitchFamily="34" charset="0"/>
            </a:rPr>
            <a:t> – они </a:t>
          </a:r>
          <a:r>
            <a:rPr lang="ru-RU" sz="1400" b="1" kern="1200" dirty="0" err="1" smtClean="0">
              <a:latin typeface="Verdana" pitchFamily="34" charset="0"/>
            </a:rPr>
            <a:t>включ</a:t>
          </a:r>
          <a:r>
            <a:rPr lang="ru-RU" sz="1400" b="1" kern="1200" dirty="0" err="1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1400" b="1" kern="1200" dirty="0" err="1" smtClean="0">
              <a:latin typeface="Verdana" pitchFamily="34" charset="0"/>
            </a:rPr>
            <a:t>т</a:t>
          </a:r>
          <a:endParaRPr lang="ru-RU" sz="1400" b="1" kern="1200" dirty="0">
            <a:latin typeface="Verdana" pitchFamily="34" charset="0"/>
          </a:endParaRPr>
        </a:p>
      </dsp:txBody>
      <dsp:txXfrm>
        <a:off x="483142" y="125428"/>
        <a:ext cx="6348966" cy="479482"/>
      </dsp:txXfrm>
    </dsp:sp>
    <dsp:sp modelId="{E65FE4BC-B426-4D84-9DE8-1B285CDEACCF}">
      <dsp:nvSpPr>
        <dsp:cNvPr id="0" name=""/>
        <dsp:cNvSpPr/>
      </dsp:nvSpPr>
      <dsp:spPr>
        <a:xfrm>
          <a:off x="0" y="1181649"/>
          <a:ext cx="81899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2240F-2451-4FE5-BE31-7BE032131EC3}">
      <dsp:nvSpPr>
        <dsp:cNvPr id="0" name=""/>
        <dsp:cNvSpPr/>
      </dsp:nvSpPr>
      <dsp:spPr>
        <a:xfrm>
          <a:off x="457203" y="915969"/>
          <a:ext cx="6400844" cy="53136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7" tIns="0" rIns="24193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Verdana" pitchFamily="34" charset="0"/>
            </a:rPr>
            <a:t>вруч</a:t>
          </a:r>
          <a:r>
            <a:rPr lang="ru-RU" sz="1400" b="1" kern="1200" dirty="0" err="1" smtClean="0">
              <a:solidFill>
                <a:srgbClr val="FF0000"/>
              </a:solidFill>
            </a:rPr>
            <a:t>И</a:t>
          </a:r>
          <a:r>
            <a:rPr lang="ru-RU" sz="1400" b="1" kern="1200" dirty="0" err="1" smtClean="0">
              <a:latin typeface="Verdana" pitchFamily="34" charset="0"/>
            </a:rPr>
            <a:t>ть</a:t>
          </a:r>
          <a:r>
            <a:rPr lang="ru-RU" sz="1400" b="1" kern="1200" dirty="0" smtClean="0">
              <a:latin typeface="Verdana" pitchFamily="34" charset="0"/>
            </a:rPr>
            <a:t> – ты </a:t>
          </a:r>
          <a:r>
            <a:rPr lang="ru-RU" sz="1400" b="1" kern="1200" dirty="0" err="1" smtClean="0">
              <a:latin typeface="Verdana" pitchFamily="34" charset="0"/>
            </a:rPr>
            <a:t>вруч</a:t>
          </a:r>
          <a:r>
            <a:rPr lang="ru-RU" sz="1400" b="1" kern="1200" dirty="0" err="1" smtClean="0">
              <a:solidFill>
                <a:srgbClr val="FF0000"/>
              </a:solidFill>
            </a:rPr>
            <a:t>И</a:t>
          </a:r>
          <a:r>
            <a:rPr lang="ru-RU" sz="1400" b="1" kern="1200" dirty="0" err="1" smtClean="0">
              <a:latin typeface="Verdana" pitchFamily="34" charset="0"/>
            </a:rPr>
            <a:t>шь</a:t>
          </a:r>
          <a:r>
            <a:rPr lang="ru-RU" sz="1400" b="1" kern="1200" dirty="0" smtClean="0">
              <a:latin typeface="Verdana" pitchFamily="34" charset="0"/>
            </a:rPr>
            <a:t> – он </a:t>
          </a:r>
          <a:r>
            <a:rPr lang="ru-RU" sz="1400" b="1" kern="1200" dirty="0" err="1" smtClean="0">
              <a:latin typeface="Verdana" pitchFamily="34" charset="0"/>
            </a:rPr>
            <a:t>вруч</a:t>
          </a:r>
          <a:r>
            <a:rPr lang="ru-RU" sz="1400" b="1" kern="1200" dirty="0" err="1" smtClean="0">
              <a:solidFill>
                <a:srgbClr val="FF0000"/>
              </a:solidFill>
            </a:rPr>
            <a:t>И</a:t>
          </a:r>
          <a:r>
            <a:rPr lang="ru-RU" sz="1400" b="1" kern="1200" dirty="0" err="1" smtClean="0">
              <a:latin typeface="Verdana" pitchFamily="34" charset="0"/>
            </a:rPr>
            <a:t>т</a:t>
          </a:r>
          <a:r>
            <a:rPr lang="ru-RU" sz="1400" b="1" kern="1200" dirty="0" smtClean="0">
              <a:latin typeface="Verdana" pitchFamily="34" charset="0"/>
            </a:rPr>
            <a:t> – они </a:t>
          </a:r>
          <a:r>
            <a:rPr lang="ru-RU" sz="1400" b="1" kern="1200" dirty="0" err="1" smtClean="0">
              <a:latin typeface="Verdana" pitchFamily="34" charset="0"/>
            </a:rPr>
            <a:t>вруч</a:t>
          </a:r>
          <a:r>
            <a:rPr lang="ru-RU" sz="1400" b="1" kern="1200" dirty="0" err="1" smtClean="0">
              <a:solidFill>
                <a:srgbClr val="FF0000"/>
              </a:solidFill>
            </a:rPr>
            <a:t>А</a:t>
          </a:r>
          <a:r>
            <a:rPr lang="ru-RU" sz="1400" b="1" kern="1200" dirty="0" err="1" smtClean="0">
              <a:latin typeface="Verdana" pitchFamily="34" charset="0"/>
            </a:rPr>
            <a:t>т</a:t>
          </a:r>
          <a:endParaRPr lang="ru-RU" sz="1400" b="1" kern="1200" dirty="0">
            <a:latin typeface="Verdana" pitchFamily="34" charset="0"/>
          </a:endParaRPr>
        </a:p>
      </dsp:txBody>
      <dsp:txXfrm>
        <a:off x="483142" y="941908"/>
        <a:ext cx="6348966" cy="479482"/>
      </dsp:txXfrm>
    </dsp:sp>
    <dsp:sp modelId="{7BFFA93A-185A-4F96-8E66-41E42C70F2EE}">
      <dsp:nvSpPr>
        <dsp:cNvPr id="0" name=""/>
        <dsp:cNvSpPr/>
      </dsp:nvSpPr>
      <dsp:spPr>
        <a:xfrm>
          <a:off x="0" y="1998129"/>
          <a:ext cx="818978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0FAF5-E378-4A8B-9263-79CC02E2E10B}">
      <dsp:nvSpPr>
        <dsp:cNvPr id="0" name=""/>
        <dsp:cNvSpPr/>
      </dsp:nvSpPr>
      <dsp:spPr>
        <a:xfrm>
          <a:off x="457203" y="1732449"/>
          <a:ext cx="6400844" cy="53136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7" tIns="0" rIns="24193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Verdana" pitchFamily="34" charset="0"/>
            </a:rPr>
            <a:t>звон</a:t>
          </a:r>
          <a:r>
            <a:rPr lang="ru-RU" sz="1400" b="1" kern="1200" dirty="0" err="1" smtClean="0">
              <a:solidFill>
                <a:srgbClr val="FF0000"/>
              </a:solidFill>
            </a:rPr>
            <a:t>И</a:t>
          </a:r>
          <a:r>
            <a:rPr lang="ru-RU" sz="1400" b="1" kern="1200" dirty="0" err="1" smtClean="0">
              <a:latin typeface="Verdana" pitchFamily="34" charset="0"/>
            </a:rPr>
            <a:t>ть</a:t>
          </a:r>
          <a:r>
            <a:rPr lang="ru-RU" sz="1400" b="1" kern="1200" dirty="0" smtClean="0">
              <a:latin typeface="Verdana" pitchFamily="34" charset="0"/>
            </a:rPr>
            <a:t> – ты </a:t>
          </a:r>
          <a:r>
            <a:rPr lang="ru-RU" sz="1400" b="1" kern="1200" dirty="0" err="1" smtClean="0">
              <a:latin typeface="Verdana" pitchFamily="34" charset="0"/>
            </a:rPr>
            <a:t>звон</a:t>
          </a:r>
          <a:r>
            <a:rPr lang="ru-RU" sz="1400" b="1" kern="1200" dirty="0" err="1" smtClean="0">
              <a:solidFill>
                <a:srgbClr val="FF0000"/>
              </a:solidFill>
            </a:rPr>
            <a:t>И</a:t>
          </a:r>
          <a:r>
            <a:rPr lang="ru-RU" sz="1400" b="1" kern="1200" dirty="0" err="1" smtClean="0">
              <a:latin typeface="Verdana" pitchFamily="34" charset="0"/>
            </a:rPr>
            <a:t>шь</a:t>
          </a:r>
          <a:r>
            <a:rPr lang="ru-RU" sz="1400" b="1" kern="1200" dirty="0" smtClean="0">
              <a:latin typeface="Verdana" pitchFamily="34" charset="0"/>
            </a:rPr>
            <a:t> – он </a:t>
          </a:r>
          <a:r>
            <a:rPr lang="ru-RU" sz="1400" b="1" kern="1200" dirty="0" err="1" smtClean="0">
              <a:latin typeface="Verdana" pitchFamily="34" charset="0"/>
            </a:rPr>
            <a:t>звон</a:t>
          </a:r>
          <a:r>
            <a:rPr lang="ru-RU" sz="1400" b="1" kern="1200" dirty="0" err="1" smtClean="0">
              <a:solidFill>
                <a:srgbClr val="FF0000"/>
              </a:solidFill>
            </a:rPr>
            <a:t>И</a:t>
          </a:r>
          <a:r>
            <a:rPr lang="ru-RU" sz="1400" b="1" kern="1200" dirty="0" err="1" smtClean="0">
              <a:latin typeface="Verdana" pitchFamily="34" charset="0"/>
            </a:rPr>
            <a:t>т</a:t>
          </a:r>
          <a:r>
            <a:rPr lang="ru-RU" sz="1400" b="1" kern="1200" dirty="0" smtClean="0">
              <a:latin typeface="Verdana" pitchFamily="34" charset="0"/>
            </a:rPr>
            <a:t> – они </a:t>
          </a:r>
          <a:r>
            <a:rPr lang="ru-RU" sz="1400" b="1" kern="1200" dirty="0" err="1" smtClean="0">
              <a:latin typeface="Verdana" pitchFamily="34" charset="0"/>
            </a:rPr>
            <a:t>звон</a:t>
          </a:r>
          <a:r>
            <a:rPr lang="ru-RU" sz="1400" b="1" kern="1200" dirty="0" err="1" smtClean="0">
              <a:solidFill>
                <a:srgbClr val="FF0000"/>
              </a:solidFill>
            </a:rPr>
            <a:t>Я</a:t>
          </a:r>
          <a:r>
            <a:rPr lang="ru-RU" sz="1400" b="1" kern="1200" dirty="0" err="1" smtClean="0">
              <a:latin typeface="Verdana" pitchFamily="34" charset="0"/>
            </a:rPr>
            <a:t>т</a:t>
          </a:r>
          <a:endParaRPr lang="ru-RU" sz="1400" b="1" kern="1200" dirty="0">
            <a:latin typeface="Verdana" pitchFamily="34" charset="0"/>
          </a:endParaRPr>
        </a:p>
      </dsp:txBody>
      <dsp:txXfrm>
        <a:off x="483142" y="1758388"/>
        <a:ext cx="6348966" cy="479482"/>
      </dsp:txXfrm>
    </dsp:sp>
    <dsp:sp modelId="{D4A4326F-002B-40FB-A121-FBDE7C1115C5}">
      <dsp:nvSpPr>
        <dsp:cNvPr id="0" name=""/>
        <dsp:cNvSpPr/>
      </dsp:nvSpPr>
      <dsp:spPr>
        <a:xfrm>
          <a:off x="0" y="2724873"/>
          <a:ext cx="81898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49997-B7F7-4A19-AC34-36C3F5FEC632}">
      <dsp:nvSpPr>
        <dsp:cNvPr id="0" name=""/>
        <dsp:cNvSpPr/>
      </dsp:nvSpPr>
      <dsp:spPr>
        <a:xfrm>
          <a:off x="457203" y="2548929"/>
          <a:ext cx="6400844" cy="53136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7" tIns="0" rIns="24193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Verdana" pitchFamily="34" charset="0"/>
            </a:rPr>
            <a:t>облегч</a:t>
          </a:r>
          <a:r>
            <a:rPr lang="ru-RU" sz="1400" b="1" kern="1200" dirty="0" err="1" smtClean="0">
              <a:solidFill>
                <a:srgbClr val="FF0000"/>
              </a:solidFill>
            </a:rPr>
            <a:t>И</a:t>
          </a:r>
          <a:r>
            <a:rPr lang="ru-RU" sz="1400" b="1" kern="1200" dirty="0" err="1" smtClean="0">
              <a:latin typeface="Verdana" pitchFamily="34" charset="0"/>
            </a:rPr>
            <a:t>ть</a:t>
          </a:r>
          <a:r>
            <a:rPr lang="ru-RU" sz="1400" b="1" kern="1200" dirty="0" smtClean="0">
              <a:latin typeface="Verdana" pitchFamily="34" charset="0"/>
            </a:rPr>
            <a:t> – ты </a:t>
          </a:r>
          <a:r>
            <a:rPr lang="ru-RU" sz="1400" b="1" kern="1200" dirty="0" err="1" smtClean="0">
              <a:latin typeface="Verdana" pitchFamily="34" charset="0"/>
            </a:rPr>
            <a:t>облегч</a:t>
          </a:r>
          <a:r>
            <a:rPr lang="ru-RU" sz="1400" b="1" kern="1200" dirty="0" err="1" smtClean="0">
              <a:solidFill>
                <a:srgbClr val="FF0000"/>
              </a:solidFill>
            </a:rPr>
            <a:t>И</a:t>
          </a:r>
          <a:r>
            <a:rPr lang="ru-RU" sz="1400" b="1" kern="1200" dirty="0" err="1" smtClean="0">
              <a:latin typeface="Verdana" pitchFamily="34" charset="0"/>
            </a:rPr>
            <a:t>шь</a:t>
          </a:r>
          <a:r>
            <a:rPr lang="ru-RU" sz="1400" b="1" kern="1200" dirty="0" smtClean="0">
              <a:latin typeface="Verdana" pitchFamily="34" charset="0"/>
            </a:rPr>
            <a:t> – он </a:t>
          </a:r>
          <a:r>
            <a:rPr lang="ru-RU" sz="1400" b="1" kern="1200" dirty="0" err="1" smtClean="0">
              <a:latin typeface="Verdana" pitchFamily="34" charset="0"/>
            </a:rPr>
            <a:t>облегч</a:t>
          </a:r>
          <a:r>
            <a:rPr lang="ru-RU" sz="1400" b="1" kern="1200" dirty="0" err="1" smtClean="0">
              <a:solidFill>
                <a:srgbClr val="FF0000"/>
              </a:solidFill>
            </a:rPr>
            <a:t>И</a:t>
          </a:r>
          <a:r>
            <a:rPr lang="ru-RU" sz="1400" b="1" kern="1200" dirty="0" err="1" smtClean="0">
              <a:latin typeface="Verdana" pitchFamily="34" charset="0"/>
            </a:rPr>
            <a:t>т</a:t>
          </a:r>
          <a:r>
            <a:rPr lang="ru-RU" sz="1400" b="1" kern="1200" dirty="0" smtClean="0">
              <a:latin typeface="Verdana" pitchFamily="34" charset="0"/>
            </a:rPr>
            <a:t> – они </a:t>
          </a:r>
          <a:r>
            <a:rPr lang="ru-RU" sz="1400" b="1" kern="1200" dirty="0" err="1" smtClean="0">
              <a:latin typeface="Verdana" pitchFamily="34" charset="0"/>
            </a:rPr>
            <a:t>облегч</a:t>
          </a:r>
          <a:r>
            <a:rPr lang="ru-RU" sz="1400" b="1" kern="1200" dirty="0" err="1" smtClean="0">
              <a:solidFill>
                <a:srgbClr val="FF0000"/>
              </a:solidFill>
            </a:rPr>
            <a:t>А</a:t>
          </a:r>
          <a:r>
            <a:rPr lang="ru-RU" sz="1400" b="1" kern="1200" dirty="0" err="1" smtClean="0">
              <a:latin typeface="Verdana" pitchFamily="34" charset="0"/>
            </a:rPr>
            <a:t>т</a:t>
          </a:r>
          <a:endParaRPr lang="ru-RU" sz="1400" b="1" kern="1200" dirty="0">
            <a:latin typeface="Verdana" pitchFamily="34" charset="0"/>
          </a:endParaRPr>
        </a:p>
      </dsp:txBody>
      <dsp:txXfrm>
        <a:off x="483142" y="2574868"/>
        <a:ext cx="6348966" cy="479482"/>
      </dsp:txXfrm>
    </dsp:sp>
    <dsp:sp modelId="{DC8BE133-09E4-421F-BF24-0549C66E8852}">
      <dsp:nvSpPr>
        <dsp:cNvPr id="0" name=""/>
        <dsp:cNvSpPr/>
      </dsp:nvSpPr>
      <dsp:spPr>
        <a:xfrm>
          <a:off x="0" y="3631090"/>
          <a:ext cx="8189972" cy="453600"/>
        </a:xfrm>
        <a:prstGeom prst="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B2887-566A-4F89-8893-A85790351ECF}">
      <dsp:nvSpPr>
        <dsp:cNvPr id="0" name=""/>
        <dsp:cNvSpPr/>
      </dsp:nvSpPr>
      <dsp:spPr>
        <a:xfrm>
          <a:off x="457203" y="3365410"/>
          <a:ext cx="6400844" cy="53136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7" tIns="0" rIns="24193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Verdana" pitchFamily="34" charset="0"/>
            </a:rPr>
            <a:t>кровоточ</a:t>
          </a:r>
          <a:r>
            <a:rPr lang="ru-RU" sz="1400" b="1" kern="1200" dirty="0" err="1" smtClean="0">
              <a:solidFill>
                <a:srgbClr val="FF0000"/>
              </a:solidFill>
            </a:rPr>
            <a:t>И</a:t>
          </a:r>
          <a:r>
            <a:rPr lang="ru-RU" sz="1400" b="1" kern="1200" dirty="0" err="1" smtClean="0">
              <a:latin typeface="Verdana" pitchFamily="34" charset="0"/>
            </a:rPr>
            <a:t>ть</a:t>
          </a:r>
          <a:r>
            <a:rPr lang="ru-RU" sz="1400" b="1" kern="1200" dirty="0" smtClean="0">
              <a:latin typeface="Verdana" pitchFamily="34" charset="0"/>
            </a:rPr>
            <a:t> – ты </a:t>
          </a:r>
          <a:r>
            <a:rPr lang="ru-RU" sz="1400" b="1" kern="1200" dirty="0" err="1" smtClean="0">
              <a:latin typeface="Verdana" pitchFamily="34" charset="0"/>
            </a:rPr>
            <a:t>кровоточ</a:t>
          </a:r>
          <a:r>
            <a:rPr lang="ru-RU" sz="1400" b="1" kern="1200" dirty="0" err="1" smtClean="0">
              <a:solidFill>
                <a:srgbClr val="FF0000"/>
              </a:solidFill>
            </a:rPr>
            <a:t>И</a:t>
          </a:r>
          <a:r>
            <a:rPr lang="ru-RU" sz="1400" b="1" kern="1200" dirty="0" err="1" smtClean="0">
              <a:latin typeface="Verdana" pitchFamily="34" charset="0"/>
            </a:rPr>
            <a:t>шь</a:t>
          </a:r>
          <a:r>
            <a:rPr lang="ru-RU" sz="1400" b="1" kern="1200" dirty="0" smtClean="0">
              <a:latin typeface="Verdana" pitchFamily="34" charset="0"/>
            </a:rPr>
            <a:t> – они </a:t>
          </a:r>
          <a:r>
            <a:rPr lang="ru-RU" sz="1400" b="1" kern="1200" dirty="0" err="1" smtClean="0">
              <a:latin typeface="Verdana" pitchFamily="34" charset="0"/>
            </a:rPr>
            <a:t>кровоточа</a:t>
          </a:r>
          <a:r>
            <a:rPr lang="ru-RU" sz="1400" b="1" kern="1200" dirty="0" err="1" smtClean="0">
              <a:solidFill>
                <a:srgbClr val="FF0000"/>
              </a:solidFill>
            </a:rPr>
            <a:t>А</a:t>
          </a:r>
          <a:r>
            <a:rPr lang="ru-RU" sz="1400" b="1" kern="1200" dirty="0" err="1" smtClean="0">
              <a:latin typeface="Verdana" pitchFamily="34" charset="0"/>
            </a:rPr>
            <a:t>т</a:t>
          </a:r>
          <a:endParaRPr lang="ru-RU" sz="1400" b="1" kern="1200" dirty="0">
            <a:latin typeface="Verdana" pitchFamily="34" charset="0"/>
          </a:endParaRPr>
        </a:p>
      </dsp:txBody>
      <dsp:txXfrm>
        <a:off x="483142" y="3391349"/>
        <a:ext cx="6348966" cy="479482"/>
      </dsp:txXfrm>
    </dsp:sp>
    <dsp:sp modelId="{8969A37C-B3A6-4C8B-99A2-05078C9E617B}">
      <dsp:nvSpPr>
        <dsp:cNvPr id="0" name=""/>
        <dsp:cNvSpPr/>
      </dsp:nvSpPr>
      <dsp:spPr>
        <a:xfrm>
          <a:off x="0" y="4447570"/>
          <a:ext cx="8189880" cy="453600"/>
        </a:xfrm>
        <a:prstGeom prst="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CF8E-C7BC-4871-B49E-333BDB1F23EE}">
      <dsp:nvSpPr>
        <dsp:cNvPr id="0" name=""/>
        <dsp:cNvSpPr/>
      </dsp:nvSpPr>
      <dsp:spPr>
        <a:xfrm>
          <a:off x="457203" y="4181890"/>
          <a:ext cx="6400844" cy="53136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7" tIns="0" rIns="24193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Verdana" pitchFamily="34" charset="0"/>
            </a:rPr>
            <a:t>приободр</a:t>
          </a:r>
          <a:r>
            <a:rPr lang="ru-RU" sz="1400" b="1" kern="1200" dirty="0" err="1" smtClean="0">
              <a:solidFill>
                <a:srgbClr val="FF0000"/>
              </a:solidFill>
            </a:rPr>
            <a:t>И</a:t>
          </a:r>
          <a:r>
            <a:rPr lang="ru-RU" sz="1400" b="1" kern="1200" dirty="0" err="1" smtClean="0">
              <a:latin typeface="Verdana" pitchFamily="34" charset="0"/>
            </a:rPr>
            <a:t>ть</a:t>
          </a:r>
          <a:r>
            <a:rPr lang="ru-RU" sz="1400" b="1" kern="1200" dirty="0" smtClean="0">
              <a:latin typeface="Verdana" pitchFamily="34" charset="0"/>
            </a:rPr>
            <a:t> – ты </a:t>
          </a:r>
          <a:r>
            <a:rPr lang="ru-RU" sz="1400" b="1" kern="1200" dirty="0" err="1" smtClean="0">
              <a:latin typeface="Verdana" pitchFamily="34" charset="0"/>
            </a:rPr>
            <a:t>приободр</a:t>
          </a:r>
          <a:r>
            <a:rPr lang="ru-RU" sz="1400" b="1" kern="1200" dirty="0" err="1" smtClean="0">
              <a:solidFill>
                <a:srgbClr val="FF0000"/>
              </a:solidFill>
            </a:rPr>
            <a:t>И</a:t>
          </a:r>
          <a:r>
            <a:rPr lang="ru-RU" sz="1400" b="1" kern="1200" dirty="0" err="1" smtClean="0">
              <a:latin typeface="Verdana" pitchFamily="34" charset="0"/>
            </a:rPr>
            <a:t>шь</a:t>
          </a:r>
          <a:r>
            <a:rPr lang="ru-RU" sz="1400" b="1" kern="1200" dirty="0" smtClean="0">
              <a:latin typeface="Verdana" pitchFamily="34" charset="0"/>
            </a:rPr>
            <a:t> – они </a:t>
          </a:r>
          <a:r>
            <a:rPr lang="ru-RU" sz="1400" b="1" kern="1200" dirty="0" err="1" smtClean="0">
              <a:latin typeface="Verdana" pitchFamily="34" charset="0"/>
            </a:rPr>
            <a:t>приободр</a:t>
          </a:r>
          <a:r>
            <a:rPr lang="ru-RU" sz="1400" b="1" kern="1200" dirty="0" err="1" smtClean="0">
              <a:solidFill>
                <a:srgbClr val="FF0000"/>
              </a:solidFill>
            </a:rPr>
            <a:t>Я</a:t>
          </a:r>
          <a:r>
            <a:rPr lang="ru-RU" sz="1400" b="1" kern="1200" dirty="0" err="1" smtClean="0">
              <a:latin typeface="Verdana" pitchFamily="34" charset="0"/>
            </a:rPr>
            <a:t>т</a:t>
          </a:r>
          <a:endParaRPr lang="ru-RU" sz="1400" b="1" kern="1200" dirty="0">
            <a:latin typeface="Verdana" pitchFamily="34" charset="0"/>
          </a:endParaRPr>
        </a:p>
      </dsp:txBody>
      <dsp:txXfrm>
        <a:off x="483142" y="4207829"/>
        <a:ext cx="6348966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12E9-2454-4D03-8DED-49C9A5463BD1}">
      <dsp:nvSpPr>
        <dsp:cNvPr id="0" name=""/>
        <dsp:cNvSpPr/>
      </dsp:nvSpPr>
      <dsp:spPr>
        <a:xfrm>
          <a:off x="1464" y="0"/>
          <a:ext cx="3094018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Verdana" pitchFamily="34" charset="0"/>
            </a:rPr>
            <a:t>б</a:t>
          </a:r>
          <a:r>
            <a:rPr lang="ru-RU" sz="3400" b="1" kern="1200" dirty="0" smtClean="0">
              <a:solidFill>
                <a:srgbClr val="FF0000"/>
              </a:solidFill>
              <a:latin typeface="Verdana" pitchFamily="34" charset="0"/>
            </a:rPr>
            <a:t>О</a:t>
          </a:r>
          <a:r>
            <a:rPr lang="ru-RU" sz="3400" b="1" kern="1200" dirty="0" smtClean="0">
              <a:latin typeface="Verdana" pitchFamily="34" charset="0"/>
            </a:rPr>
            <a:t>роду</a:t>
          </a:r>
          <a:endParaRPr lang="ru-RU" sz="3400" b="1" kern="1200" dirty="0">
            <a:latin typeface="Verdana" pitchFamily="34" charset="0"/>
          </a:endParaRPr>
        </a:p>
      </dsp:txBody>
      <dsp:txXfrm>
        <a:off x="287216" y="0"/>
        <a:ext cx="2522514" cy="571504"/>
      </dsp:txXfrm>
    </dsp:sp>
    <dsp:sp modelId="{BDAAD0E1-87DB-40AA-89A9-6DFF84A26188}">
      <dsp:nvSpPr>
        <dsp:cNvPr id="0" name=""/>
        <dsp:cNvSpPr/>
      </dsp:nvSpPr>
      <dsp:spPr>
        <a:xfrm>
          <a:off x="2786081" y="0"/>
          <a:ext cx="1571637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-</a:t>
          </a:r>
          <a:endParaRPr lang="ru-RU" sz="3400" kern="1200" dirty="0"/>
        </a:p>
      </dsp:txBody>
      <dsp:txXfrm>
        <a:off x="3071833" y="0"/>
        <a:ext cx="1000133" cy="571504"/>
      </dsp:txXfrm>
    </dsp:sp>
    <dsp:sp modelId="{17274534-C058-4955-887D-BBDF926F8603}">
      <dsp:nvSpPr>
        <dsp:cNvPr id="0" name=""/>
        <dsp:cNvSpPr/>
      </dsp:nvSpPr>
      <dsp:spPr>
        <a:xfrm>
          <a:off x="4048317" y="0"/>
          <a:ext cx="3094018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Verdana" pitchFamily="34" charset="0"/>
            </a:rPr>
            <a:t>бород</a:t>
          </a:r>
          <a:r>
            <a:rPr lang="ru-RU" sz="3400" b="1" kern="1200" dirty="0" smtClean="0">
              <a:solidFill>
                <a:srgbClr val="FF0000"/>
              </a:solidFill>
              <a:latin typeface="Verdana" pitchFamily="34" charset="0"/>
            </a:rPr>
            <a:t>А</a:t>
          </a:r>
          <a:endParaRPr lang="ru-RU" sz="3400" b="1" kern="1200" dirty="0">
            <a:solidFill>
              <a:srgbClr val="FF0000"/>
            </a:solidFill>
            <a:latin typeface="Verdana" pitchFamily="34" charset="0"/>
          </a:endParaRPr>
        </a:p>
      </dsp:txBody>
      <dsp:txXfrm>
        <a:off x="4334069" y="0"/>
        <a:ext cx="2522514" cy="57150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6D682-AE47-4D36-AE51-EFBB3415D4AD}">
      <dsp:nvSpPr>
        <dsp:cNvPr id="0" name=""/>
        <dsp:cNvSpPr/>
      </dsp:nvSpPr>
      <dsp:spPr>
        <a:xfrm>
          <a:off x="0" y="316657"/>
          <a:ext cx="35719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50335-6BE7-491A-AD25-959B60691BB5}">
      <dsp:nvSpPr>
        <dsp:cNvPr id="0" name=""/>
        <dsp:cNvSpPr/>
      </dsp:nvSpPr>
      <dsp:spPr>
        <a:xfrm>
          <a:off x="178595" y="80497"/>
          <a:ext cx="2500330" cy="47232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itchFamily="34" charset="0"/>
            </a:rPr>
            <a:t>бассейн</a:t>
          </a:r>
          <a:endParaRPr lang="ru-RU" sz="1600" b="1" kern="1200" dirty="0">
            <a:latin typeface="Verdana" pitchFamily="34" charset="0"/>
          </a:endParaRPr>
        </a:p>
      </dsp:txBody>
      <dsp:txXfrm>
        <a:off x="201652" y="103554"/>
        <a:ext cx="2454216" cy="426206"/>
      </dsp:txXfrm>
    </dsp:sp>
    <dsp:sp modelId="{E65FE4BC-B426-4D84-9DE8-1B285CDEACCF}">
      <dsp:nvSpPr>
        <dsp:cNvPr id="0" name=""/>
        <dsp:cNvSpPr/>
      </dsp:nvSpPr>
      <dsp:spPr>
        <a:xfrm>
          <a:off x="0" y="1042417"/>
          <a:ext cx="35719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2240F-2451-4FE5-BE31-7BE032131EC3}">
      <dsp:nvSpPr>
        <dsp:cNvPr id="0" name=""/>
        <dsp:cNvSpPr/>
      </dsp:nvSpPr>
      <dsp:spPr>
        <a:xfrm>
          <a:off x="178595" y="806257"/>
          <a:ext cx="2500330" cy="47232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itchFamily="34" charset="0"/>
            </a:rPr>
            <a:t>термин</a:t>
          </a:r>
          <a:endParaRPr lang="ru-RU" sz="1600" b="1" kern="1200" dirty="0">
            <a:latin typeface="Verdana" pitchFamily="34" charset="0"/>
          </a:endParaRPr>
        </a:p>
      </dsp:txBody>
      <dsp:txXfrm>
        <a:off x="201652" y="829314"/>
        <a:ext cx="2454216" cy="426206"/>
      </dsp:txXfrm>
    </dsp:sp>
    <dsp:sp modelId="{7BFFA93A-185A-4F96-8E66-41E42C70F2EE}">
      <dsp:nvSpPr>
        <dsp:cNvPr id="0" name=""/>
        <dsp:cNvSpPr/>
      </dsp:nvSpPr>
      <dsp:spPr>
        <a:xfrm>
          <a:off x="0" y="1768177"/>
          <a:ext cx="35719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0FAF5-E378-4A8B-9263-79CC02E2E10B}">
      <dsp:nvSpPr>
        <dsp:cNvPr id="0" name=""/>
        <dsp:cNvSpPr/>
      </dsp:nvSpPr>
      <dsp:spPr>
        <a:xfrm>
          <a:off x="178595" y="1532017"/>
          <a:ext cx="2500330" cy="47232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itchFamily="34" charset="0"/>
            </a:rPr>
            <a:t>музей</a:t>
          </a:r>
          <a:endParaRPr lang="ru-RU" sz="1600" b="1" kern="1200" dirty="0">
            <a:latin typeface="Verdana" pitchFamily="34" charset="0"/>
          </a:endParaRPr>
        </a:p>
      </dsp:txBody>
      <dsp:txXfrm>
        <a:off x="201652" y="1555074"/>
        <a:ext cx="2454216" cy="426206"/>
      </dsp:txXfrm>
    </dsp:sp>
    <dsp:sp modelId="{D4A4326F-002B-40FB-A121-FBDE7C1115C5}">
      <dsp:nvSpPr>
        <dsp:cNvPr id="0" name=""/>
        <dsp:cNvSpPr/>
      </dsp:nvSpPr>
      <dsp:spPr>
        <a:xfrm>
          <a:off x="0" y="2414171"/>
          <a:ext cx="35719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49997-B7F7-4A19-AC34-36C3F5FEC632}">
      <dsp:nvSpPr>
        <dsp:cNvPr id="0" name=""/>
        <dsp:cNvSpPr/>
      </dsp:nvSpPr>
      <dsp:spPr>
        <a:xfrm>
          <a:off x="178595" y="2257777"/>
          <a:ext cx="2500330" cy="47232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itchFamily="34" charset="0"/>
            </a:rPr>
            <a:t>патент</a:t>
          </a:r>
          <a:endParaRPr lang="ru-RU" sz="1600" b="1" kern="1200" dirty="0">
            <a:latin typeface="Verdana" pitchFamily="34" charset="0"/>
          </a:endParaRPr>
        </a:p>
      </dsp:txBody>
      <dsp:txXfrm>
        <a:off x="201652" y="2280834"/>
        <a:ext cx="2454216" cy="426206"/>
      </dsp:txXfrm>
    </dsp:sp>
    <dsp:sp modelId="{DC8BE133-09E4-421F-BF24-0549C66E8852}">
      <dsp:nvSpPr>
        <dsp:cNvPr id="0" name=""/>
        <dsp:cNvSpPr/>
      </dsp:nvSpPr>
      <dsp:spPr>
        <a:xfrm>
          <a:off x="0" y="3219697"/>
          <a:ext cx="3571900" cy="403200"/>
        </a:xfrm>
        <a:prstGeom prst="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B2887-566A-4F89-8893-A85790351ECF}">
      <dsp:nvSpPr>
        <dsp:cNvPr id="0" name=""/>
        <dsp:cNvSpPr/>
      </dsp:nvSpPr>
      <dsp:spPr>
        <a:xfrm>
          <a:off x="178595" y="2983537"/>
          <a:ext cx="2500330" cy="47232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itchFamily="34" charset="0"/>
            </a:rPr>
            <a:t>шинель</a:t>
          </a:r>
          <a:endParaRPr lang="ru-RU" sz="1600" b="1" kern="1200" dirty="0">
            <a:latin typeface="Verdana" pitchFamily="34" charset="0"/>
          </a:endParaRPr>
        </a:p>
      </dsp:txBody>
      <dsp:txXfrm>
        <a:off x="201652" y="3006594"/>
        <a:ext cx="2454216" cy="426206"/>
      </dsp:txXfrm>
    </dsp:sp>
    <dsp:sp modelId="{8969A37C-B3A6-4C8B-99A2-05078C9E617B}">
      <dsp:nvSpPr>
        <dsp:cNvPr id="0" name=""/>
        <dsp:cNvSpPr/>
      </dsp:nvSpPr>
      <dsp:spPr>
        <a:xfrm>
          <a:off x="0" y="3945457"/>
          <a:ext cx="3571900" cy="403200"/>
        </a:xfrm>
        <a:prstGeom prst="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CF8E-C7BC-4871-B49E-333BDB1F23EE}">
      <dsp:nvSpPr>
        <dsp:cNvPr id="0" name=""/>
        <dsp:cNvSpPr/>
      </dsp:nvSpPr>
      <dsp:spPr>
        <a:xfrm>
          <a:off x="178595" y="3709297"/>
          <a:ext cx="2500330" cy="47232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itchFamily="34" charset="0"/>
            </a:rPr>
            <a:t>юриспруденция</a:t>
          </a:r>
          <a:endParaRPr lang="ru-RU" sz="1600" b="1" kern="1200" dirty="0">
            <a:latin typeface="Verdana" pitchFamily="34" charset="0"/>
          </a:endParaRPr>
        </a:p>
      </dsp:txBody>
      <dsp:txXfrm>
        <a:off x="201652" y="3732354"/>
        <a:ext cx="2454216" cy="426206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6D682-AE47-4D36-AE51-EFBB3415D4AD}">
      <dsp:nvSpPr>
        <dsp:cNvPr id="0" name=""/>
        <dsp:cNvSpPr/>
      </dsp:nvSpPr>
      <dsp:spPr>
        <a:xfrm>
          <a:off x="0" y="236377"/>
          <a:ext cx="35719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50335-6BE7-491A-AD25-959B60691BB5}">
      <dsp:nvSpPr>
        <dsp:cNvPr id="0" name=""/>
        <dsp:cNvSpPr/>
      </dsp:nvSpPr>
      <dsp:spPr>
        <a:xfrm>
          <a:off x="178595" y="29737"/>
          <a:ext cx="2500330" cy="41328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itchFamily="34" charset="0"/>
            </a:rPr>
            <a:t>бутерброд</a:t>
          </a:r>
          <a:endParaRPr lang="ru-RU" sz="1400" b="1" kern="1200" dirty="0">
            <a:latin typeface="Verdana" pitchFamily="34" charset="0"/>
          </a:endParaRPr>
        </a:p>
      </dsp:txBody>
      <dsp:txXfrm>
        <a:off x="198770" y="49912"/>
        <a:ext cx="2459980" cy="372930"/>
      </dsp:txXfrm>
    </dsp:sp>
    <dsp:sp modelId="{E65FE4BC-B426-4D84-9DE8-1B285CDEACCF}">
      <dsp:nvSpPr>
        <dsp:cNvPr id="0" name=""/>
        <dsp:cNvSpPr/>
      </dsp:nvSpPr>
      <dsp:spPr>
        <a:xfrm>
          <a:off x="0" y="871417"/>
          <a:ext cx="35719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2240F-2451-4FE5-BE31-7BE032131EC3}">
      <dsp:nvSpPr>
        <dsp:cNvPr id="0" name=""/>
        <dsp:cNvSpPr/>
      </dsp:nvSpPr>
      <dsp:spPr>
        <a:xfrm>
          <a:off x="178595" y="664777"/>
          <a:ext cx="2500330" cy="41328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itchFamily="34" charset="0"/>
            </a:rPr>
            <a:t>бизнес</a:t>
          </a:r>
          <a:endParaRPr lang="ru-RU" sz="1400" b="1" kern="1200" dirty="0">
            <a:latin typeface="Verdana" pitchFamily="34" charset="0"/>
          </a:endParaRPr>
        </a:p>
      </dsp:txBody>
      <dsp:txXfrm>
        <a:off x="198770" y="684952"/>
        <a:ext cx="2459980" cy="372930"/>
      </dsp:txXfrm>
    </dsp:sp>
    <dsp:sp modelId="{7BFFA93A-185A-4F96-8E66-41E42C70F2EE}">
      <dsp:nvSpPr>
        <dsp:cNvPr id="0" name=""/>
        <dsp:cNvSpPr/>
      </dsp:nvSpPr>
      <dsp:spPr>
        <a:xfrm>
          <a:off x="0" y="1506457"/>
          <a:ext cx="35719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0FAF5-E378-4A8B-9263-79CC02E2E10B}">
      <dsp:nvSpPr>
        <dsp:cNvPr id="0" name=""/>
        <dsp:cNvSpPr/>
      </dsp:nvSpPr>
      <dsp:spPr>
        <a:xfrm>
          <a:off x="178595" y="1299818"/>
          <a:ext cx="2500330" cy="41328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itchFamily="34" charset="0"/>
            </a:rPr>
            <a:t>декан</a:t>
          </a:r>
          <a:endParaRPr lang="ru-RU" sz="1400" b="1" kern="1200" dirty="0">
            <a:latin typeface="Verdana" pitchFamily="34" charset="0"/>
          </a:endParaRPr>
        </a:p>
      </dsp:txBody>
      <dsp:txXfrm>
        <a:off x="198770" y="1319993"/>
        <a:ext cx="2459980" cy="372930"/>
      </dsp:txXfrm>
    </dsp:sp>
    <dsp:sp modelId="{D4A4326F-002B-40FB-A121-FBDE7C1115C5}">
      <dsp:nvSpPr>
        <dsp:cNvPr id="0" name=""/>
        <dsp:cNvSpPr/>
      </dsp:nvSpPr>
      <dsp:spPr>
        <a:xfrm>
          <a:off x="0" y="2071702"/>
          <a:ext cx="35719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49997-B7F7-4A19-AC34-36C3F5FEC632}">
      <dsp:nvSpPr>
        <dsp:cNvPr id="0" name=""/>
        <dsp:cNvSpPr/>
      </dsp:nvSpPr>
      <dsp:spPr>
        <a:xfrm>
          <a:off x="178595" y="1934858"/>
          <a:ext cx="2500330" cy="41328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itchFamily="34" charset="0"/>
            </a:rPr>
            <a:t>диспансер</a:t>
          </a:r>
          <a:endParaRPr lang="ru-RU" sz="1400" b="1" kern="1200" dirty="0">
            <a:latin typeface="Verdana" pitchFamily="34" charset="0"/>
          </a:endParaRPr>
        </a:p>
      </dsp:txBody>
      <dsp:txXfrm>
        <a:off x="198770" y="1955033"/>
        <a:ext cx="2459980" cy="372930"/>
      </dsp:txXfrm>
    </dsp:sp>
    <dsp:sp modelId="{DC8BE133-09E4-421F-BF24-0549C66E8852}">
      <dsp:nvSpPr>
        <dsp:cNvPr id="0" name=""/>
        <dsp:cNvSpPr/>
      </dsp:nvSpPr>
      <dsp:spPr>
        <a:xfrm>
          <a:off x="0" y="2776537"/>
          <a:ext cx="3571900" cy="352800"/>
        </a:xfrm>
        <a:prstGeom prst="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B2887-566A-4F89-8893-A85790351ECF}">
      <dsp:nvSpPr>
        <dsp:cNvPr id="0" name=""/>
        <dsp:cNvSpPr/>
      </dsp:nvSpPr>
      <dsp:spPr>
        <a:xfrm>
          <a:off x="178595" y="2569897"/>
          <a:ext cx="2500330" cy="41328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itchFamily="34" charset="0"/>
            </a:rPr>
            <a:t>неоглобализм</a:t>
          </a:r>
          <a:endParaRPr lang="ru-RU" sz="1400" b="1" kern="1200" dirty="0">
            <a:latin typeface="Verdana" pitchFamily="34" charset="0"/>
          </a:endParaRPr>
        </a:p>
      </dsp:txBody>
      <dsp:txXfrm>
        <a:off x="198770" y="2590072"/>
        <a:ext cx="2459980" cy="372930"/>
      </dsp:txXfrm>
    </dsp:sp>
    <dsp:sp modelId="{8969A37C-B3A6-4C8B-99A2-05078C9E617B}">
      <dsp:nvSpPr>
        <dsp:cNvPr id="0" name=""/>
        <dsp:cNvSpPr/>
      </dsp:nvSpPr>
      <dsp:spPr>
        <a:xfrm>
          <a:off x="0" y="3411578"/>
          <a:ext cx="3571900" cy="352800"/>
        </a:xfrm>
        <a:prstGeom prst="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CF8E-C7BC-4871-B49E-333BDB1F23EE}">
      <dsp:nvSpPr>
        <dsp:cNvPr id="0" name=""/>
        <dsp:cNvSpPr/>
      </dsp:nvSpPr>
      <dsp:spPr>
        <a:xfrm>
          <a:off x="178595" y="3204938"/>
          <a:ext cx="2500330" cy="41328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itchFamily="34" charset="0"/>
            </a:rPr>
            <a:t>девальвация</a:t>
          </a:r>
          <a:endParaRPr lang="ru-RU" sz="1400" b="1" kern="1200" dirty="0">
            <a:latin typeface="Verdana" pitchFamily="34" charset="0"/>
          </a:endParaRPr>
        </a:p>
      </dsp:txBody>
      <dsp:txXfrm>
        <a:off x="198770" y="3225113"/>
        <a:ext cx="2459980" cy="372930"/>
      </dsp:txXfrm>
    </dsp:sp>
    <dsp:sp modelId="{F7F66860-980A-43AB-A4D7-AB5C16AE689F}">
      <dsp:nvSpPr>
        <dsp:cNvPr id="0" name=""/>
        <dsp:cNvSpPr/>
      </dsp:nvSpPr>
      <dsp:spPr>
        <a:xfrm>
          <a:off x="0" y="4046617"/>
          <a:ext cx="3571900" cy="352800"/>
        </a:xfrm>
        <a:prstGeom prst="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CE0A3-BAAB-4B27-9E27-8475AD081AD7}">
      <dsp:nvSpPr>
        <dsp:cNvPr id="0" name=""/>
        <dsp:cNvSpPr/>
      </dsp:nvSpPr>
      <dsp:spPr>
        <a:xfrm>
          <a:off x="178595" y="3839977"/>
          <a:ext cx="2500330" cy="41328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itchFamily="34" charset="0"/>
            </a:rPr>
            <a:t>дезинформация</a:t>
          </a:r>
          <a:endParaRPr lang="ru-RU" sz="1400" b="1" kern="1200" dirty="0">
            <a:latin typeface="Verdana" pitchFamily="34" charset="0"/>
          </a:endParaRPr>
        </a:p>
      </dsp:txBody>
      <dsp:txXfrm>
        <a:off x="198770" y="3860152"/>
        <a:ext cx="2459980" cy="37293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6D682-AE47-4D36-AE51-EFBB3415D4AD}">
      <dsp:nvSpPr>
        <dsp:cNvPr id="0" name=""/>
        <dsp:cNvSpPr/>
      </dsp:nvSpPr>
      <dsp:spPr>
        <a:xfrm>
          <a:off x="0" y="316657"/>
          <a:ext cx="35719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50335-6BE7-491A-AD25-959B60691BB5}">
      <dsp:nvSpPr>
        <dsp:cNvPr id="0" name=""/>
        <dsp:cNvSpPr/>
      </dsp:nvSpPr>
      <dsp:spPr>
        <a:xfrm>
          <a:off x="178595" y="80497"/>
          <a:ext cx="2500330" cy="47232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itchFamily="34" charset="0"/>
            </a:rPr>
            <a:t>гренадер афера</a:t>
          </a:r>
          <a:endParaRPr lang="ru-RU" sz="1600" b="1" kern="1200" dirty="0">
            <a:latin typeface="Verdana" pitchFamily="34" charset="0"/>
          </a:endParaRPr>
        </a:p>
      </dsp:txBody>
      <dsp:txXfrm>
        <a:off x="201652" y="103554"/>
        <a:ext cx="2454216" cy="426206"/>
      </dsp:txXfrm>
    </dsp:sp>
    <dsp:sp modelId="{E65FE4BC-B426-4D84-9DE8-1B285CDEACCF}">
      <dsp:nvSpPr>
        <dsp:cNvPr id="0" name=""/>
        <dsp:cNvSpPr/>
      </dsp:nvSpPr>
      <dsp:spPr>
        <a:xfrm>
          <a:off x="0" y="1042417"/>
          <a:ext cx="35719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2240F-2451-4FE5-BE31-7BE032131EC3}">
      <dsp:nvSpPr>
        <dsp:cNvPr id="0" name=""/>
        <dsp:cNvSpPr/>
      </dsp:nvSpPr>
      <dsp:spPr>
        <a:xfrm>
          <a:off x="178595" y="806257"/>
          <a:ext cx="2500330" cy="47232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itchFamily="34" charset="0"/>
            </a:rPr>
            <a:t>бытие</a:t>
          </a:r>
          <a:endParaRPr lang="ru-RU" sz="1600" b="1" kern="1200" dirty="0">
            <a:latin typeface="Verdana" pitchFamily="34" charset="0"/>
          </a:endParaRPr>
        </a:p>
      </dsp:txBody>
      <dsp:txXfrm>
        <a:off x="201652" y="829314"/>
        <a:ext cx="2454216" cy="426206"/>
      </dsp:txXfrm>
    </dsp:sp>
    <dsp:sp modelId="{7BFFA93A-185A-4F96-8E66-41E42C70F2EE}">
      <dsp:nvSpPr>
        <dsp:cNvPr id="0" name=""/>
        <dsp:cNvSpPr/>
      </dsp:nvSpPr>
      <dsp:spPr>
        <a:xfrm>
          <a:off x="0" y="1768177"/>
          <a:ext cx="35719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0FAF5-E378-4A8B-9263-79CC02E2E10B}">
      <dsp:nvSpPr>
        <dsp:cNvPr id="0" name=""/>
        <dsp:cNvSpPr/>
      </dsp:nvSpPr>
      <dsp:spPr>
        <a:xfrm>
          <a:off x="178595" y="1532017"/>
          <a:ext cx="2500330" cy="47232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itchFamily="34" charset="0"/>
            </a:rPr>
            <a:t>оседлая</a:t>
          </a:r>
          <a:endParaRPr lang="ru-RU" sz="1600" b="1" kern="1200" dirty="0">
            <a:latin typeface="Verdana" pitchFamily="34" charset="0"/>
          </a:endParaRPr>
        </a:p>
      </dsp:txBody>
      <dsp:txXfrm>
        <a:off x="201652" y="1555074"/>
        <a:ext cx="2454216" cy="426206"/>
      </dsp:txXfrm>
    </dsp:sp>
    <dsp:sp modelId="{D4A4326F-002B-40FB-A121-FBDE7C1115C5}">
      <dsp:nvSpPr>
        <dsp:cNvPr id="0" name=""/>
        <dsp:cNvSpPr/>
      </dsp:nvSpPr>
      <dsp:spPr>
        <a:xfrm>
          <a:off x="0" y="2414171"/>
          <a:ext cx="35719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49997-B7F7-4A19-AC34-36C3F5FEC632}">
      <dsp:nvSpPr>
        <dsp:cNvPr id="0" name=""/>
        <dsp:cNvSpPr/>
      </dsp:nvSpPr>
      <dsp:spPr>
        <a:xfrm>
          <a:off x="178595" y="2257777"/>
          <a:ext cx="2500330" cy="47232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itchFamily="34" charset="0"/>
            </a:rPr>
            <a:t>опека </a:t>
          </a:r>
          <a:endParaRPr lang="ru-RU" sz="1600" b="1" kern="1200" dirty="0">
            <a:latin typeface="Verdana" pitchFamily="34" charset="0"/>
          </a:endParaRPr>
        </a:p>
      </dsp:txBody>
      <dsp:txXfrm>
        <a:off x="201652" y="2280834"/>
        <a:ext cx="2454216" cy="426206"/>
      </dsp:txXfrm>
    </dsp:sp>
    <dsp:sp modelId="{DC8BE133-09E4-421F-BF24-0549C66E8852}">
      <dsp:nvSpPr>
        <dsp:cNvPr id="0" name=""/>
        <dsp:cNvSpPr/>
      </dsp:nvSpPr>
      <dsp:spPr>
        <a:xfrm>
          <a:off x="0" y="3219697"/>
          <a:ext cx="3571900" cy="403200"/>
        </a:xfrm>
        <a:prstGeom prst="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B2887-566A-4F89-8893-A85790351ECF}">
      <dsp:nvSpPr>
        <dsp:cNvPr id="0" name=""/>
        <dsp:cNvSpPr/>
      </dsp:nvSpPr>
      <dsp:spPr>
        <a:xfrm>
          <a:off x="178595" y="2983537"/>
          <a:ext cx="2500330" cy="47232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itchFamily="34" charset="0"/>
            </a:rPr>
            <a:t>житие </a:t>
          </a:r>
          <a:endParaRPr lang="ru-RU" sz="1600" b="1" kern="1200" dirty="0">
            <a:latin typeface="Verdana" pitchFamily="34" charset="0"/>
          </a:endParaRPr>
        </a:p>
      </dsp:txBody>
      <dsp:txXfrm>
        <a:off x="201652" y="3006594"/>
        <a:ext cx="2454216" cy="426206"/>
      </dsp:txXfrm>
    </dsp:sp>
    <dsp:sp modelId="{8969A37C-B3A6-4C8B-99A2-05078C9E617B}">
      <dsp:nvSpPr>
        <dsp:cNvPr id="0" name=""/>
        <dsp:cNvSpPr/>
      </dsp:nvSpPr>
      <dsp:spPr>
        <a:xfrm>
          <a:off x="0" y="3945457"/>
          <a:ext cx="3571900" cy="403200"/>
        </a:xfrm>
        <a:prstGeom prst="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CF8E-C7BC-4871-B49E-333BDB1F23EE}">
      <dsp:nvSpPr>
        <dsp:cNvPr id="0" name=""/>
        <dsp:cNvSpPr/>
      </dsp:nvSpPr>
      <dsp:spPr>
        <a:xfrm>
          <a:off x="178595" y="3709297"/>
          <a:ext cx="2500330" cy="47232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itchFamily="34" charset="0"/>
            </a:rPr>
            <a:t>иноплеменный</a:t>
          </a:r>
          <a:endParaRPr lang="ru-RU" sz="1600" b="1" kern="1200" dirty="0">
            <a:latin typeface="Verdana" pitchFamily="34" charset="0"/>
          </a:endParaRPr>
        </a:p>
      </dsp:txBody>
      <dsp:txXfrm>
        <a:off x="201652" y="3732354"/>
        <a:ext cx="2454216" cy="42620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6D682-AE47-4D36-AE51-EFBB3415D4AD}">
      <dsp:nvSpPr>
        <dsp:cNvPr id="0" name=""/>
        <dsp:cNvSpPr/>
      </dsp:nvSpPr>
      <dsp:spPr>
        <a:xfrm>
          <a:off x="0" y="224691"/>
          <a:ext cx="35719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50335-6BE7-491A-AD25-959B60691BB5}">
      <dsp:nvSpPr>
        <dsp:cNvPr id="0" name=""/>
        <dsp:cNvSpPr/>
      </dsp:nvSpPr>
      <dsp:spPr>
        <a:xfrm>
          <a:off x="178595" y="47571"/>
          <a:ext cx="2500330" cy="354239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Verdana" pitchFamily="34" charset="0"/>
            </a:rPr>
            <a:t>берёста</a:t>
          </a:r>
          <a:endParaRPr lang="ru-RU" sz="1200" b="1" kern="1200" dirty="0">
            <a:latin typeface="Verdana" pitchFamily="34" charset="0"/>
          </a:endParaRPr>
        </a:p>
      </dsp:txBody>
      <dsp:txXfrm>
        <a:off x="195888" y="64864"/>
        <a:ext cx="2465744" cy="319653"/>
      </dsp:txXfrm>
    </dsp:sp>
    <dsp:sp modelId="{E65FE4BC-B426-4D84-9DE8-1B285CDEACCF}">
      <dsp:nvSpPr>
        <dsp:cNvPr id="0" name=""/>
        <dsp:cNvSpPr/>
      </dsp:nvSpPr>
      <dsp:spPr>
        <a:xfrm>
          <a:off x="0" y="769011"/>
          <a:ext cx="35719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2240F-2451-4FE5-BE31-7BE032131EC3}">
      <dsp:nvSpPr>
        <dsp:cNvPr id="0" name=""/>
        <dsp:cNvSpPr/>
      </dsp:nvSpPr>
      <dsp:spPr>
        <a:xfrm>
          <a:off x="178595" y="591891"/>
          <a:ext cx="2500330" cy="354239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latin typeface="Verdana" pitchFamily="34" charset="0"/>
            </a:rPr>
            <a:t>белЁсый</a:t>
          </a:r>
          <a:endParaRPr lang="ru-RU" sz="1200" b="1" kern="1200" dirty="0">
            <a:latin typeface="Verdana" pitchFamily="34" charset="0"/>
          </a:endParaRPr>
        </a:p>
      </dsp:txBody>
      <dsp:txXfrm>
        <a:off x="195888" y="609184"/>
        <a:ext cx="2465744" cy="319653"/>
      </dsp:txXfrm>
    </dsp:sp>
    <dsp:sp modelId="{7BFFA93A-185A-4F96-8E66-41E42C70F2EE}">
      <dsp:nvSpPr>
        <dsp:cNvPr id="0" name=""/>
        <dsp:cNvSpPr/>
      </dsp:nvSpPr>
      <dsp:spPr>
        <a:xfrm>
          <a:off x="0" y="1313331"/>
          <a:ext cx="35719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0FAF5-E378-4A8B-9263-79CC02E2E10B}">
      <dsp:nvSpPr>
        <dsp:cNvPr id="0" name=""/>
        <dsp:cNvSpPr/>
      </dsp:nvSpPr>
      <dsp:spPr>
        <a:xfrm>
          <a:off x="178595" y="1136211"/>
          <a:ext cx="2500330" cy="354239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Verdana" pitchFamily="34" charset="0"/>
            </a:rPr>
            <a:t>Манёвр</a:t>
          </a:r>
          <a:endParaRPr lang="ru-RU" sz="1200" b="1" kern="1200" dirty="0">
            <a:latin typeface="Verdana" pitchFamily="34" charset="0"/>
          </a:endParaRPr>
        </a:p>
      </dsp:txBody>
      <dsp:txXfrm>
        <a:off x="195888" y="1153504"/>
        <a:ext cx="2465744" cy="319653"/>
      </dsp:txXfrm>
    </dsp:sp>
    <dsp:sp modelId="{D4A4326F-002B-40FB-A121-FBDE7C1115C5}">
      <dsp:nvSpPr>
        <dsp:cNvPr id="0" name=""/>
        <dsp:cNvSpPr/>
      </dsp:nvSpPr>
      <dsp:spPr>
        <a:xfrm>
          <a:off x="0" y="1797826"/>
          <a:ext cx="35719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49997-B7F7-4A19-AC34-36C3F5FEC632}">
      <dsp:nvSpPr>
        <dsp:cNvPr id="0" name=""/>
        <dsp:cNvSpPr/>
      </dsp:nvSpPr>
      <dsp:spPr>
        <a:xfrm>
          <a:off x="178595" y="1680531"/>
          <a:ext cx="2500330" cy="354239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latin typeface="Verdana" pitchFamily="34" charset="0"/>
            </a:rPr>
            <a:t>блЁклый</a:t>
          </a:r>
          <a:endParaRPr lang="ru-RU" sz="1200" b="1" kern="1200" dirty="0">
            <a:latin typeface="Verdana" pitchFamily="34" charset="0"/>
          </a:endParaRPr>
        </a:p>
      </dsp:txBody>
      <dsp:txXfrm>
        <a:off x="195888" y="1697824"/>
        <a:ext cx="2465744" cy="319653"/>
      </dsp:txXfrm>
    </dsp:sp>
    <dsp:sp modelId="{DC8BE133-09E4-421F-BF24-0549C66E8852}">
      <dsp:nvSpPr>
        <dsp:cNvPr id="0" name=""/>
        <dsp:cNvSpPr/>
      </dsp:nvSpPr>
      <dsp:spPr>
        <a:xfrm>
          <a:off x="0" y="2401970"/>
          <a:ext cx="3571900" cy="302400"/>
        </a:xfrm>
        <a:prstGeom prst="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B2887-566A-4F89-8893-A85790351ECF}">
      <dsp:nvSpPr>
        <dsp:cNvPr id="0" name=""/>
        <dsp:cNvSpPr/>
      </dsp:nvSpPr>
      <dsp:spPr>
        <a:xfrm>
          <a:off x="178595" y="2224850"/>
          <a:ext cx="2500330" cy="354239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Verdana" pitchFamily="34" charset="0"/>
            </a:rPr>
            <a:t>свёкла</a:t>
          </a:r>
          <a:endParaRPr lang="ru-RU" sz="1200" b="1" kern="1200" dirty="0">
            <a:latin typeface="Verdana" pitchFamily="34" charset="0"/>
          </a:endParaRPr>
        </a:p>
      </dsp:txBody>
      <dsp:txXfrm>
        <a:off x="195888" y="2242143"/>
        <a:ext cx="2465744" cy="319653"/>
      </dsp:txXfrm>
    </dsp:sp>
    <dsp:sp modelId="{8969A37C-B3A6-4C8B-99A2-05078C9E617B}">
      <dsp:nvSpPr>
        <dsp:cNvPr id="0" name=""/>
        <dsp:cNvSpPr/>
      </dsp:nvSpPr>
      <dsp:spPr>
        <a:xfrm>
          <a:off x="0" y="2946290"/>
          <a:ext cx="3571900" cy="302400"/>
        </a:xfrm>
        <a:prstGeom prst="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CF8E-C7BC-4871-B49E-333BDB1F23EE}">
      <dsp:nvSpPr>
        <dsp:cNvPr id="0" name=""/>
        <dsp:cNvSpPr/>
      </dsp:nvSpPr>
      <dsp:spPr>
        <a:xfrm>
          <a:off x="178595" y="2769170"/>
          <a:ext cx="2500330" cy="354239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Verdana" pitchFamily="34" charset="0"/>
            </a:rPr>
            <a:t>разведённый</a:t>
          </a:r>
          <a:endParaRPr lang="ru-RU" sz="1200" b="1" kern="1200" dirty="0">
            <a:latin typeface="Verdana" pitchFamily="34" charset="0"/>
          </a:endParaRPr>
        </a:p>
      </dsp:txBody>
      <dsp:txXfrm>
        <a:off x="195888" y="2786463"/>
        <a:ext cx="2465744" cy="319653"/>
      </dsp:txXfrm>
    </dsp:sp>
    <dsp:sp modelId="{F7F66860-980A-43AB-A4D7-AB5C16AE689F}">
      <dsp:nvSpPr>
        <dsp:cNvPr id="0" name=""/>
        <dsp:cNvSpPr/>
      </dsp:nvSpPr>
      <dsp:spPr>
        <a:xfrm>
          <a:off x="0" y="3490610"/>
          <a:ext cx="3571900" cy="302400"/>
        </a:xfrm>
        <a:prstGeom prst="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CE0A3-BAAB-4B27-9E27-8475AD081AD7}">
      <dsp:nvSpPr>
        <dsp:cNvPr id="0" name=""/>
        <dsp:cNvSpPr/>
      </dsp:nvSpPr>
      <dsp:spPr>
        <a:xfrm>
          <a:off x="178595" y="3313490"/>
          <a:ext cx="2500330" cy="354239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Verdana" pitchFamily="34" charset="0"/>
            </a:rPr>
            <a:t>Отключённый</a:t>
          </a:r>
          <a:endParaRPr lang="ru-RU" sz="1200" b="1" kern="1200" dirty="0">
            <a:latin typeface="Verdana" pitchFamily="34" charset="0"/>
          </a:endParaRPr>
        </a:p>
      </dsp:txBody>
      <dsp:txXfrm>
        <a:off x="195888" y="3330783"/>
        <a:ext cx="2465744" cy="319653"/>
      </dsp:txXfrm>
    </dsp:sp>
    <dsp:sp modelId="{DAC97505-1728-4F0D-B7AF-F4407742A6D9}">
      <dsp:nvSpPr>
        <dsp:cNvPr id="0" name=""/>
        <dsp:cNvSpPr/>
      </dsp:nvSpPr>
      <dsp:spPr>
        <a:xfrm>
          <a:off x="0" y="4034931"/>
          <a:ext cx="35719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80877-C098-49C7-92F0-0AE82BF1B267}">
      <dsp:nvSpPr>
        <dsp:cNvPr id="0" name=""/>
        <dsp:cNvSpPr/>
      </dsp:nvSpPr>
      <dsp:spPr>
        <a:xfrm>
          <a:off x="178595" y="3857811"/>
          <a:ext cx="2500330" cy="354239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latin typeface="Verdana" pitchFamily="34" charset="0"/>
            </a:rPr>
            <a:t>платЁжеспособный</a:t>
          </a:r>
          <a:endParaRPr lang="ru-RU" sz="1200" b="1" kern="1200" dirty="0">
            <a:latin typeface="Verdana" pitchFamily="34" charset="0"/>
          </a:endParaRPr>
        </a:p>
      </dsp:txBody>
      <dsp:txXfrm>
        <a:off x="195888" y="3875104"/>
        <a:ext cx="2465744" cy="319653"/>
      </dsp:txXfrm>
    </dsp:sp>
    <dsp:sp modelId="{719414AA-7DC3-4712-9481-79E0DE1DECA9}">
      <dsp:nvSpPr>
        <dsp:cNvPr id="0" name=""/>
        <dsp:cNvSpPr/>
      </dsp:nvSpPr>
      <dsp:spPr>
        <a:xfrm>
          <a:off x="0" y="4579250"/>
          <a:ext cx="35719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8BA9F-32E4-4688-917B-DF54BD50E33F}">
      <dsp:nvSpPr>
        <dsp:cNvPr id="0" name=""/>
        <dsp:cNvSpPr/>
      </dsp:nvSpPr>
      <dsp:spPr>
        <a:xfrm>
          <a:off x="178595" y="4402131"/>
          <a:ext cx="2500330" cy="354239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Verdana" pitchFamily="34" charset="0"/>
            </a:rPr>
            <a:t>проведённый</a:t>
          </a:r>
          <a:endParaRPr lang="ru-RU" sz="1200" b="1" kern="1200" dirty="0">
            <a:latin typeface="Verdana" pitchFamily="34" charset="0"/>
          </a:endParaRPr>
        </a:p>
      </dsp:txBody>
      <dsp:txXfrm>
        <a:off x="195888" y="4419424"/>
        <a:ext cx="2465744" cy="319653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C4B06-2374-4697-8820-8C653D9BE13F}">
      <dsp:nvSpPr>
        <dsp:cNvPr id="0" name=""/>
        <dsp:cNvSpPr/>
      </dsp:nvSpPr>
      <dsp:spPr>
        <a:xfrm rot="10800000">
          <a:off x="1415397" y="38127"/>
          <a:ext cx="5178183" cy="362370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7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Book Antiqua" pitchFamily="18" charset="0"/>
            </a:rPr>
            <a:t>Компроме</a:t>
          </a:r>
          <a:r>
            <a:rPr lang="ru-RU" sz="2000" b="1" kern="1200" dirty="0" err="1" smtClean="0">
              <a:solidFill>
                <a:srgbClr val="FF0000"/>
              </a:solidFill>
              <a:latin typeface="Book Antiqua" pitchFamily="18" charset="0"/>
            </a:rPr>
            <a:t>Н</a:t>
          </a:r>
          <a:r>
            <a:rPr lang="ru-RU" sz="2000" b="1" kern="1200" dirty="0" err="1" smtClean="0">
              <a:latin typeface="Book Antiqua" pitchFamily="18" charset="0"/>
            </a:rPr>
            <a:t>тировать</a:t>
          </a:r>
          <a:endParaRPr lang="ru-RU" sz="2000" b="1" kern="1200" dirty="0">
            <a:latin typeface="Book Antiqua" pitchFamily="18" charset="0"/>
          </a:endParaRPr>
        </a:p>
      </dsp:txBody>
      <dsp:txXfrm rot="10800000">
        <a:off x="1505989" y="38127"/>
        <a:ext cx="5087591" cy="362370"/>
      </dsp:txXfrm>
    </dsp:sp>
    <dsp:sp modelId="{2B1A57DF-0BF1-4482-B0F9-0F1E7F1DF193}">
      <dsp:nvSpPr>
        <dsp:cNvPr id="0" name=""/>
        <dsp:cNvSpPr/>
      </dsp:nvSpPr>
      <dsp:spPr>
        <a:xfrm>
          <a:off x="1193161" y="964"/>
          <a:ext cx="444472" cy="4366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51817-8150-46C3-882B-702202A7CD64}">
      <dsp:nvSpPr>
        <dsp:cNvPr id="0" name=""/>
        <dsp:cNvSpPr/>
      </dsp:nvSpPr>
      <dsp:spPr>
        <a:xfrm rot="10800000">
          <a:off x="1415350" y="607776"/>
          <a:ext cx="5178183" cy="362370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7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Book Antiqua" pitchFamily="18" charset="0"/>
            </a:rPr>
            <a:t>Конкурент</a:t>
          </a:r>
          <a:r>
            <a:rPr lang="ru-RU" sz="2000" b="1" kern="1200" dirty="0" err="1" smtClean="0">
              <a:solidFill>
                <a:srgbClr val="FF0000"/>
              </a:solidFill>
              <a:latin typeface="Book Antiqua" pitchFamily="18" charset="0"/>
            </a:rPr>
            <a:t>Н</a:t>
          </a:r>
          <a:r>
            <a:rPr lang="ru-RU" sz="2000" b="1" kern="1200" dirty="0" err="1" smtClean="0">
              <a:latin typeface="Book Antiqua" pitchFamily="18" charset="0"/>
            </a:rPr>
            <a:t>оспособный</a:t>
          </a:r>
          <a:endParaRPr lang="ru-RU" sz="2000" b="1" kern="1200" dirty="0">
            <a:latin typeface="Book Antiqua" pitchFamily="18" charset="0"/>
          </a:endParaRPr>
        </a:p>
      </dsp:txBody>
      <dsp:txXfrm rot="10800000">
        <a:off x="1505942" y="607776"/>
        <a:ext cx="5087591" cy="362370"/>
      </dsp:txXfrm>
    </dsp:sp>
    <dsp:sp modelId="{8F2CD07A-AC63-42A6-B078-3966AB8F5CCC}">
      <dsp:nvSpPr>
        <dsp:cNvPr id="0" name=""/>
        <dsp:cNvSpPr/>
      </dsp:nvSpPr>
      <dsp:spPr>
        <a:xfrm>
          <a:off x="1193208" y="545831"/>
          <a:ext cx="444284" cy="4862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2BC22-F154-48E0-A96F-D11BAFE9CDC2}">
      <dsp:nvSpPr>
        <dsp:cNvPr id="0" name=""/>
        <dsp:cNvSpPr/>
      </dsp:nvSpPr>
      <dsp:spPr>
        <a:xfrm rot="10800000">
          <a:off x="1417448" y="1186662"/>
          <a:ext cx="5178183" cy="362370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7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Book Antiqua" pitchFamily="18" charset="0"/>
            </a:rPr>
            <a:t>Конста</a:t>
          </a:r>
          <a:r>
            <a:rPr lang="ru-RU" sz="2000" b="1" kern="1200" dirty="0" err="1" smtClean="0">
              <a:solidFill>
                <a:srgbClr val="FF0000"/>
              </a:solidFill>
              <a:latin typeface="Book Antiqua" pitchFamily="18" charset="0"/>
            </a:rPr>
            <a:t>Н</a:t>
          </a:r>
          <a:r>
            <a:rPr lang="ru-RU" sz="2000" b="1" kern="1200" dirty="0" err="1" smtClean="0">
              <a:latin typeface="Book Antiqua" pitchFamily="18" charset="0"/>
            </a:rPr>
            <a:t>тировать</a:t>
          </a:r>
          <a:endParaRPr lang="ru-RU" sz="2000" b="1" kern="1200" dirty="0">
            <a:latin typeface="Book Antiqua" pitchFamily="18" charset="0"/>
          </a:endParaRPr>
        </a:p>
      </dsp:txBody>
      <dsp:txXfrm rot="10800000">
        <a:off x="1508040" y="1186662"/>
        <a:ext cx="5087591" cy="362370"/>
      </dsp:txXfrm>
    </dsp:sp>
    <dsp:sp modelId="{206428F5-FDE1-47D9-A469-92E70BFEC5D3}">
      <dsp:nvSpPr>
        <dsp:cNvPr id="0" name=""/>
        <dsp:cNvSpPr/>
      </dsp:nvSpPr>
      <dsp:spPr>
        <a:xfrm>
          <a:off x="1191110" y="1140263"/>
          <a:ext cx="452676" cy="4551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C122A-CD5C-4D34-87C9-6B13BDAD58FA}">
      <dsp:nvSpPr>
        <dsp:cNvPr id="0" name=""/>
        <dsp:cNvSpPr/>
      </dsp:nvSpPr>
      <dsp:spPr>
        <a:xfrm rot="10800000">
          <a:off x="1418965" y="1751916"/>
          <a:ext cx="5178183" cy="362370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7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Book Antiqua" pitchFamily="18" charset="0"/>
            </a:rPr>
            <a:t>Интриган</a:t>
          </a:r>
          <a:r>
            <a:rPr lang="ru-RU" sz="2000" b="1" kern="1200" dirty="0" err="1" smtClean="0">
              <a:solidFill>
                <a:srgbClr val="FF0000"/>
              </a:solidFill>
              <a:latin typeface="Book Antiqua" pitchFamily="18" charset="0"/>
            </a:rPr>
            <a:t>Т</a:t>
          </a:r>
          <a:endParaRPr lang="ru-RU" sz="2000" b="1" kern="1200" dirty="0">
            <a:solidFill>
              <a:srgbClr val="FF0000"/>
            </a:solidFill>
            <a:latin typeface="Book Antiqua" pitchFamily="18" charset="0"/>
          </a:endParaRPr>
        </a:p>
      </dsp:txBody>
      <dsp:txXfrm rot="10800000">
        <a:off x="1509557" y="1751916"/>
        <a:ext cx="5087591" cy="362370"/>
      </dsp:txXfrm>
    </dsp:sp>
    <dsp:sp modelId="{23091923-186A-43D6-817D-655ED533EB28}">
      <dsp:nvSpPr>
        <dsp:cNvPr id="0" name=""/>
        <dsp:cNvSpPr/>
      </dsp:nvSpPr>
      <dsp:spPr>
        <a:xfrm>
          <a:off x="1189592" y="1703603"/>
          <a:ext cx="458746" cy="4589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64C5B-4DFC-4B64-B777-D3DFE9F31B94}">
      <dsp:nvSpPr>
        <dsp:cNvPr id="0" name=""/>
        <dsp:cNvSpPr/>
      </dsp:nvSpPr>
      <dsp:spPr>
        <a:xfrm rot="10800000">
          <a:off x="1421806" y="2345498"/>
          <a:ext cx="5178183" cy="362370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7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Book Antiqua" pitchFamily="18" charset="0"/>
            </a:rPr>
            <a:t>Юрис</a:t>
          </a:r>
          <a:r>
            <a:rPr lang="ru-RU" sz="2000" b="1" kern="1200" dirty="0" err="1" smtClean="0">
              <a:solidFill>
                <a:srgbClr val="FF0000"/>
              </a:solidFill>
              <a:latin typeface="Book Antiqua" pitchFamily="18" charset="0"/>
            </a:rPr>
            <a:t>Т</a:t>
          </a:r>
          <a:r>
            <a:rPr lang="ru-RU" sz="2000" b="1" kern="1200" dirty="0" err="1" smtClean="0">
              <a:latin typeface="Book Antiqua" pitchFamily="18" charset="0"/>
            </a:rPr>
            <a:t>консульт</a:t>
          </a:r>
          <a:endParaRPr lang="ru-RU" sz="2000" b="1" kern="1200" dirty="0">
            <a:latin typeface="Book Antiqua" pitchFamily="18" charset="0"/>
          </a:endParaRPr>
        </a:p>
      </dsp:txBody>
      <dsp:txXfrm rot="10800000">
        <a:off x="1512398" y="2345498"/>
        <a:ext cx="5087591" cy="362370"/>
      </dsp:txXfrm>
    </dsp:sp>
    <dsp:sp modelId="{57CF595D-F88C-4FD3-95BB-4BCF0221C3F4}">
      <dsp:nvSpPr>
        <dsp:cNvPr id="0" name=""/>
        <dsp:cNvSpPr/>
      </dsp:nvSpPr>
      <dsp:spPr>
        <a:xfrm>
          <a:off x="1186752" y="2270770"/>
          <a:ext cx="470106" cy="5118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6CE39-8994-4411-97C9-E829011038C3}">
      <dsp:nvSpPr>
        <dsp:cNvPr id="0" name=""/>
        <dsp:cNvSpPr/>
      </dsp:nvSpPr>
      <dsp:spPr>
        <a:xfrm rot="10800000">
          <a:off x="1422270" y="2929975"/>
          <a:ext cx="5178183" cy="362370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7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Book Antiqua" pitchFamily="18" charset="0"/>
            </a:rPr>
            <a:t>Преце</a:t>
          </a:r>
          <a:r>
            <a:rPr lang="ru-RU" sz="2000" b="1" kern="1200" dirty="0" err="1" smtClean="0">
              <a:solidFill>
                <a:srgbClr val="FF0000"/>
              </a:solidFill>
              <a:latin typeface="Book Antiqua" pitchFamily="18" charset="0"/>
            </a:rPr>
            <a:t>Н</a:t>
          </a:r>
          <a:r>
            <a:rPr lang="ru-RU" sz="2000" b="1" kern="1200" dirty="0" err="1" smtClean="0">
              <a:latin typeface="Book Antiqua" pitchFamily="18" charset="0"/>
            </a:rPr>
            <a:t>дент</a:t>
          </a:r>
          <a:endParaRPr lang="ru-RU" sz="2000" b="1" kern="1200" dirty="0">
            <a:latin typeface="Book Antiqua" pitchFamily="18" charset="0"/>
          </a:endParaRPr>
        </a:p>
      </dsp:txBody>
      <dsp:txXfrm rot="10800000">
        <a:off x="1512862" y="2929975"/>
        <a:ext cx="5087591" cy="362370"/>
      </dsp:txXfrm>
    </dsp:sp>
    <dsp:sp modelId="{568C8091-C819-4E98-8A3E-EEB840230307}">
      <dsp:nvSpPr>
        <dsp:cNvPr id="0" name=""/>
        <dsp:cNvSpPr/>
      </dsp:nvSpPr>
      <dsp:spPr>
        <a:xfrm>
          <a:off x="1186287" y="2890767"/>
          <a:ext cx="471965" cy="4407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8AEDB-530E-4146-A9AC-8DD09E30DF52}">
      <dsp:nvSpPr>
        <dsp:cNvPr id="0" name=""/>
        <dsp:cNvSpPr/>
      </dsp:nvSpPr>
      <dsp:spPr>
        <a:xfrm rot="10800000">
          <a:off x="1424311" y="3496394"/>
          <a:ext cx="5178183" cy="362370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7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bg1"/>
              </a:solidFill>
              <a:latin typeface="Book Antiqua" pitchFamily="18" charset="0"/>
            </a:rPr>
            <a:t>Ч</a:t>
          </a:r>
          <a:r>
            <a:rPr lang="ru-RU" sz="2000" b="1" kern="1200" dirty="0" err="1" smtClean="0">
              <a:solidFill>
                <a:srgbClr val="FF0000"/>
              </a:solidFill>
              <a:latin typeface="Book Antiqua" pitchFamily="18" charset="0"/>
            </a:rPr>
            <a:t>Е</a:t>
          </a:r>
          <a:r>
            <a:rPr lang="ru-RU" sz="2000" b="1" kern="1200" dirty="0" err="1" smtClean="0">
              <a:latin typeface="Book Antiqua" pitchFamily="18" charset="0"/>
            </a:rPr>
            <a:t>резвычайный</a:t>
          </a:r>
          <a:endParaRPr lang="ru-RU" sz="2000" b="1" kern="1200" dirty="0">
            <a:latin typeface="Book Antiqua" pitchFamily="18" charset="0"/>
          </a:endParaRPr>
        </a:p>
      </dsp:txBody>
      <dsp:txXfrm rot="10800000">
        <a:off x="1514903" y="3496394"/>
        <a:ext cx="5087591" cy="362370"/>
      </dsp:txXfrm>
    </dsp:sp>
    <dsp:sp modelId="{D27D8B04-A70A-48BA-8CFC-A03FE714ECF6}">
      <dsp:nvSpPr>
        <dsp:cNvPr id="0" name=""/>
        <dsp:cNvSpPr/>
      </dsp:nvSpPr>
      <dsp:spPr>
        <a:xfrm>
          <a:off x="1184246" y="3439725"/>
          <a:ext cx="480130" cy="47570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590D0-404C-4CCB-834B-0EADE27B2DDC}">
      <dsp:nvSpPr>
        <dsp:cNvPr id="0" name=""/>
        <dsp:cNvSpPr/>
      </dsp:nvSpPr>
      <dsp:spPr>
        <a:xfrm rot="10800000">
          <a:off x="1423990" y="4128554"/>
          <a:ext cx="5178183" cy="362370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7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Book Antiqua" pitchFamily="18" charset="0"/>
            </a:rPr>
            <a:t>По</a:t>
          </a:r>
          <a:r>
            <a:rPr lang="ru-RU" sz="2000" b="1" kern="1200" dirty="0" err="1" smtClean="0">
              <a:solidFill>
                <a:srgbClr val="FF0000"/>
              </a:solidFill>
              <a:latin typeface="Book Antiqua" pitchFamily="18" charset="0"/>
            </a:rPr>
            <a:t>Д</a:t>
          </a:r>
          <a:r>
            <a:rPr lang="ru-RU" sz="2000" b="1" kern="1200" dirty="0" err="1" smtClean="0">
              <a:latin typeface="Book Antiqua" pitchFamily="18" charset="0"/>
            </a:rPr>
            <a:t>скользнуться</a:t>
          </a:r>
          <a:endParaRPr lang="ru-RU" sz="2000" b="1" kern="1200" dirty="0">
            <a:latin typeface="Book Antiqua" pitchFamily="18" charset="0"/>
          </a:endParaRPr>
        </a:p>
      </dsp:txBody>
      <dsp:txXfrm rot="10800000">
        <a:off x="1514582" y="4128554"/>
        <a:ext cx="5087591" cy="362370"/>
      </dsp:txXfrm>
    </dsp:sp>
    <dsp:sp modelId="{C49964D7-CCC8-4EE1-925D-C906C47DC633}">
      <dsp:nvSpPr>
        <dsp:cNvPr id="0" name=""/>
        <dsp:cNvSpPr/>
      </dsp:nvSpPr>
      <dsp:spPr>
        <a:xfrm>
          <a:off x="1184568" y="4023604"/>
          <a:ext cx="478843" cy="57227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090D0-74A1-4654-B91D-D5153D96C020}">
      <dsp:nvSpPr>
        <dsp:cNvPr id="0" name=""/>
        <dsp:cNvSpPr/>
      </dsp:nvSpPr>
      <dsp:spPr>
        <a:xfrm rot="10800000">
          <a:off x="1427478" y="4777842"/>
          <a:ext cx="5178183" cy="362370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7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Book Antiqua" pitchFamily="18" charset="0"/>
            </a:rPr>
            <a:t>По</a:t>
          </a:r>
          <a:r>
            <a:rPr lang="ru-RU" sz="2000" b="1" i="0" kern="1200" dirty="0" err="1" smtClean="0">
              <a:solidFill>
                <a:srgbClr val="FF0000"/>
              </a:solidFill>
              <a:latin typeface="Book Antiqua" pitchFamily="18" charset="0"/>
            </a:rPr>
            <a:t>Д</a:t>
          </a:r>
          <a:r>
            <a:rPr lang="ru-RU" sz="2000" b="1" kern="1200" dirty="0" err="1" smtClean="0">
              <a:latin typeface="Book Antiqua" pitchFamily="18" charset="0"/>
            </a:rPr>
            <a:t>черк</a:t>
          </a:r>
          <a:endParaRPr lang="ru-RU" sz="2000" b="1" kern="1200" dirty="0">
            <a:latin typeface="Book Antiqua" pitchFamily="18" charset="0"/>
          </a:endParaRPr>
        </a:p>
      </dsp:txBody>
      <dsp:txXfrm rot="10800000">
        <a:off x="1518070" y="4777842"/>
        <a:ext cx="5087591" cy="362370"/>
      </dsp:txXfrm>
    </dsp:sp>
    <dsp:sp modelId="{9456CD26-6093-4900-B92D-B5F35B1C474D}">
      <dsp:nvSpPr>
        <dsp:cNvPr id="0" name=""/>
        <dsp:cNvSpPr/>
      </dsp:nvSpPr>
      <dsp:spPr>
        <a:xfrm>
          <a:off x="1181079" y="4704045"/>
          <a:ext cx="492798" cy="50996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C4B06-2374-4697-8820-8C653D9BE13F}">
      <dsp:nvSpPr>
        <dsp:cNvPr id="0" name=""/>
        <dsp:cNvSpPr/>
      </dsp:nvSpPr>
      <dsp:spPr>
        <a:xfrm rot="10800000">
          <a:off x="1230000" y="1529"/>
          <a:ext cx="4370576" cy="516565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79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конечно</a:t>
          </a:r>
          <a:endParaRPr lang="ru-RU" sz="2000" b="1" kern="1200" dirty="0">
            <a:latin typeface="Book Antiqua" pitchFamily="18" charset="0"/>
          </a:endParaRPr>
        </a:p>
      </dsp:txBody>
      <dsp:txXfrm rot="10800000">
        <a:off x="1359141" y="1529"/>
        <a:ext cx="4241435" cy="516565"/>
      </dsp:txXfrm>
    </dsp:sp>
    <dsp:sp modelId="{2B1A57DF-0BF1-4482-B0F9-0F1E7F1DF193}">
      <dsp:nvSpPr>
        <dsp:cNvPr id="0" name=""/>
        <dsp:cNvSpPr/>
      </dsp:nvSpPr>
      <dsp:spPr>
        <a:xfrm>
          <a:off x="971718" y="1529"/>
          <a:ext cx="516565" cy="5165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51817-8150-46C3-882B-702202A7CD64}">
      <dsp:nvSpPr>
        <dsp:cNvPr id="0" name=""/>
        <dsp:cNvSpPr/>
      </dsp:nvSpPr>
      <dsp:spPr>
        <a:xfrm rot="10800000">
          <a:off x="1230000" y="672294"/>
          <a:ext cx="4370576" cy="516565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79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скучно</a:t>
          </a:r>
          <a:endParaRPr lang="ru-RU" sz="2000" b="1" kern="1200" dirty="0">
            <a:latin typeface="Book Antiqua" pitchFamily="18" charset="0"/>
          </a:endParaRPr>
        </a:p>
      </dsp:txBody>
      <dsp:txXfrm rot="10800000">
        <a:off x="1359141" y="672294"/>
        <a:ext cx="4241435" cy="516565"/>
      </dsp:txXfrm>
    </dsp:sp>
    <dsp:sp modelId="{8F2CD07A-AC63-42A6-B078-3966AB8F5CCC}">
      <dsp:nvSpPr>
        <dsp:cNvPr id="0" name=""/>
        <dsp:cNvSpPr/>
      </dsp:nvSpPr>
      <dsp:spPr>
        <a:xfrm>
          <a:off x="971718" y="672294"/>
          <a:ext cx="516565" cy="5165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2BC22-F154-48E0-A96F-D11BAFE9CDC2}">
      <dsp:nvSpPr>
        <dsp:cNvPr id="0" name=""/>
        <dsp:cNvSpPr/>
      </dsp:nvSpPr>
      <dsp:spPr>
        <a:xfrm rot="10800000">
          <a:off x="1230000" y="1343058"/>
          <a:ext cx="4370576" cy="516565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79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скворечник</a:t>
          </a:r>
          <a:endParaRPr lang="ru-RU" sz="2000" b="1" kern="1200" dirty="0">
            <a:latin typeface="Book Antiqua" pitchFamily="18" charset="0"/>
          </a:endParaRPr>
        </a:p>
      </dsp:txBody>
      <dsp:txXfrm rot="10800000">
        <a:off x="1359141" y="1343058"/>
        <a:ext cx="4241435" cy="516565"/>
      </dsp:txXfrm>
    </dsp:sp>
    <dsp:sp modelId="{206428F5-FDE1-47D9-A469-92E70BFEC5D3}">
      <dsp:nvSpPr>
        <dsp:cNvPr id="0" name=""/>
        <dsp:cNvSpPr/>
      </dsp:nvSpPr>
      <dsp:spPr>
        <a:xfrm>
          <a:off x="971718" y="1343058"/>
          <a:ext cx="516565" cy="5165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C122A-CD5C-4D34-87C9-6B13BDAD58FA}">
      <dsp:nvSpPr>
        <dsp:cNvPr id="0" name=""/>
        <dsp:cNvSpPr/>
      </dsp:nvSpPr>
      <dsp:spPr>
        <a:xfrm rot="10800000">
          <a:off x="1230000" y="2013822"/>
          <a:ext cx="4370576" cy="516565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79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прачечная</a:t>
          </a:r>
          <a:endParaRPr lang="ru-RU" sz="2000" b="1" kern="1200" dirty="0">
            <a:solidFill>
              <a:srgbClr val="FF0000"/>
            </a:solidFill>
            <a:latin typeface="Book Antiqua" pitchFamily="18" charset="0"/>
          </a:endParaRPr>
        </a:p>
      </dsp:txBody>
      <dsp:txXfrm rot="10800000">
        <a:off x="1359141" y="2013822"/>
        <a:ext cx="4241435" cy="516565"/>
      </dsp:txXfrm>
    </dsp:sp>
    <dsp:sp modelId="{23091923-186A-43D6-817D-655ED533EB28}">
      <dsp:nvSpPr>
        <dsp:cNvPr id="0" name=""/>
        <dsp:cNvSpPr/>
      </dsp:nvSpPr>
      <dsp:spPr>
        <a:xfrm>
          <a:off x="971718" y="2013822"/>
          <a:ext cx="516565" cy="5165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64C5B-4DFC-4B64-B777-D3DFE9F31B94}">
      <dsp:nvSpPr>
        <dsp:cNvPr id="0" name=""/>
        <dsp:cNvSpPr/>
      </dsp:nvSpPr>
      <dsp:spPr>
        <a:xfrm rot="10800000">
          <a:off x="1230000" y="2684586"/>
          <a:ext cx="4370576" cy="516565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79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яичница</a:t>
          </a:r>
          <a:endParaRPr lang="ru-RU" sz="2000" b="1" kern="1200" dirty="0">
            <a:latin typeface="Book Antiqua" pitchFamily="18" charset="0"/>
          </a:endParaRPr>
        </a:p>
      </dsp:txBody>
      <dsp:txXfrm rot="10800000">
        <a:off x="1359141" y="2684586"/>
        <a:ext cx="4241435" cy="516565"/>
      </dsp:txXfrm>
    </dsp:sp>
    <dsp:sp modelId="{57CF595D-F88C-4FD3-95BB-4BCF0221C3F4}">
      <dsp:nvSpPr>
        <dsp:cNvPr id="0" name=""/>
        <dsp:cNvSpPr/>
      </dsp:nvSpPr>
      <dsp:spPr>
        <a:xfrm>
          <a:off x="971718" y="2684586"/>
          <a:ext cx="516565" cy="5165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6CE39-8994-4411-97C9-E829011038C3}">
      <dsp:nvSpPr>
        <dsp:cNvPr id="0" name=""/>
        <dsp:cNvSpPr/>
      </dsp:nvSpPr>
      <dsp:spPr>
        <a:xfrm rot="10800000">
          <a:off x="1230000" y="3355350"/>
          <a:ext cx="4370576" cy="516565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79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девичник</a:t>
          </a:r>
          <a:endParaRPr lang="ru-RU" sz="2000" b="1" kern="1200" dirty="0">
            <a:latin typeface="Book Antiqua" pitchFamily="18" charset="0"/>
          </a:endParaRPr>
        </a:p>
      </dsp:txBody>
      <dsp:txXfrm rot="10800000">
        <a:off x="1359141" y="3355350"/>
        <a:ext cx="4241435" cy="516565"/>
      </dsp:txXfrm>
    </dsp:sp>
    <dsp:sp modelId="{568C8091-C819-4E98-8A3E-EEB840230307}">
      <dsp:nvSpPr>
        <dsp:cNvPr id="0" name=""/>
        <dsp:cNvSpPr/>
      </dsp:nvSpPr>
      <dsp:spPr>
        <a:xfrm>
          <a:off x="971718" y="3355350"/>
          <a:ext cx="516565" cy="5165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8AEDB-530E-4146-A9AC-8DD09E30DF52}">
      <dsp:nvSpPr>
        <dsp:cNvPr id="0" name=""/>
        <dsp:cNvSpPr/>
      </dsp:nvSpPr>
      <dsp:spPr>
        <a:xfrm rot="10800000">
          <a:off x="1230000" y="4026114"/>
          <a:ext cx="4370576" cy="516565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79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горчичник</a:t>
          </a:r>
          <a:endParaRPr lang="ru-RU" sz="2000" b="1" kern="1200" dirty="0">
            <a:latin typeface="Book Antiqua" pitchFamily="18" charset="0"/>
          </a:endParaRPr>
        </a:p>
      </dsp:txBody>
      <dsp:txXfrm rot="10800000">
        <a:off x="1359141" y="4026114"/>
        <a:ext cx="4241435" cy="516565"/>
      </dsp:txXfrm>
    </dsp:sp>
    <dsp:sp modelId="{D27D8B04-A70A-48BA-8CFC-A03FE714ECF6}">
      <dsp:nvSpPr>
        <dsp:cNvPr id="0" name=""/>
        <dsp:cNvSpPr/>
      </dsp:nvSpPr>
      <dsp:spPr>
        <a:xfrm>
          <a:off x="971718" y="4026114"/>
          <a:ext cx="516565" cy="5165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590D0-404C-4CCB-834B-0EADE27B2DDC}">
      <dsp:nvSpPr>
        <dsp:cNvPr id="0" name=""/>
        <dsp:cNvSpPr/>
      </dsp:nvSpPr>
      <dsp:spPr>
        <a:xfrm rot="10800000">
          <a:off x="1230000" y="4696878"/>
          <a:ext cx="4370576" cy="516565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79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Verdana" pitchFamily="34" charset="0"/>
            </a:rPr>
            <a:t>двоечник</a:t>
          </a:r>
          <a:endParaRPr lang="ru-RU" sz="2000" b="1" kern="1200" dirty="0">
            <a:latin typeface="Book Antiqua" pitchFamily="18" charset="0"/>
          </a:endParaRPr>
        </a:p>
      </dsp:txBody>
      <dsp:txXfrm rot="10800000">
        <a:off x="1359141" y="4696878"/>
        <a:ext cx="4241435" cy="516565"/>
      </dsp:txXfrm>
    </dsp:sp>
    <dsp:sp modelId="{C49964D7-CCC8-4EE1-925D-C906C47DC633}">
      <dsp:nvSpPr>
        <dsp:cNvPr id="0" name=""/>
        <dsp:cNvSpPr/>
      </dsp:nvSpPr>
      <dsp:spPr>
        <a:xfrm>
          <a:off x="971718" y="4696878"/>
          <a:ext cx="516565" cy="5165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585D4-CBED-44B2-9934-21320DEB28A4}">
      <dsp:nvSpPr>
        <dsp:cNvPr id="0" name=""/>
        <dsp:cNvSpPr/>
      </dsp:nvSpPr>
      <dsp:spPr>
        <a:xfrm>
          <a:off x="264317" y="0"/>
          <a:ext cx="2995597" cy="207170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01C45-DF27-4B90-9158-0479D7DD4579}">
      <dsp:nvSpPr>
        <dsp:cNvPr id="0" name=""/>
        <dsp:cNvSpPr/>
      </dsp:nvSpPr>
      <dsp:spPr>
        <a:xfrm>
          <a:off x="16864" y="621510"/>
          <a:ext cx="1657146" cy="828680"/>
        </a:xfrm>
        <a:prstGeom prst="round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  <a:latin typeface="Arial Black" pitchFamily="34" charset="0"/>
            </a:rPr>
            <a:t>ЧН</a:t>
          </a:r>
          <a:endParaRPr lang="ru-RU" sz="3600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57317" y="661963"/>
        <a:ext cx="1576240" cy="747774"/>
      </dsp:txXfrm>
    </dsp:sp>
    <dsp:sp modelId="{FC979F9A-FD66-496D-A5AD-F9E94FFABC82}">
      <dsp:nvSpPr>
        <dsp:cNvPr id="0" name=""/>
        <dsp:cNvSpPr/>
      </dsp:nvSpPr>
      <dsp:spPr>
        <a:xfrm>
          <a:off x="1850221" y="621510"/>
          <a:ext cx="1657146" cy="828680"/>
        </a:xfrm>
        <a:prstGeom prst="round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kern="1200" dirty="0" smtClean="0">
              <a:solidFill>
                <a:srgbClr val="C00000"/>
              </a:solidFill>
              <a:latin typeface="Arial Black" pitchFamily="34" charset="0"/>
            </a:rPr>
            <a:t>[</a:t>
          </a:r>
          <a:r>
            <a:rPr lang="ru-RU" sz="3600" b="1" kern="1200" dirty="0" smtClean="0">
              <a:solidFill>
                <a:srgbClr val="C00000"/>
              </a:solidFill>
              <a:latin typeface="Arial Black" pitchFamily="34" charset="0"/>
            </a:rPr>
            <a:t>ШН</a:t>
          </a:r>
          <a:r>
            <a:rPr lang="en-US" sz="3600" b="1" kern="1200" dirty="0" smtClean="0">
              <a:solidFill>
                <a:srgbClr val="C00000"/>
              </a:solidFill>
              <a:latin typeface="Arial Black" pitchFamily="34" charset="0"/>
            </a:rPr>
            <a:t>]</a:t>
          </a:r>
          <a:endParaRPr lang="ru-RU" sz="3600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1890674" y="661963"/>
        <a:ext cx="1576240" cy="74777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2E9EA-4999-42F1-B0E5-C2259B0258D1}">
      <dsp:nvSpPr>
        <dsp:cNvPr id="0" name=""/>
        <dsp:cNvSpPr/>
      </dsp:nvSpPr>
      <dsp:spPr>
        <a:xfrm>
          <a:off x="71438" y="1342"/>
          <a:ext cx="2791885" cy="696213"/>
        </a:xfrm>
        <a:prstGeom prst="chevron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Монол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о</a:t>
          </a:r>
          <a:r>
            <a:rPr lang="ru-RU" sz="2400" b="1" kern="1200" dirty="0" smtClean="0">
              <a:latin typeface="Book Antiqua" pitchFamily="18" charset="0"/>
            </a:rPr>
            <a:t>г</a:t>
          </a:r>
          <a:endParaRPr lang="ru-RU" sz="2400" kern="1200" dirty="0">
            <a:latin typeface="Book Antiqua" pitchFamily="18" charset="0"/>
          </a:endParaRPr>
        </a:p>
      </dsp:txBody>
      <dsp:txXfrm>
        <a:off x="419545" y="1342"/>
        <a:ext cx="2095672" cy="696213"/>
      </dsp:txXfrm>
    </dsp:sp>
    <dsp:sp modelId="{19CE6867-A98E-4F82-934E-1F3926A8954A}">
      <dsp:nvSpPr>
        <dsp:cNvPr id="0" name=""/>
        <dsp:cNvSpPr/>
      </dsp:nvSpPr>
      <dsp:spPr>
        <a:xfrm>
          <a:off x="2637055" y="60521"/>
          <a:ext cx="2063253" cy="577857"/>
        </a:xfrm>
        <a:prstGeom prst="chevron">
          <a:avLst/>
        </a:prstGeom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диал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о</a:t>
          </a:r>
          <a:r>
            <a:rPr lang="ru-RU" sz="2400" b="1" kern="1200" dirty="0" smtClean="0">
              <a:latin typeface="Book Antiqua" pitchFamily="18" charset="0"/>
            </a:rPr>
            <a:t>г</a:t>
          </a:r>
          <a:endParaRPr lang="ru-RU" sz="2400" kern="1200" dirty="0">
            <a:latin typeface="Book Antiqua" pitchFamily="18" charset="0"/>
          </a:endParaRPr>
        </a:p>
      </dsp:txBody>
      <dsp:txXfrm>
        <a:off x="2925984" y="60521"/>
        <a:ext cx="1485396" cy="577857"/>
      </dsp:txXfrm>
    </dsp:sp>
    <dsp:sp modelId="{CC7955B9-405C-4D47-B2AF-F7CF77E5D734}">
      <dsp:nvSpPr>
        <dsp:cNvPr id="0" name=""/>
        <dsp:cNvSpPr/>
      </dsp:nvSpPr>
      <dsp:spPr>
        <a:xfrm>
          <a:off x="4498059" y="60521"/>
          <a:ext cx="2103125" cy="577857"/>
        </a:xfrm>
        <a:prstGeom prst="chevron">
          <a:avLst/>
        </a:prstGeom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катал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о</a:t>
          </a:r>
          <a:r>
            <a:rPr lang="ru-RU" sz="2400" b="1" kern="1200" dirty="0" smtClean="0">
              <a:latin typeface="Book Antiqua" pitchFamily="18" charset="0"/>
            </a:rPr>
            <a:t>г</a:t>
          </a:r>
          <a:endParaRPr lang="ru-RU" sz="2400" kern="1200" dirty="0">
            <a:latin typeface="Book Antiqua" pitchFamily="18" charset="0"/>
          </a:endParaRPr>
        </a:p>
      </dsp:txBody>
      <dsp:txXfrm>
        <a:off x="4786988" y="60521"/>
        <a:ext cx="1525268" cy="577857"/>
      </dsp:txXfrm>
    </dsp:sp>
    <dsp:sp modelId="{47C8C5E8-E9B9-4601-A8D8-A58DF6BC0D61}">
      <dsp:nvSpPr>
        <dsp:cNvPr id="0" name=""/>
        <dsp:cNvSpPr/>
      </dsp:nvSpPr>
      <dsp:spPr>
        <a:xfrm>
          <a:off x="6398934" y="60521"/>
          <a:ext cx="2245062" cy="577857"/>
        </a:xfrm>
        <a:prstGeom prst="chevron">
          <a:avLst/>
        </a:prstGeom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некрол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о</a:t>
          </a:r>
          <a:r>
            <a:rPr lang="ru-RU" sz="2400" b="1" kern="1200" dirty="0" smtClean="0">
              <a:latin typeface="Book Antiqua" pitchFamily="18" charset="0"/>
            </a:rPr>
            <a:t>г</a:t>
          </a:r>
          <a:endParaRPr lang="ru-RU" sz="2400" kern="1200" dirty="0">
            <a:latin typeface="Book Antiqua" pitchFamily="18" charset="0"/>
          </a:endParaRPr>
        </a:p>
      </dsp:txBody>
      <dsp:txXfrm>
        <a:off x="6687863" y="60521"/>
        <a:ext cx="1667205" cy="577857"/>
      </dsp:txXfrm>
    </dsp:sp>
    <dsp:sp modelId="{56EACB03-D5F8-46BE-BC1F-7706BC1D7658}">
      <dsp:nvSpPr>
        <dsp:cNvPr id="0" name=""/>
        <dsp:cNvSpPr/>
      </dsp:nvSpPr>
      <dsp:spPr>
        <a:xfrm>
          <a:off x="71438" y="795026"/>
          <a:ext cx="3219569" cy="696213"/>
        </a:xfrm>
        <a:prstGeom prst="chevron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Филантр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о</a:t>
          </a:r>
          <a:r>
            <a:rPr lang="ru-RU" sz="2400" b="1" kern="1200" dirty="0" smtClean="0">
              <a:latin typeface="Book Antiqua" pitchFamily="18" charset="0"/>
            </a:rPr>
            <a:t>п</a:t>
          </a:r>
          <a:endParaRPr lang="ru-RU" sz="2400" kern="1200" dirty="0">
            <a:latin typeface="Book Antiqua" pitchFamily="18" charset="0"/>
          </a:endParaRPr>
        </a:p>
      </dsp:txBody>
      <dsp:txXfrm>
        <a:off x="419545" y="795026"/>
        <a:ext cx="2523356" cy="696213"/>
      </dsp:txXfrm>
    </dsp:sp>
    <dsp:sp modelId="{E383ACC6-60D6-4DD2-A77A-A14DF6A9D79A}">
      <dsp:nvSpPr>
        <dsp:cNvPr id="0" name=""/>
        <dsp:cNvSpPr/>
      </dsp:nvSpPr>
      <dsp:spPr>
        <a:xfrm>
          <a:off x="3064739" y="854204"/>
          <a:ext cx="3063394" cy="577857"/>
        </a:xfrm>
        <a:prstGeom prst="chevron">
          <a:avLst/>
        </a:prstGeom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филантр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о</a:t>
          </a:r>
          <a:r>
            <a:rPr lang="ru-RU" sz="2400" b="1" kern="1200" dirty="0" smtClean="0">
              <a:latin typeface="Book Antiqua" pitchFamily="18" charset="0"/>
            </a:rPr>
            <a:t>пия</a:t>
          </a:r>
          <a:endParaRPr lang="ru-RU" sz="2400" kern="1200" dirty="0">
            <a:latin typeface="Book Antiqua" pitchFamily="18" charset="0"/>
          </a:endParaRPr>
        </a:p>
      </dsp:txBody>
      <dsp:txXfrm>
        <a:off x="3353668" y="854204"/>
        <a:ext cx="2485537" cy="577857"/>
      </dsp:txXfrm>
    </dsp:sp>
    <dsp:sp modelId="{EED6BB0D-F010-4FB5-A723-56AAD363F228}">
      <dsp:nvSpPr>
        <dsp:cNvPr id="0" name=""/>
        <dsp:cNvSpPr/>
      </dsp:nvSpPr>
      <dsp:spPr>
        <a:xfrm>
          <a:off x="71438" y="1588709"/>
          <a:ext cx="3219569" cy="696213"/>
        </a:xfrm>
        <a:prstGeom prst="chevron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Кулин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а</a:t>
          </a:r>
          <a:r>
            <a:rPr lang="ru-RU" sz="2400" b="1" kern="1200" dirty="0" smtClean="0">
              <a:latin typeface="Book Antiqua" pitchFamily="18" charset="0"/>
            </a:rPr>
            <a:t>р</a:t>
          </a:r>
          <a:endParaRPr lang="ru-RU" sz="2400" kern="1200" dirty="0">
            <a:latin typeface="Book Antiqua" pitchFamily="18" charset="0"/>
          </a:endParaRPr>
        </a:p>
      </dsp:txBody>
      <dsp:txXfrm>
        <a:off x="419545" y="1588709"/>
        <a:ext cx="2523356" cy="696213"/>
      </dsp:txXfrm>
    </dsp:sp>
    <dsp:sp modelId="{A1EA57FD-DA41-4BF2-ABAA-4FD30ADA35BC}">
      <dsp:nvSpPr>
        <dsp:cNvPr id="0" name=""/>
        <dsp:cNvSpPr/>
      </dsp:nvSpPr>
      <dsp:spPr>
        <a:xfrm>
          <a:off x="3064739" y="1647887"/>
          <a:ext cx="3063394" cy="577857"/>
        </a:xfrm>
        <a:prstGeom prst="chevron">
          <a:avLst/>
        </a:prstGeom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кулин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а</a:t>
          </a:r>
          <a:r>
            <a:rPr lang="ru-RU" sz="2400" b="1" kern="1200" dirty="0" smtClean="0">
              <a:latin typeface="Book Antiqua" pitchFamily="18" charset="0"/>
            </a:rPr>
            <a:t>рия</a:t>
          </a:r>
          <a:endParaRPr lang="ru-RU" sz="2400" kern="1200" dirty="0">
            <a:latin typeface="Book Antiqua" pitchFamily="18" charset="0"/>
          </a:endParaRPr>
        </a:p>
      </dsp:txBody>
      <dsp:txXfrm>
        <a:off x="3353668" y="1647887"/>
        <a:ext cx="2485537" cy="577857"/>
      </dsp:txXfrm>
    </dsp:sp>
    <dsp:sp modelId="{CFB1A504-0F1D-4471-8161-4167BF15E5F6}">
      <dsp:nvSpPr>
        <dsp:cNvPr id="0" name=""/>
        <dsp:cNvSpPr/>
      </dsp:nvSpPr>
      <dsp:spPr>
        <a:xfrm>
          <a:off x="71438" y="2382393"/>
          <a:ext cx="3219569" cy="696213"/>
        </a:xfrm>
        <a:prstGeom prst="chevron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Ветерин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а</a:t>
          </a:r>
          <a:r>
            <a:rPr lang="ru-RU" sz="2400" b="1" kern="1200" dirty="0" smtClean="0">
              <a:latin typeface="Book Antiqua" pitchFamily="18" charset="0"/>
            </a:rPr>
            <a:t>р</a:t>
          </a:r>
          <a:endParaRPr lang="ru-RU" sz="2400" kern="1200" dirty="0">
            <a:latin typeface="Book Antiqua" pitchFamily="18" charset="0"/>
          </a:endParaRPr>
        </a:p>
      </dsp:txBody>
      <dsp:txXfrm>
        <a:off x="419545" y="2382393"/>
        <a:ext cx="2523356" cy="696213"/>
      </dsp:txXfrm>
    </dsp:sp>
    <dsp:sp modelId="{B16C6992-0142-47BA-B6B9-EA652E2D4273}">
      <dsp:nvSpPr>
        <dsp:cNvPr id="0" name=""/>
        <dsp:cNvSpPr/>
      </dsp:nvSpPr>
      <dsp:spPr>
        <a:xfrm>
          <a:off x="3064739" y="2441571"/>
          <a:ext cx="3063394" cy="577857"/>
        </a:xfrm>
        <a:prstGeom prst="chevron">
          <a:avLst/>
        </a:prstGeom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ветерин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а</a:t>
          </a:r>
          <a:r>
            <a:rPr lang="ru-RU" sz="2400" b="1" kern="1200" dirty="0" smtClean="0">
              <a:latin typeface="Book Antiqua" pitchFamily="18" charset="0"/>
            </a:rPr>
            <a:t>рия</a:t>
          </a:r>
          <a:endParaRPr lang="ru-RU" sz="2400" kern="1200" dirty="0">
            <a:latin typeface="Book Antiqua" pitchFamily="18" charset="0"/>
          </a:endParaRPr>
        </a:p>
      </dsp:txBody>
      <dsp:txXfrm>
        <a:off x="3353668" y="2441571"/>
        <a:ext cx="2485537" cy="577857"/>
      </dsp:txXfrm>
    </dsp:sp>
    <dsp:sp modelId="{10D15122-B7BE-4E2D-B52E-EB3E7946DB0C}">
      <dsp:nvSpPr>
        <dsp:cNvPr id="0" name=""/>
        <dsp:cNvSpPr/>
      </dsp:nvSpPr>
      <dsp:spPr>
        <a:xfrm>
          <a:off x="71438" y="3176076"/>
          <a:ext cx="3219569" cy="696213"/>
        </a:xfrm>
        <a:prstGeom prst="chevron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Рефл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е</a:t>
          </a:r>
          <a:r>
            <a:rPr lang="ru-RU" sz="2400" b="1" kern="1200" dirty="0" smtClean="0">
              <a:latin typeface="Book Antiqua" pitchFamily="18" charset="0"/>
            </a:rPr>
            <a:t>кс</a:t>
          </a:r>
          <a:endParaRPr lang="ru-RU" sz="2400" kern="1200" dirty="0">
            <a:latin typeface="Book Antiqua" pitchFamily="18" charset="0"/>
          </a:endParaRPr>
        </a:p>
      </dsp:txBody>
      <dsp:txXfrm>
        <a:off x="419545" y="3176076"/>
        <a:ext cx="2523356" cy="696213"/>
      </dsp:txXfrm>
    </dsp:sp>
    <dsp:sp modelId="{06865A0C-697B-4A60-BB72-8FAC1A09CC48}">
      <dsp:nvSpPr>
        <dsp:cNvPr id="0" name=""/>
        <dsp:cNvSpPr/>
      </dsp:nvSpPr>
      <dsp:spPr>
        <a:xfrm>
          <a:off x="3064739" y="3235254"/>
          <a:ext cx="3063394" cy="577857"/>
        </a:xfrm>
        <a:prstGeom prst="chevron">
          <a:avLst/>
        </a:prstGeom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рефл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е</a:t>
          </a:r>
          <a:r>
            <a:rPr lang="ru-RU" sz="2400" b="1" kern="1200" dirty="0" smtClean="0">
              <a:latin typeface="Book Antiqua" pitchFamily="18" charset="0"/>
            </a:rPr>
            <a:t>ксия</a:t>
          </a:r>
          <a:endParaRPr lang="ru-RU" sz="2400" kern="1200" dirty="0">
            <a:latin typeface="Book Antiqua" pitchFamily="18" charset="0"/>
          </a:endParaRPr>
        </a:p>
      </dsp:txBody>
      <dsp:txXfrm>
        <a:off x="3353668" y="3235254"/>
        <a:ext cx="2485537" cy="577857"/>
      </dsp:txXfrm>
    </dsp:sp>
    <dsp:sp modelId="{2C733869-151A-4719-A7BC-152B1CD08DD4}">
      <dsp:nvSpPr>
        <dsp:cNvPr id="0" name=""/>
        <dsp:cNvSpPr/>
      </dsp:nvSpPr>
      <dsp:spPr>
        <a:xfrm>
          <a:off x="71438" y="3969760"/>
          <a:ext cx="3219569" cy="696213"/>
        </a:xfrm>
        <a:prstGeom prst="chevron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Сосредот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о</a:t>
          </a:r>
          <a:r>
            <a:rPr lang="ru-RU" sz="2400" b="1" kern="1200" dirty="0" smtClean="0">
              <a:latin typeface="Book Antiqua" pitchFamily="18" charset="0"/>
            </a:rPr>
            <a:t>чить</a:t>
          </a:r>
          <a:endParaRPr lang="ru-RU" sz="2400" kern="1200" dirty="0">
            <a:latin typeface="Book Antiqua" pitchFamily="18" charset="0"/>
          </a:endParaRPr>
        </a:p>
      </dsp:txBody>
      <dsp:txXfrm>
        <a:off x="419545" y="3969760"/>
        <a:ext cx="2523356" cy="696213"/>
      </dsp:txXfrm>
    </dsp:sp>
    <dsp:sp modelId="{1D2AC9B0-2EA2-4E0E-B438-2AC83AB97720}">
      <dsp:nvSpPr>
        <dsp:cNvPr id="0" name=""/>
        <dsp:cNvSpPr/>
      </dsp:nvSpPr>
      <dsp:spPr>
        <a:xfrm>
          <a:off x="3064739" y="4028938"/>
          <a:ext cx="3063394" cy="577857"/>
        </a:xfrm>
        <a:prstGeom prst="chevron">
          <a:avLst/>
        </a:prstGeom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сосредот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о</a:t>
          </a:r>
          <a:r>
            <a:rPr lang="ru-RU" sz="2400" b="1" kern="1200" dirty="0" smtClean="0">
              <a:latin typeface="Book Antiqua" pitchFamily="18" charset="0"/>
            </a:rPr>
            <a:t>чение</a:t>
          </a:r>
          <a:endParaRPr lang="ru-RU" sz="2400" kern="1200" dirty="0">
            <a:latin typeface="Book Antiqua" pitchFamily="18" charset="0"/>
          </a:endParaRPr>
        </a:p>
      </dsp:txBody>
      <dsp:txXfrm>
        <a:off x="3353668" y="4028938"/>
        <a:ext cx="2485537" cy="577857"/>
      </dsp:txXfrm>
    </dsp:sp>
    <dsp:sp modelId="{717C3CA0-9EE5-40E8-94A0-9B9C24C7E9BD}">
      <dsp:nvSpPr>
        <dsp:cNvPr id="0" name=""/>
        <dsp:cNvSpPr/>
      </dsp:nvSpPr>
      <dsp:spPr>
        <a:xfrm>
          <a:off x="71438" y="4763443"/>
          <a:ext cx="3219569" cy="696213"/>
        </a:xfrm>
        <a:prstGeom prst="chevron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Обесп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е</a:t>
          </a:r>
          <a:r>
            <a:rPr lang="ru-RU" sz="2400" b="1" kern="1200" dirty="0" smtClean="0">
              <a:latin typeface="Book Antiqua" pitchFamily="18" charset="0"/>
            </a:rPr>
            <a:t>чить</a:t>
          </a:r>
          <a:endParaRPr lang="ru-RU" sz="2400" kern="1200" dirty="0">
            <a:latin typeface="Book Antiqua" pitchFamily="18" charset="0"/>
          </a:endParaRPr>
        </a:p>
      </dsp:txBody>
      <dsp:txXfrm>
        <a:off x="419545" y="4763443"/>
        <a:ext cx="2523356" cy="696213"/>
      </dsp:txXfrm>
    </dsp:sp>
    <dsp:sp modelId="{09EAA41F-28DB-4833-AE30-A040B5702017}">
      <dsp:nvSpPr>
        <dsp:cNvPr id="0" name=""/>
        <dsp:cNvSpPr/>
      </dsp:nvSpPr>
      <dsp:spPr>
        <a:xfrm>
          <a:off x="3064739" y="4822621"/>
          <a:ext cx="3063394" cy="577857"/>
        </a:xfrm>
        <a:prstGeom prst="chevron">
          <a:avLst/>
        </a:prstGeom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обесп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е</a:t>
          </a:r>
          <a:r>
            <a:rPr lang="ru-RU" sz="2400" b="1" kern="1200" dirty="0" smtClean="0">
              <a:latin typeface="Book Antiqua" pitchFamily="18" charset="0"/>
            </a:rPr>
            <a:t>чение</a:t>
          </a:r>
          <a:endParaRPr lang="ru-RU" sz="2400" kern="1200" dirty="0">
            <a:latin typeface="Book Antiqua" pitchFamily="18" charset="0"/>
          </a:endParaRPr>
        </a:p>
      </dsp:txBody>
      <dsp:txXfrm>
        <a:off x="3353668" y="4822621"/>
        <a:ext cx="2485537" cy="577857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61E2D-86D3-4CCA-80E9-B2BD073AFCAC}">
      <dsp:nvSpPr>
        <dsp:cNvPr id="0" name=""/>
        <dsp:cNvSpPr/>
      </dsp:nvSpPr>
      <dsp:spPr>
        <a:xfrm>
          <a:off x="1143010" y="1342"/>
          <a:ext cx="3067899" cy="696213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Св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е</a:t>
          </a:r>
          <a:r>
            <a:rPr lang="ru-RU" sz="2400" b="1" kern="1200" dirty="0" smtClean="0">
              <a:latin typeface="Book Antiqua" pitchFamily="18" charset="0"/>
            </a:rPr>
            <a:t>дения</a:t>
          </a:r>
          <a:endParaRPr lang="ru-RU" sz="2400" kern="1200" dirty="0">
            <a:latin typeface="Book Antiqua" pitchFamily="18" charset="0"/>
          </a:endParaRPr>
        </a:p>
      </dsp:txBody>
      <dsp:txXfrm>
        <a:off x="1491117" y="1342"/>
        <a:ext cx="2371686" cy="696213"/>
      </dsp:txXfrm>
    </dsp:sp>
    <dsp:sp modelId="{97E18948-3D26-493B-9538-E1B95E41F342}">
      <dsp:nvSpPr>
        <dsp:cNvPr id="0" name=""/>
        <dsp:cNvSpPr/>
      </dsp:nvSpPr>
      <dsp:spPr>
        <a:xfrm>
          <a:off x="3984640" y="60521"/>
          <a:ext cx="3587785" cy="577857"/>
        </a:xfrm>
        <a:prstGeom prst="chevr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осв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е</a:t>
          </a:r>
          <a:r>
            <a:rPr lang="ru-RU" sz="2400" b="1" kern="1200" dirty="0" smtClean="0">
              <a:latin typeface="Book Antiqua" pitchFamily="18" charset="0"/>
            </a:rPr>
            <a:t>домиться</a:t>
          </a:r>
          <a:endParaRPr lang="ru-RU" sz="2400" kern="1200" dirty="0">
            <a:latin typeface="Book Antiqua" pitchFamily="18" charset="0"/>
          </a:endParaRPr>
        </a:p>
      </dsp:txBody>
      <dsp:txXfrm>
        <a:off x="4273569" y="60521"/>
        <a:ext cx="3009928" cy="577857"/>
      </dsp:txXfrm>
    </dsp:sp>
    <dsp:sp modelId="{D8257EEE-AE1B-473C-B46D-28A312790C77}">
      <dsp:nvSpPr>
        <dsp:cNvPr id="0" name=""/>
        <dsp:cNvSpPr/>
      </dsp:nvSpPr>
      <dsp:spPr>
        <a:xfrm>
          <a:off x="1143010" y="795026"/>
          <a:ext cx="3067899" cy="696213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Обр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у</a:t>
          </a:r>
          <a:r>
            <a:rPr lang="ru-RU" sz="2400" b="1" kern="1200" dirty="0" smtClean="0">
              <a:latin typeface="Book Antiqua" pitchFamily="18" charset="0"/>
            </a:rPr>
            <a:t>шить</a:t>
          </a:r>
          <a:endParaRPr lang="ru-RU" sz="2400" kern="1200" dirty="0">
            <a:latin typeface="Book Antiqua" pitchFamily="18" charset="0"/>
          </a:endParaRPr>
        </a:p>
      </dsp:txBody>
      <dsp:txXfrm>
        <a:off x="1491117" y="795026"/>
        <a:ext cx="2371686" cy="696213"/>
      </dsp:txXfrm>
    </dsp:sp>
    <dsp:sp modelId="{DA33A1C9-AD91-47BB-83BB-ABEF6B1E37BB}">
      <dsp:nvSpPr>
        <dsp:cNvPr id="0" name=""/>
        <dsp:cNvSpPr/>
      </dsp:nvSpPr>
      <dsp:spPr>
        <a:xfrm>
          <a:off x="3984640" y="854204"/>
          <a:ext cx="3587785" cy="577857"/>
        </a:xfrm>
        <a:prstGeom prst="chevr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обр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у</a:t>
          </a:r>
          <a:r>
            <a:rPr lang="ru-RU" sz="2400" b="1" kern="1200" dirty="0" smtClean="0">
              <a:latin typeface="Book Antiqua" pitchFamily="18" charset="0"/>
            </a:rPr>
            <a:t>шение</a:t>
          </a:r>
          <a:endParaRPr lang="ru-RU" sz="2400" kern="1200" dirty="0">
            <a:latin typeface="Book Antiqua" pitchFamily="18" charset="0"/>
          </a:endParaRPr>
        </a:p>
      </dsp:txBody>
      <dsp:txXfrm>
        <a:off x="4273569" y="854204"/>
        <a:ext cx="3009928" cy="577857"/>
      </dsp:txXfrm>
    </dsp:sp>
    <dsp:sp modelId="{8BCE1CE3-7416-4005-97D7-4380ACC7784C}">
      <dsp:nvSpPr>
        <dsp:cNvPr id="0" name=""/>
        <dsp:cNvSpPr/>
      </dsp:nvSpPr>
      <dsp:spPr>
        <a:xfrm>
          <a:off x="1143010" y="1588709"/>
          <a:ext cx="3067899" cy="696213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Обнар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у</a:t>
          </a:r>
          <a:r>
            <a:rPr lang="ru-RU" sz="2400" b="1" kern="1200" dirty="0" smtClean="0">
              <a:latin typeface="Book Antiqua" pitchFamily="18" charset="0"/>
            </a:rPr>
            <a:t>жить</a:t>
          </a:r>
          <a:endParaRPr lang="ru-RU" sz="2400" kern="1200" dirty="0">
            <a:latin typeface="Book Antiqua" pitchFamily="18" charset="0"/>
          </a:endParaRPr>
        </a:p>
      </dsp:txBody>
      <dsp:txXfrm>
        <a:off x="1491117" y="1588709"/>
        <a:ext cx="2371686" cy="696213"/>
      </dsp:txXfrm>
    </dsp:sp>
    <dsp:sp modelId="{9DF4043B-D788-4038-A7A2-F204FB4944E9}">
      <dsp:nvSpPr>
        <dsp:cNvPr id="0" name=""/>
        <dsp:cNvSpPr/>
      </dsp:nvSpPr>
      <dsp:spPr>
        <a:xfrm>
          <a:off x="3984640" y="1647887"/>
          <a:ext cx="3587785" cy="577857"/>
        </a:xfrm>
        <a:prstGeom prst="chevr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обнар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у</a:t>
          </a:r>
          <a:r>
            <a:rPr lang="ru-RU" sz="2400" b="1" kern="1200" dirty="0" smtClean="0">
              <a:latin typeface="Book Antiqua" pitchFamily="18" charset="0"/>
            </a:rPr>
            <a:t>жение</a:t>
          </a:r>
          <a:endParaRPr lang="ru-RU" sz="2400" kern="1200" dirty="0">
            <a:latin typeface="Book Antiqua" pitchFamily="18" charset="0"/>
          </a:endParaRPr>
        </a:p>
      </dsp:txBody>
      <dsp:txXfrm>
        <a:off x="4273569" y="1647887"/>
        <a:ext cx="3009928" cy="577857"/>
      </dsp:txXfrm>
    </dsp:sp>
    <dsp:sp modelId="{8275F6E1-A261-401E-B5E7-B1B4968A7B7D}">
      <dsp:nvSpPr>
        <dsp:cNvPr id="0" name=""/>
        <dsp:cNvSpPr/>
      </dsp:nvSpPr>
      <dsp:spPr>
        <a:xfrm>
          <a:off x="1143010" y="2382393"/>
          <a:ext cx="3067899" cy="696213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Крас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и</a:t>
          </a:r>
          <a:r>
            <a:rPr lang="ru-RU" sz="2400" b="1" kern="1200" dirty="0" smtClean="0">
              <a:latin typeface="Book Antiqua" pitchFamily="18" charset="0"/>
            </a:rPr>
            <a:t>вый</a:t>
          </a:r>
          <a:endParaRPr lang="ru-RU" sz="2400" kern="1200" dirty="0">
            <a:latin typeface="Book Antiqua" pitchFamily="18" charset="0"/>
          </a:endParaRPr>
        </a:p>
      </dsp:txBody>
      <dsp:txXfrm>
        <a:off x="1491117" y="2382393"/>
        <a:ext cx="2371686" cy="696213"/>
      </dsp:txXfrm>
    </dsp:sp>
    <dsp:sp modelId="{D96E5B98-77E7-41DC-A9D2-CD79C0DAFCA9}">
      <dsp:nvSpPr>
        <dsp:cNvPr id="0" name=""/>
        <dsp:cNvSpPr/>
      </dsp:nvSpPr>
      <dsp:spPr>
        <a:xfrm>
          <a:off x="3984640" y="2441571"/>
          <a:ext cx="3587785" cy="577857"/>
        </a:xfrm>
        <a:prstGeom prst="chevr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крас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и</a:t>
          </a:r>
          <a:r>
            <a:rPr lang="ru-RU" sz="2400" b="1" kern="1200" dirty="0" smtClean="0">
              <a:latin typeface="Book Antiqua" pitchFamily="18" charset="0"/>
            </a:rPr>
            <a:t>вее</a:t>
          </a:r>
          <a:endParaRPr lang="ru-RU" sz="2400" kern="1200" dirty="0">
            <a:latin typeface="Book Antiqua" pitchFamily="18" charset="0"/>
          </a:endParaRPr>
        </a:p>
      </dsp:txBody>
      <dsp:txXfrm>
        <a:off x="4273569" y="2441571"/>
        <a:ext cx="3009928" cy="577857"/>
      </dsp:txXfrm>
    </dsp:sp>
    <dsp:sp modelId="{999EE69E-5537-43F4-AB11-3BB1E151AB84}">
      <dsp:nvSpPr>
        <dsp:cNvPr id="0" name=""/>
        <dsp:cNvSpPr/>
      </dsp:nvSpPr>
      <dsp:spPr>
        <a:xfrm>
          <a:off x="1143010" y="3176076"/>
          <a:ext cx="3067899" cy="696213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К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у</a:t>
          </a:r>
          <a:r>
            <a:rPr lang="ru-RU" sz="2400" b="1" kern="1200" dirty="0" smtClean="0">
              <a:latin typeface="Book Antiqua" pitchFamily="18" charset="0"/>
            </a:rPr>
            <a:t>хня</a:t>
          </a:r>
          <a:endParaRPr lang="ru-RU" sz="2400" kern="1200" dirty="0">
            <a:latin typeface="Book Antiqua" pitchFamily="18" charset="0"/>
          </a:endParaRPr>
        </a:p>
      </dsp:txBody>
      <dsp:txXfrm>
        <a:off x="1491117" y="3176076"/>
        <a:ext cx="2371686" cy="696213"/>
      </dsp:txXfrm>
    </dsp:sp>
    <dsp:sp modelId="{5F44739B-CA8A-44CD-8E2A-31C9917F46C2}">
      <dsp:nvSpPr>
        <dsp:cNvPr id="0" name=""/>
        <dsp:cNvSpPr/>
      </dsp:nvSpPr>
      <dsp:spPr>
        <a:xfrm>
          <a:off x="3984640" y="3235254"/>
          <a:ext cx="3587785" cy="577857"/>
        </a:xfrm>
        <a:prstGeom prst="chevr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к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у</a:t>
          </a:r>
          <a:r>
            <a:rPr lang="ru-RU" sz="2400" b="1" kern="1200" dirty="0" smtClean="0">
              <a:latin typeface="Book Antiqua" pitchFamily="18" charset="0"/>
            </a:rPr>
            <a:t>хонный</a:t>
          </a:r>
          <a:endParaRPr lang="ru-RU" sz="2400" kern="1200" dirty="0">
            <a:latin typeface="Book Antiqua" pitchFamily="18" charset="0"/>
          </a:endParaRPr>
        </a:p>
      </dsp:txBody>
      <dsp:txXfrm>
        <a:off x="4273569" y="3235254"/>
        <a:ext cx="3009928" cy="577857"/>
      </dsp:txXfrm>
    </dsp:sp>
    <dsp:sp modelId="{DC9494E0-21C4-4E08-989B-CBA9E987E038}">
      <dsp:nvSpPr>
        <dsp:cNvPr id="0" name=""/>
        <dsp:cNvSpPr/>
      </dsp:nvSpPr>
      <dsp:spPr>
        <a:xfrm>
          <a:off x="1143010" y="3969760"/>
          <a:ext cx="3067899" cy="696213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Г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е</a:t>
          </a:r>
          <a:r>
            <a:rPr lang="ru-RU" sz="2400" b="1" kern="1200" dirty="0" smtClean="0">
              <a:latin typeface="Book Antiqua" pitchFamily="18" charset="0"/>
            </a:rPr>
            <a:t>н</a:t>
          </a:r>
          <a:endParaRPr lang="ru-RU" sz="2400" kern="1200" dirty="0">
            <a:latin typeface="Book Antiqua" pitchFamily="18" charset="0"/>
          </a:endParaRPr>
        </a:p>
      </dsp:txBody>
      <dsp:txXfrm>
        <a:off x="1491117" y="3969760"/>
        <a:ext cx="2371686" cy="696213"/>
      </dsp:txXfrm>
    </dsp:sp>
    <dsp:sp modelId="{EFF922BE-6C3D-42E3-A9D5-C525E82F26FC}">
      <dsp:nvSpPr>
        <dsp:cNvPr id="0" name=""/>
        <dsp:cNvSpPr/>
      </dsp:nvSpPr>
      <dsp:spPr>
        <a:xfrm>
          <a:off x="3984640" y="4028938"/>
          <a:ext cx="3587785" cy="577857"/>
        </a:xfrm>
        <a:prstGeom prst="chevr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г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е</a:t>
          </a:r>
          <a:r>
            <a:rPr lang="ru-RU" sz="2400" b="1" kern="1200" dirty="0" smtClean="0">
              <a:latin typeface="Book Antiqua" pitchFamily="18" charset="0"/>
            </a:rPr>
            <a:t>незис</a:t>
          </a:r>
          <a:endParaRPr lang="ru-RU" sz="2400" kern="1200" dirty="0">
            <a:latin typeface="Book Antiqua" pitchFamily="18" charset="0"/>
          </a:endParaRPr>
        </a:p>
      </dsp:txBody>
      <dsp:txXfrm>
        <a:off x="4273569" y="4028938"/>
        <a:ext cx="3009928" cy="577857"/>
      </dsp:txXfrm>
    </dsp:sp>
    <dsp:sp modelId="{CC00BB83-9C8D-426F-B0C7-6BD58536A341}">
      <dsp:nvSpPr>
        <dsp:cNvPr id="0" name=""/>
        <dsp:cNvSpPr/>
      </dsp:nvSpPr>
      <dsp:spPr>
        <a:xfrm>
          <a:off x="1143010" y="4763443"/>
          <a:ext cx="3067899" cy="696213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Укра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и</a:t>
          </a:r>
          <a:r>
            <a:rPr lang="ru-RU" sz="2400" b="1" kern="1200" dirty="0" smtClean="0">
              <a:latin typeface="Book Antiqua" pitchFamily="18" charset="0"/>
            </a:rPr>
            <a:t>на</a:t>
          </a:r>
          <a:endParaRPr lang="ru-RU" sz="2400" kern="1200" dirty="0">
            <a:latin typeface="Book Antiqua" pitchFamily="18" charset="0"/>
          </a:endParaRPr>
        </a:p>
      </dsp:txBody>
      <dsp:txXfrm>
        <a:off x="1491117" y="4763443"/>
        <a:ext cx="2371686" cy="696213"/>
      </dsp:txXfrm>
    </dsp:sp>
    <dsp:sp modelId="{6CF33102-1C54-4402-8667-F3F09D5F09E3}">
      <dsp:nvSpPr>
        <dsp:cNvPr id="0" name=""/>
        <dsp:cNvSpPr/>
      </dsp:nvSpPr>
      <dsp:spPr>
        <a:xfrm>
          <a:off x="3984640" y="4822621"/>
          <a:ext cx="3587785" cy="577857"/>
        </a:xfrm>
        <a:prstGeom prst="chevr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укра</a:t>
          </a:r>
          <a:r>
            <a:rPr lang="ru-RU" sz="2400" b="1" kern="1200" dirty="0" smtClean="0">
              <a:solidFill>
                <a:srgbClr val="C00000"/>
              </a:solidFill>
              <a:latin typeface="Book Antiqua" pitchFamily="18" charset="0"/>
            </a:rPr>
            <a:t>и</a:t>
          </a:r>
          <a:r>
            <a:rPr lang="ru-RU" sz="2400" b="1" kern="1200" dirty="0" smtClean="0">
              <a:latin typeface="Book Antiqua" pitchFamily="18" charset="0"/>
            </a:rPr>
            <a:t>нский</a:t>
          </a:r>
          <a:endParaRPr lang="ru-RU" sz="2400" kern="1200" dirty="0">
            <a:latin typeface="Book Antiqua" pitchFamily="18" charset="0"/>
          </a:endParaRPr>
        </a:p>
      </dsp:txBody>
      <dsp:txXfrm>
        <a:off x="4273569" y="4822621"/>
        <a:ext cx="3009928" cy="5778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12E9-2454-4D03-8DED-49C9A5463BD1}">
      <dsp:nvSpPr>
        <dsp:cNvPr id="0" name=""/>
        <dsp:cNvSpPr/>
      </dsp:nvSpPr>
      <dsp:spPr>
        <a:xfrm>
          <a:off x="1464" y="0"/>
          <a:ext cx="3094018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Verdana" pitchFamily="34" charset="0"/>
            </a:rPr>
            <a:t>г</a:t>
          </a:r>
          <a:r>
            <a:rPr lang="ru-RU" sz="3400" b="1" kern="1200" dirty="0" smtClean="0">
              <a:solidFill>
                <a:srgbClr val="FF0000"/>
              </a:solidFill>
              <a:latin typeface="Verdana" pitchFamily="34" charset="0"/>
            </a:rPr>
            <a:t>Е</a:t>
          </a:r>
          <a:r>
            <a:rPr lang="ru-RU" sz="3400" b="1" kern="1200" dirty="0" smtClean="0">
              <a:latin typeface="Verdana" pitchFamily="34" charset="0"/>
            </a:rPr>
            <a:t>рб</a:t>
          </a:r>
          <a:endParaRPr lang="ru-RU" sz="3400" b="1" kern="1200" dirty="0">
            <a:latin typeface="Verdana" pitchFamily="34" charset="0"/>
          </a:endParaRPr>
        </a:p>
      </dsp:txBody>
      <dsp:txXfrm>
        <a:off x="287216" y="0"/>
        <a:ext cx="2522514" cy="571504"/>
      </dsp:txXfrm>
    </dsp:sp>
    <dsp:sp modelId="{BDAAD0E1-87DB-40AA-89A9-6DFF84A26188}">
      <dsp:nvSpPr>
        <dsp:cNvPr id="0" name=""/>
        <dsp:cNvSpPr/>
      </dsp:nvSpPr>
      <dsp:spPr>
        <a:xfrm>
          <a:off x="2786081" y="0"/>
          <a:ext cx="1571637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-</a:t>
          </a:r>
          <a:endParaRPr lang="ru-RU" sz="3400" kern="1200" dirty="0"/>
        </a:p>
      </dsp:txBody>
      <dsp:txXfrm>
        <a:off x="3071833" y="0"/>
        <a:ext cx="1000133" cy="571504"/>
      </dsp:txXfrm>
    </dsp:sp>
    <dsp:sp modelId="{17274534-C058-4955-887D-BBDF926F8603}">
      <dsp:nvSpPr>
        <dsp:cNvPr id="0" name=""/>
        <dsp:cNvSpPr/>
      </dsp:nvSpPr>
      <dsp:spPr>
        <a:xfrm>
          <a:off x="4048317" y="0"/>
          <a:ext cx="3094018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Verdana" pitchFamily="34" charset="0"/>
            </a:rPr>
            <a:t>о </a:t>
          </a:r>
          <a:r>
            <a:rPr lang="ru-RU" sz="3400" b="1" kern="1200" dirty="0" err="1" smtClean="0">
              <a:latin typeface="Verdana" pitchFamily="34" charset="0"/>
            </a:rPr>
            <a:t>герб</a:t>
          </a:r>
          <a:r>
            <a:rPr lang="ru-RU" sz="3400" b="1" kern="1200" dirty="0" err="1" smtClean="0">
              <a:solidFill>
                <a:srgbClr val="FF0000"/>
              </a:solidFill>
              <a:latin typeface="Verdana" pitchFamily="34" charset="0"/>
            </a:rPr>
            <a:t>Е</a:t>
          </a:r>
          <a:endParaRPr lang="ru-RU" sz="3400" b="1" kern="1200" dirty="0">
            <a:solidFill>
              <a:srgbClr val="FF0000"/>
            </a:solidFill>
            <a:latin typeface="Verdana" pitchFamily="34" charset="0"/>
          </a:endParaRPr>
        </a:p>
      </dsp:txBody>
      <dsp:txXfrm>
        <a:off x="4334069" y="0"/>
        <a:ext cx="2522514" cy="5715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12E9-2454-4D03-8DED-49C9A5463BD1}">
      <dsp:nvSpPr>
        <dsp:cNvPr id="0" name=""/>
        <dsp:cNvSpPr/>
      </dsp:nvSpPr>
      <dsp:spPr>
        <a:xfrm>
          <a:off x="1464" y="0"/>
          <a:ext cx="3094018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Verdana" pitchFamily="34" charset="0"/>
            </a:rPr>
            <a:t>з</a:t>
          </a:r>
          <a:r>
            <a:rPr lang="ru-RU" sz="3400" b="1" kern="1200" dirty="0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3400" b="1" kern="1200" dirty="0" smtClean="0">
              <a:latin typeface="Verdana" pitchFamily="34" charset="0"/>
            </a:rPr>
            <a:t>перт</a:t>
          </a:r>
          <a:endParaRPr lang="ru-RU" sz="3400" b="1" kern="1200" dirty="0">
            <a:latin typeface="Verdana" pitchFamily="34" charset="0"/>
          </a:endParaRPr>
        </a:p>
      </dsp:txBody>
      <dsp:txXfrm>
        <a:off x="287216" y="0"/>
        <a:ext cx="2522514" cy="571504"/>
      </dsp:txXfrm>
    </dsp:sp>
    <dsp:sp modelId="{BDAAD0E1-87DB-40AA-89A9-6DFF84A26188}">
      <dsp:nvSpPr>
        <dsp:cNvPr id="0" name=""/>
        <dsp:cNvSpPr/>
      </dsp:nvSpPr>
      <dsp:spPr>
        <a:xfrm>
          <a:off x="2786081" y="0"/>
          <a:ext cx="1571637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-</a:t>
          </a:r>
          <a:endParaRPr lang="ru-RU" sz="3400" kern="1200" dirty="0"/>
        </a:p>
      </dsp:txBody>
      <dsp:txXfrm>
        <a:off x="3071833" y="0"/>
        <a:ext cx="1000133" cy="571504"/>
      </dsp:txXfrm>
    </dsp:sp>
    <dsp:sp modelId="{17274534-C058-4955-887D-BBDF926F8603}">
      <dsp:nvSpPr>
        <dsp:cNvPr id="0" name=""/>
        <dsp:cNvSpPr/>
      </dsp:nvSpPr>
      <dsp:spPr>
        <a:xfrm>
          <a:off x="4048317" y="0"/>
          <a:ext cx="3094018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Verdana" pitchFamily="34" charset="0"/>
            </a:rPr>
            <a:t>заперт</a:t>
          </a:r>
          <a:r>
            <a:rPr lang="ru-RU" sz="3400" b="1" kern="1200" dirty="0" smtClean="0">
              <a:solidFill>
                <a:srgbClr val="FF0000"/>
              </a:solidFill>
              <a:latin typeface="Verdana" pitchFamily="34" charset="0"/>
            </a:rPr>
            <a:t>А</a:t>
          </a:r>
          <a:endParaRPr lang="ru-RU" sz="3400" b="1" kern="1200" dirty="0">
            <a:solidFill>
              <a:srgbClr val="FF0000"/>
            </a:solidFill>
            <a:latin typeface="Verdana" pitchFamily="34" charset="0"/>
          </a:endParaRPr>
        </a:p>
      </dsp:txBody>
      <dsp:txXfrm>
        <a:off x="4334069" y="0"/>
        <a:ext cx="2522514" cy="5715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12E9-2454-4D03-8DED-49C9A5463BD1}">
      <dsp:nvSpPr>
        <dsp:cNvPr id="0" name=""/>
        <dsp:cNvSpPr/>
      </dsp:nvSpPr>
      <dsp:spPr>
        <a:xfrm>
          <a:off x="1464" y="0"/>
          <a:ext cx="3094018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Verdana" pitchFamily="34" charset="0"/>
            </a:rPr>
            <a:t>н</a:t>
          </a:r>
          <a:r>
            <a:rPr lang="ru-RU" sz="3400" b="1" kern="1200" dirty="0" smtClean="0">
              <a:solidFill>
                <a:srgbClr val="FF0000"/>
              </a:solidFill>
              <a:latin typeface="Verdana" pitchFamily="34" charset="0"/>
            </a:rPr>
            <a:t>А</a:t>
          </a:r>
          <a:r>
            <a:rPr lang="ru-RU" sz="3400" b="1" kern="1200" dirty="0" smtClean="0">
              <a:latin typeface="Verdana" pitchFamily="34" charset="0"/>
            </a:rPr>
            <a:t>чал</a:t>
          </a:r>
          <a:endParaRPr lang="ru-RU" sz="3400" b="1" kern="1200" dirty="0">
            <a:latin typeface="Verdana" pitchFamily="34" charset="0"/>
          </a:endParaRPr>
        </a:p>
      </dsp:txBody>
      <dsp:txXfrm>
        <a:off x="287216" y="0"/>
        <a:ext cx="2522514" cy="571504"/>
      </dsp:txXfrm>
    </dsp:sp>
    <dsp:sp modelId="{BDAAD0E1-87DB-40AA-89A9-6DFF84A26188}">
      <dsp:nvSpPr>
        <dsp:cNvPr id="0" name=""/>
        <dsp:cNvSpPr/>
      </dsp:nvSpPr>
      <dsp:spPr>
        <a:xfrm>
          <a:off x="2786081" y="0"/>
          <a:ext cx="1571637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-</a:t>
          </a:r>
          <a:endParaRPr lang="ru-RU" sz="3400" kern="1200" dirty="0"/>
        </a:p>
      </dsp:txBody>
      <dsp:txXfrm>
        <a:off x="3071833" y="0"/>
        <a:ext cx="1000133" cy="571504"/>
      </dsp:txXfrm>
    </dsp:sp>
    <dsp:sp modelId="{17274534-C058-4955-887D-BBDF926F8603}">
      <dsp:nvSpPr>
        <dsp:cNvPr id="0" name=""/>
        <dsp:cNvSpPr/>
      </dsp:nvSpPr>
      <dsp:spPr>
        <a:xfrm>
          <a:off x="4048317" y="0"/>
          <a:ext cx="3094018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Verdana" pitchFamily="34" charset="0"/>
            </a:rPr>
            <a:t>начал</a:t>
          </a:r>
          <a:r>
            <a:rPr lang="ru-RU" sz="3400" b="1" kern="1200" dirty="0" smtClean="0">
              <a:solidFill>
                <a:srgbClr val="FF0000"/>
              </a:solidFill>
              <a:latin typeface="Verdana" pitchFamily="34" charset="0"/>
            </a:rPr>
            <a:t>А</a:t>
          </a:r>
          <a:endParaRPr lang="ru-RU" sz="3400" b="1" kern="1200" dirty="0">
            <a:solidFill>
              <a:srgbClr val="FF0000"/>
            </a:solidFill>
            <a:latin typeface="Verdana" pitchFamily="34" charset="0"/>
          </a:endParaRPr>
        </a:p>
      </dsp:txBody>
      <dsp:txXfrm>
        <a:off x="4334069" y="0"/>
        <a:ext cx="2522514" cy="5715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12E9-2454-4D03-8DED-49C9A5463BD1}">
      <dsp:nvSpPr>
        <dsp:cNvPr id="0" name=""/>
        <dsp:cNvSpPr/>
      </dsp:nvSpPr>
      <dsp:spPr>
        <a:xfrm>
          <a:off x="1464" y="0"/>
          <a:ext cx="3094018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FF0000"/>
              </a:solidFill>
              <a:latin typeface="Verdana" pitchFamily="34" charset="0"/>
            </a:rPr>
            <a:t>О</a:t>
          </a:r>
          <a:r>
            <a:rPr lang="ru-RU" sz="3400" b="1" kern="1200" dirty="0" smtClean="0">
              <a:latin typeface="Verdana" pitchFamily="34" charset="0"/>
            </a:rPr>
            <a:t>тзыв</a:t>
          </a:r>
          <a:endParaRPr lang="ru-RU" sz="3400" b="1" kern="1200" dirty="0">
            <a:latin typeface="Verdana" pitchFamily="34" charset="0"/>
          </a:endParaRPr>
        </a:p>
      </dsp:txBody>
      <dsp:txXfrm>
        <a:off x="287216" y="0"/>
        <a:ext cx="2522514" cy="571504"/>
      </dsp:txXfrm>
    </dsp:sp>
    <dsp:sp modelId="{BDAAD0E1-87DB-40AA-89A9-6DFF84A26188}">
      <dsp:nvSpPr>
        <dsp:cNvPr id="0" name=""/>
        <dsp:cNvSpPr/>
      </dsp:nvSpPr>
      <dsp:spPr>
        <a:xfrm>
          <a:off x="2786081" y="0"/>
          <a:ext cx="1571637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-</a:t>
          </a:r>
          <a:endParaRPr lang="ru-RU" sz="3400" kern="1200" dirty="0"/>
        </a:p>
      </dsp:txBody>
      <dsp:txXfrm>
        <a:off x="3071833" y="0"/>
        <a:ext cx="1000133" cy="571504"/>
      </dsp:txXfrm>
    </dsp:sp>
    <dsp:sp modelId="{17274534-C058-4955-887D-BBDF926F8603}">
      <dsp:nvSpPr>
        <dsp:cNvPr id="0" name=""/>
        <dsp:cNvSpPr/>
      </dsp:nvSpPr>
      <dsp:spPr>
        <a:xfrm>
          <a:off x="4048317" y="0"/>
          <a:ext cx="3094018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err="1" smtClean="0">
              <a:latin typeface="Verdana" pitchFamily="34" charset="0"/>
            </a:rPr>
            <a:t>отз</a:t>
          </a:r>
          <a:r>
            <a:rPr lang="ru-RU" sz="3400" b="1" kern="1200" dirty="0" err="1" smtClean="0">
              <a:solidFill>
                <a:srgbClr val="FF0000"/>
              </a:solidFill>
              <a:latin typeface="Verdana" pitchFamily="34" charset="0"/>
            </a:rPr>
            <a:t>Ы</a:t>
          </a:r>
          <a:r>
            <a:rPr lang="ru-RU" sz="3400" b="1" kern="1200" dirty="0" err="1" smtClean="0">
              <a:latin typeface="Verdana" pitchFamily="34" charset="0"/>
            </a:rPr>
            <a:t>в</a:t>
          </a:r>
          <a:endParaRPr lang="ru-RU" sz="3400" b="1" kern="1200" dirty="0">
            <a:solidFill>
              <a:srgbClr val="FF0000"/>
            </a:solidFill>
            <a:latin typeface="Verdana" pitchFamily="34" charset="0"/>
          </a:endParaRPr>
        </a:p>
      </dsp:txBody>
      <dsp:txXfrm>
        <a:off x="4334069" y="0"/>
        <a:ext cx="2522514" cy="5715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12E9-2454-4D03-8DED-49C9A5463BD1}">
      <dsp:nvSpPr>
        <dsp:cNvPr id="0" name=""/>
        <dsp:cNvSpPr/>
      </dsp:nvSpPr>
      <dsp:spPr>
        <a:xfrm>
          <a:off x="1464" y="0"/>
          <a:ext cx="3094018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err="1" smtClean="0">
              <a:latin typeface="Verdana" pitchFamily="34" charset="0"/>
            </a:rPr>
            <a:t>бр</a:t>
          </a:r>
          <a:r>
            <a:rPr lang="ru-RU" sz="3400" b="1" kern="1200" dirty="0" err="1" smtClean="0">
              <a:solidFill>
                <a:srgbClr val="FF0000"/>
              </a:solidFill>
              <a:latin typeface="Verdana" pitchFamily="34" charset="0"/>
            </a:rPr>
            <a:t>О</a:t>
          </a:r>
          <a:r>
            <a:rPr lang="ru-RU" sz="3400" b="1" kern="1200" dirty="0" err="1" smtClean="0">
              <a:latin typeface="Verdana" pitchFamily="34" charset="0"/>
            </a:rPr>
            <a:t>ня</a:t>
          </a:r>
          <a:endParaRPr lang="ru-RU" sz="3400" b="1" kern="1200" dirty="0">
            <a:latin typeface="Verdana" pitchFamily="34" charset="0"/>
          </a:endParaRPr>
        </a:p>
      </dsp:txBody>
      <dsp:txXfrm>
        <a:off x="287216" y="0"/>
        <a:ext cx="2522514" cy="571504"/>
      </dsp:txXfrm>
    </dsp:sp>
    <dsp:sp modelId="{BDAAD0E1-87DB-40AA-89A9-6DFF84A26188}">
      <dsp:nvSpPr>
        <dsp:cNvPr id="0" name=""/>
        <dsp:cNvSpPr/>
      </dsp:nvSpPr>
      <dsp:spPr>
        <a:xfrm>
          <a:off x="2786081" y="0"/>
          <a:ext cx="1571637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-</a:t>
          </a:r>
          <a:endParaRPr lang="ru-RU" sz="3400" kern="1200" dirty="0"/>
        </a:p>
      </dsp:txBody>
      <dsp:txXfrm>
        <a:off x="3071833" y="0"/>
        <a:ext cx="1000133" cy="571504"/>
      </dsp:txXfrm>
    </dsp:sp>
    <dsp:sp modelId="{17274534-C058-4955-887D-BBDF926F8603}">
      <dsp:nvSpPr>
        <dsp:cNvPr id="0" name=""/>
        <dsp:cNvSpPr/>
      </dsp:nvSpPr>
      <dsp:spPr>
        <a:xfrm>
          <a:off x="4048317" y="0"/>
          <a:ext cx="3094018" cy="571504"/>
        </a:xfrm>
        <a:prstGeom prst="chevron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err="1" smtClean="0">
              <a:latin typeface="Verdana" pitchFamily="34" charset="0"/>
            </a:rPr>
            <a:t>брон</a:t>
          </a:r>
          <a:r>
            <a:rPr lang="ru-RU" sz="3400" b="1" kern="1200" dirty="0" err="1" smtClean="0">
              <a:solidFill>
                <a:srgbClr val="FF0000"/>
              </a:solidFill>
              <a:latin typeface="Verdana" pitchFamily="34" charset="0"/>
            </a:rPr>
            <a:t>Я</a:t>
          </a:r>
          <a:endParaRPr lang="ru-RU" sz="3400" b="1" kern="1200" dirty="0">
            <a:solidFill>
              <a:srgbClr val="FF0000"/>
            </a:solidFill>
            <a:latin typeface="Verdana" pitchFamily="34" charset="0"/>
          </a:endParaRPr>
        </a:p>
      </dsp:txBody>
      <dsp:txXfrm>
        <a:off x="4334069" y="0"/>
        <a:ext cx="2522514" cy="571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44844-22D2-4B7C-9979-FCBD89BA630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5A99D-C638-4A65-ADC8-CA30E77F4B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3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9751A-B259-4764-A45B-79BD8D5C46DC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08905C-2D74-4652-86F5-782EE39063EC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D8851-B8A2-4158-BE91-295C503648BA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C1429-1369-4DA8-A99A-6899094BB873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104CD-6326-4B10-85A9-629F71631F61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01D96-983E-47CD-8421-E0D093F1599C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62A3C-30F3-424B-8188-9ED7B6A31841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F50BE-F45F-44BD-8D38-F5048C5F37DE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0C163-64C1-46EA-9F1F-A28355A2191C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189B3-84BC-42A2-B74D-1A07F3F1BA11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189B3-84BC-42A2-B74D-1A07F3F1BA11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F6EA3E-238F-4618-BA70-00F7BB6F00F0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38106-799F-42AA-B8DE-F12F9162A967}" type="slidenum">
              <a:rPr lang="ru-RU" smtClean="0"/>
              <a:pPr/>
              <a:t>40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52195C-720E-4982-824E-DA7F0914D11D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ECCDF-C776-4D6D-85E9-B394AB78C43D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18DB7C-7F52-4342-B6F5-11EF22E1B30F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F7E19-C10A-4702-BF0F-A80CC02FC8E5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D9570-FAAD-494E-87AF-C3B468D39603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6A625-35FE-4130-91CB-D830DC0DBBE4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33447-5834-4B0E-B726-968ED2A5F4BF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132804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4286250"/>
            <a:ext cx="282733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939088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ma-SE" sz="800" dirty="0">
                <a:solidFill>
                  <a:schemeClr val="bg1"/>
                </a:solidFill>
                <a:latin typeface="+mn-lt"/>
              </a:rPr>
              <a:t>http://ku4mina.ucoz.ru/</a:t>
            </a:r>
            <a:endParaRPr lang="ru-RU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1428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0DA66-9F0E-46D0-AC4D-CBF47A0F73D5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1FF5C-8EE7-4647-B6D1-E7FADC570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39088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ma-SE" sz="800" dirty="0">
                <a:solidFill>
                  <a:schemeClr val="bg1"/>
                </a:solidFill>
                <a:latin typeface="+mn-lt"/>
              </a:rPr>
              <a:t>http://ku4mina.ucoz.ru/</a:t>
            </a:r>
            <a:endParaRPr lang="ru-RU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CD367-F7D0-4539-A140-6C98394F13F3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4625C-FCFA-475B-AD19-C05C4D093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39088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ma-SE" sz="800" dirty="0">
                <a:solidFill>
                  <a:schemeClr val="bg1"/>
                </a:solidFill>
                <a:latin typeface="+mn-lt"/>
              </a:rPr>
              <a:t>http://ku4mina.ucoz.ru/</a:t>
            </a:r>
            <a:endParaRPr lang="ru-RU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90834-7317-4163-9AC8-6780BC7FCC96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5675-3AE8-4D10-9916-0A579E431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6DEC-7BAF-43BE-853C-6353941A4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F08BD-A4CD-4A95-87AF-CDDD0355FB66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04C4C-AE21-47AA-AB2D-C08B39CDD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071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5717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7C3CA-0959-42D7-913A-CB435ADE412D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75601-2756-428F-8191-EBE7AC339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39088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ma-SE" sz="800" dirty="0">
                <a:solidFill>
                  <a:schemeClr val="bg1"/>
                </a:solidFill>
                <a:latin typeface="+mn-lt"/>
              </a:rPr>
              <a:t>http://ku4mina.ucoz.ru/</a:t>
            </a:r>
            <a:endParaRPr lang="ru-RU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6547-EF0C-4AE7-B064-AF2CE35C2632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6BBE0-9A25-4605-9A1F-D3FF8E4D8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 descr="132804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750"/>
            <a:ext cx="1357313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939088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ma-SE" sz="800" dirty="0">
                <a:solidFill>
                  <a:schemeClr val="bg1"/>
                </a:solidFill>
                <a:latin typeface="+mn-lt"/>
              </a:rPr>
              <a:t>http://ku4mina.ucoz.ru/</a:t>
            </a:r>
            <a:endParaRPr lang="ru-RU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29C62-5082-4FC8-B00A-CE66D2CEF3BA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336FB-C2B3-49E1-B531-940916F54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46C39-C180-41D9-8765-D36CBB46A307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F2231-993F-4130-8F57-6A3A6AA75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7F09-D843-47C5-885F-F8FB94424FB2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7336-9F44-4EDD-BA76-66F6C7CBA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39088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ma-SE" sz="800" dirty="0">
                <a:solidFill>
                  <a:schemeClr val="bg1"/>
                </a:solidFill>
                <a:latin typeface="+mn-lt"/>
              </a:rPr>
              <a:t>http://ku4mina.ucoz.ru/</a:t>
            </a:r>
            <a:endParaRPr lang="ru-RU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67483-66DB-456B-B1F8-145544E62FDD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550B4-CBFC-4261-9C13-2094490A7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96E65-CC0B-4CAC-8833-D2141F66D1F1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C3E09-CD25-40FB-80A6-D58698066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132804_1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97513"/>
            <a:ext cx="1793875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03977E-77D6-4485-9BB4-5C67C4E2A281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83B2F8-35A0-470D-B6E1-D3A41C880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39088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ma-SE" sz="800" dirty="0">
                <a:solidFill>
                  <a:schemeClr val="bg1"/>
                </a:solidFill>
                <a:latin typeface="+mn-lt"/>
              </a:rPr>
              <a:t>http://ku4mina.ucoz.ru/</a:t>
            </a:r>
            <a:endParaRPr lang="ru-RU" sz="800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6" r:id="rId2"/>
    <p:sldLayoutId id="2147483667" r:id="rId3"/>
    <p:sldLayoutId id="2147483672" r:id="rId4"/>
    <p:sldLayoutId id="2147483673" r:id="rId5"/>
    <p:sldLayoutId id="2147483668" r:id="rId6"/>
    <p:sldLayoutId id="2147483669" r:id="rId7"/>
    <p:sldLayoutId id="2147483674" r:id="rId8"/>
    <p:sldLayoutId id="2147483670" r:id="rId9"/>
    <p:sldLayoutId id="2147483675" r:id="rId10"/>
    <p:sldLayoutId id="2147483676" r:id="rId11"/>
    <p:sldLayoutId id="2147483677" r:id="rId12"/>
  </p:sldLayoutIdLst>
  <p:transition spd="med">
    <p:wheel spokes="3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diagramData" Target="../diagrams/data11.xml"/><Relationship Id="rId26" Type="http://schemas.openxmlformats.org/officeDocument/2006/relationships/diagramColors" Target="../diagrams/colors12.xml"/><Relationship Id="rId3" Type="http://schemas.openxmlformats.org/officeDocument/2006/relationships/diagramData" Target="../diagrams/data8.xml"/><Relationship Id="rId21" Type="http://schemas.openxmlformats.org/officeDocument/2006/relationships/diagramColors" Target="../diagrams/colors11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5" Type="http://schemas.openxmlformats.org/officeDocument/2006/relationships/diagramQuickStyle" Target="../diagrams/quickStyle12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10.xml"/><Relationship Id="rId20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24" Type="http://schemas.openxmlformats.org/officeDocument/2006/relationships/diagramLayout" Target="../diagrams/layout12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23" Type="http://schemas.openxmlformats.org/officeDocument/2006/relationships/diagramData" Target="../diagrams/data12.xml"/><Relationship Id="rId10" Type="http://schemas.openxmlformats.org/officeDocument/2006/relationships/diagramQuickStyle" Target="../diagrams/quickStyle9.xml"/><Relationship Id="rId19" Type="http://schemas.openxmlformats.org/officeDocument/2006/relationships/diagramLayout" Target="../diagrams/layout11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Relationship Id="rId22" Type="http://schemas.microsoft.com/office/2007/relationships/diagramDrawing" Target="../diagrams/drawing11.xml"/><Relationship Id="rId27" Type="http://schemas.microsoft.com/office/2007/relationships/diagramDrawing" Target="../diagrams/drawin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Data" Target="../diagrams/data16.xml"/><Relationship Id="rId18" Type="http://schemas.openxmlformats.org/officeDocument/2006/relationships/diagramData" Target="../diagrams/data17.xml"/><Relationship Id="rId26" Type="http://schemas.openxmlformats.org/officeDocument/2006/relationships/diagramColors" Target="../diagrams/colors18.xml"/><Relationship Id="rId39" Type="http://schemas.openxmlformats.org/officeDocument/2006/relationships/diagramLayout" Target="../diagrams/layout21.xml"/><Relationship Id="rId3" Type="http://schemas.openxmlformats.org/officeDocument/2006/relationships/diagramData" Target="../diagrams/data14.xml"/><Relationship Id="rId21" Type="http://schemas.openxmlformats.org/officeDocument/2006/relationships/diagramColors" Target="../diagrams/colors17.xml"/><Relationship Id="rId34" Type="http://schemas.openxmlformats.org/officeDocument/2006/relationships/diagramLayout" Target="../diagrams/layout20.xml"/><Relationship Id="rId42" Type="http://schemas.microsoft.com/office/2007/relationships/diagramDrawing" Target="../diagrams/drawing21.xml"/><Relationship Id="rId47" Type="http://schemas.microsoft.com/office/2007/relationships/diagramDrawing" Target="../diagrams/drawing22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17" Type="http://schemas.microsoft.com/office/2007/relationships/diagramDrawing" Target="../diagrams/drawing16.xml"/><Relationship Id="rId25" Type="http://schemas.openxmlformats.org/officeDocument/2006/relationships/diagramQuickStyle" Target="../diagrams/quickStyle18.xml"/><Relationship Id="rId33" Type="http://schemas.openxmlformats.org/officeDocument/2006/relationships/diagramData" Target="../diagrams/data20.xml"/><Relationship Id="rId38" Type="http://schemas.openxmlformats.org/officeDocument/2006/relationships/diagramData" Target="../diagrams/data21.xml"/><Relationship Id="rId46" Type="http://schemas.openxmlformats.org/officeDocument/2006/relationships/diagramColors" Target="../diagrams/colors22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16.xml"/><Relationship Id="rId20" Type="http://schemas.openxmlformats.org/officeDocument/2006/relationships/diagramQuickStyle" Target="../diagrams/quickStyle17.xml"/><Relationship Id="rId29" Type="http://schemas.openxmlformats.org/officeDocument/2006/relationships/diagramLayout" Target="../diagrams/layout19.xml"/><Relationship Id="rId41" Type="http://schemas.openxmlformats.org/officeDocument/2006/relationships/diagramColors" Target="../diagrams/colors2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24" Type="http://schemas.openxmlformats.org/officeDocument/2006/relationships/diagramLayout" Target="../diagrams/layout18.xml"/><Relationship Id="rId32" Type="http://schemas.microsoft.com/office/2007/relationships/diagramDrawing" Target="../diagrams/drawing19.xml"/><Relationship Id="rId37" Type="http://schemas.microsoft.com/office/2007/relationships/diagramDrawing" Target="../diagrams/drawing20.xml"/><Relationship Id="rId40" Type="http://schemas.openxmlformats.org/officeDocument/2006/relationships/diagramQuickStyle" Target="../diagrams/quickStyle21.xml"/><Relationship Id="rId45" Type="http://schemas.openxmlformats.org/officeDocument/2006/relationships/diagramQuickStyle" Target="../diagrams/quickStyle22.xml"/><Relationship Id="rId5" Type="http://schemas.openxmlformats.org/officeDocument/2006/relationships/diagramQuickStyle" Target="../diagrams/quickStyle14.xml"/><Relationship Id="rId15" Type="http://schemas.openxmlformats.org/officeDocument/2006/relationships/diagramQuickStyle" Target="../diagrams/quickStyle16.xml"/><Relationship Id="rId23" Type="http://schemas.openxmlformats.org/officeDocument/2006/relationships/diagramData" Target="../diagrams/data18.xml"/><Relationship Id="rId28" Type="http://schemas.openxmlformats.org/officeDocument/2006/relationships/diagramData" Target="../diagrams/data19.xml"/><Relationship Id="rId36" Type="http://schemas.openxmlformats.org/officeDocument/2006/relationships/diagramColors" Target="../diagrams/colors20.xml"/><Relationship Id="rId10" Type="http://schemas.openxmlformats.org/officeDocument/2006/relationships/diagramQuickStyle" Target="../diagrams/quickStyle15.xml"/><Relationship Id="rId19" Type="http://schemas.openxmlformats.org/officeDocument/2006/relationships/diagramLayout" Target="../diagrams/layout17.xml"/><Relationship Id="rId31" Type="http://schemas.openxmlformats.org/officeDocument/2006/relationships/diagramColors" Target="../diagrams/colors19.xml"/><Relationship Id="rId44" Type="http://schemas.openxmlformats.org/officeDocument/2006/relationships/diagramLayout" Target="../diagrams/layout22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diagramLayout" Target="../diagrams/layout16.xml"/><Relationship Id="rId22" Type="http://schemas.microsoft.com/office/2007/relationships/diagramDrawing" Target="../diagrams/drawing17.xml"/><Relationship Id="rId27" Type="http://schemas.microsoft.com/office/2007/relationships/diagramDrawing" Target="../diagrams/drawing18.xml"/><Relationship Id="rId30" Type="http://schemas.openxmlformats.org/officeDocument/2006/relationships/diagramQuickStyle" Target="../diagrams/quickStyle19.xml"/><Relationship Id="rId35" Type="http://schemas.openxmlformats.org/officeDocument/2006/relationships/diagramQuickStyle" Target="../diagrams/quickStyle20.xml"/><Relationship Id="rId43" Type="http://schemas.openxmlformats.org/officeDocument/2006/relationships/diagramData" Target="../diagrams/data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13" Type="http://schemas.openxmlformats.org/officeDocument/2006/relationships/diagramData" Target="../diagrams/data25.xml"/><Relationship Id="rId18" Type="http://schemas.openxmlformats.org/officeDocument/2006/relationships/diagramData" Target="../diagrams/data26.xml"/><Relationship Id="rId26" Type="http://schemas.openxmlformats.org/officeDocument/2006/relationships/diagramColors" Target="../diagrams/colors27.xml"/><Relationship Id="rId3" Type="http://schemas.openxmlformats.org/officeDocument/2006/relationships/diagramData" Target="../diagrams/data23.xml"/><Relationship Id="rId21" Type="http://schemas.openxmlformats.org/officeDocument/2006/relationships/diagramColors" Target="../diagrams/colors26.xml"/><Relationship Id="rId34" Type="http://schemas.openxmlformats.org/officeDocument/2006/relationships/diagramLayout" Target="../diagrams/layout29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17" Type="http://schemas.microsoft.com/office/2007/relationships/diagramDrawing" Target="../diagrams/drawing25.xml"/><Relationship Id="rId25" Type="http://schemas.openxmlformats.org/officeDocument/2006/relationships/diagramQuickStyle" Target="../diagrams/quickStyle27.xml"/><Relationship Id="rId33" Type="http://schemas.openxmlformats.org/officeDocument/2006/relationships/diagramData" Target="../diagrams/data29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25.xml"/><Relationship Id="rId20" Type="http://schemas.openxmlformats.org/officeDocument/2006/relationships/diagramQuickStyle" Target="../diagrams/quickStyle26.xml"/><Relationship Id="rId29" Type="http://schemas.openxmlformats.org/officeDocument/2006/relationships/diagramLayout" Target="../diagrams/layout2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24" Type="http://schemas.openxmlformats.org/officeDocument/2006/relationships/diagramLayout" Target="../diagrams/layout27.xml"/><Relationship Id="rId32" Type="http://schemas.microsoft.com/office/2007/relationships/diagramDrawing" Target="../diagrams/drawing28.xml"/><Relationship Id="rId37" Type="http://schemas.microsoft.com/office/2007/relationships/diagramDrawing" Target="../diagrams/drawing29.xml"/><Relationship Id="rId5" Type="http://schemas.openxmlformats.org/officeDocument/2006/relationships/diagramQuickStyle" Target="../diagrams/quickStyle23.xml"/><Relationship Id="rId15" Type="http://schemas.openxmlformats.org/officeDocument/2006/relationships/diagramQuickStyle" Target="../diagrams/quickStyle25.xml"/><Relationship Id="rId23" Type="http://schemas.openxmlformats.org/officeDocument/2006/relationships/diagramData" Target="../diagrams/data27.xml"/><Relationship Id="rId28" Type="http://schemas.openxmlformats.org/officeDocument/2006/relationships/diagramData" Target="../diagrams/data28.xml"/><Relationship Id="rId36" Type="http://schemas.openxmlformats.org/officeDocument/2006/relationships/diagramColors" Target="../diagrams/colors29.xml"/><Relationship Id="rId10" Type="http://schemas.openxmlformats.org/officeDocument/2006/relationships/diagramQuickStyle" Target="../diagrams/quickStyle24.xml"/><Relationship Id="rId19" Type="http://schemas.openxmlformats.org/officeDocument/2006/relationships/diagramLayout" Target="../diagrams/layout26.xml"/><Relationship Id="rId31" Type="http://schemas.openxmlformats.org/officeDocument/2006/relationships/diagramColors" Target="../diagrams/colors28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Relationship Id="rId14" Type="http://schemas.openxmlformats.org/officeDocument/2006/relationships/diagramLayout" Target="../diagrams/layout25.xml"/><Relationship Id="rId22" Type="http://schemas.microsoft.com/office/2007/relationships/diagramDrawing" Target="../diagrams/drawing26.xml"/><Relationship Id="rId27" Type="http://schemas.microsoft.com/office/2007/relationships/diagramDrawing" Target="../diagrams/drawing27.xml"/><Relationship Id="rId30" Type="http://schemas.openxmlformats.org/officeDocument/2006/relationships/diagramQuickStyle" Target="../diagrams/quickStyle28.xml"/><Relationship Id="rId35" Type="http://schemas.openxmlformats.org/officeDocument/2006/relationships/diagramQuickStyle" Target="../diagrams/quickStyle2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1.xml"/><Relationship Id="rId13" Type="http://schemas.openxmlformats.org/officeDocument/2006/relationships/diagramData" Target="../diagrams/data32.xml"/><Relationship Id="rId18" Type="http://schemas.openxmlformats.org/officeDocument/2006/relationships/diagramData" Target="../diagrams/data33.xml"/><Relationship Id="rId26" Type="http://schemas.openxmlformats.org/officeDocument/2006/relationships/diagramColors" Target="../diagrams/colors34.xml"/><Relationship Id="rId3" Type="http://schemas.openxmlformats.org/officeDocument/2006/relationships/diagramData" Target="../diagrams/data30.xml"/><Relationship Id="rId21" Type="http://schemas.openxmlformats.org/officeDocument/2006/relationships/diagramColors" Target="../diagrams/colors33.xml"/><Relationship Id="rId34" Type="http://schemas.openxmlformats.org/officeDocument/2006/relationships/diagramLayout" Target="../diagrams/layout36.xml"/><Relationship Id="rId7" Type="http://schemas.microsoft.com/office/2007/relationships/diagramDrawing" Target="../diagrams/drawing30.xml"/><Relationship Id="rId12" Type="http://schemas.microsoft.com/office/2007/relationships/diagramDrawing" Target="../diagrams/drawing31.xml"/><Relationship Id="rId17" Type="http://schemas.microsoft.com/office/2007/relationships/diagramDrawing" Target="../diagrams/drawing32.xml"/><Relationship Id="rId25" Type="http://schemas.openxmlformats.org/officeDocument/2006/relationships/diagramQuickStyle" Target="../diagrams/quickStyle34.xml"/><Relationship Id="rId33" Type="http://schemas.openxmlformats.org/officeDocument/2006/relationships/diagramData" Target="../diagrams/data36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32.xml"/><Relationship Id="rId20" Type="http://schemas.openxmlformats.org/officeDocument/2006/relationships/diagramQuickStyle" Target="../diagrams/quickStyle33.xml"/><Relationship Id="rId29" Type="http://schemas.openxmlformats.org/officeDocument/2006/relationships/diagramLayout" Target="../diagrams/layout3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0.xml"/><Relationship Id="rId11" Type="http://schemas.openxmlformats.org/officeDocument/2006/relationships/diagramColors" Target="../diagrams/colors31.xml"/><Relationship Id="rId24" Type="http://schemas.openxmlformats.org/officeDocument/2006/relationships/diagramLayout" Target="../diagrams/layout34.xml"/><Relationship Id="rId32" Type="http://schemas.microsoft.com/office/2007/relationships/diagramDrawing" Target="../diagrams/drawing35.xml"/><Relationship Id="rId37" Type="http://schemas.microsoft.com/office/2007/relationships/diagramDrawing" Target="../diagrams/drawing36.xml"/><Relationship Id="rId5" Type="http://schemas.openxmlformats.org/officeDocument/2006/relationships/diagramQuickStyle" Target="../diagrams/quickStyle30.xml"/><Relationship Id="rId15" Type="http://schemas.openxmlformats.org/officeDocument/2006/relationships/diagramQuickStyle" Target="../diagrams/quickStyle32.xml"/><Relationship Id="rId23" Type="http://schemas.openxmlformats.org/officeDocument/2006/relationships/diagramData" Target="../diagrams/data34.xml"/><Relationship Id="rId28" Type="http://schemas.openxmlformats.org/officeDocument/2006/relationships/diagramData" Target="../diagrams/data35.xml"/><Relationship Id="rId36" Type="http://schemas.openxmlformats.org/officeDocument/2006/relationships/diagramColors" Target="../diagrams/colors36.xml"/><Relationship Id="rId10" Type="http://schemas.openxmlformats.org/officeDocument/2006/relationships/diagramQuickStyle" Target="../diagrams/quickStyle31.xml"/><Relationship Id="rId19" Type="http://schemas.openxmlformats.org/officeDocument/2006/relationships/diagramLayout" Target="../diagrams/layout33.xml"/><Relationship Id="rId31" Type="http://schemas.openxmlformats.org/officeDocument/2006/relationships/diagramColors" Target="../diagrams/colors35.xml"/><Relationship Id="rId4" Type="http://schemas.openxmlformats.org/officeDocument/2006/relationships/diagramLayout" Target="../diagrams/layout30.xml"/><Relationship Id="rId9" Type="http://schemas.openxmlformats.org/officeDocument/2006/relationships/diagramLayout" Target="../diagrams/layout31.xml"/><Relationship Id="rId14" Type="http://schemas.openxmlformats.org/officeDocument/2006/relationships/diagramLayout" Target="../diagrams/layout32.xml"/><Relationship Id="rId22" Type="http://schemas.microsoft.com/office/2007/relationships/diagramDrawing" Target="../diagrams/drawing33.xml"/><Relationship Id="rId27" Type="http://schemas.microsoft.com/office/2007/relationships/diagramDrawing" Target="../diagrams/drawing34.xml"/><Relationship Id="rId30" Type="http://schemas.openxmlformats.org/officeDocument/2006/relationships/diagramQuickStyle" Target="../diagrams/quickStyle35.xml"/><Relationship Id="rId35" Type="http://schemas.openxmlformats.org/officeDocument/2006/relationships/diagramQuickStyle" Target="../diagrams/quickStyle3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8.xml"/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12" Type="http://schemas.microsoft.com/office/2007/relationships/diagramDrawing" Target="../diagrams/drawing3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7.xml"/><Relationship Id="rId11" Type="http://schemas.openxmlformats.org/officeDocument/2006/relationships/diagramColors" Target="../diagrams/colors38.xml"/><Relationship Id="rId5" Type="http://schemas.openxmlformats.org/officeDocument/2006/relationships/diagramQuickStyle" Target="../diagrams/quickStyle37.xml"/><Relationship Id="rId10" Type="http://schemas.openxmlformats.org/officeDocument/2006/relationships/diagramQuickStyle" Target="../diagrams/quickStyle38.xml"/><Relationship Id="rId4" Type="http://schemas.openxmlformats.org/officeDocument/2006/relationships/diagramLayout" Target="../diagrams/layout37.xml"/><Relationship Id="rId9" Type="http://schemas.openxmlformats.org/officeDocument/2006/relationships/diagramLayout" Target="../diagrams/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0.xml"/><Relationship Id="rId13" Type="http://schemas.microsoft.com/office/2007/relationships/diagramDrawing" Target="../diagrams/drawing4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0.xml"/><Relationship Id="rId12" Type="http://schemas.openxmlformats.org/officeDocument/2006/relationships/diagramColors" Target="../diagrams/colors4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0.xml"/><Relationship Id="rId11" Type="http://schemas.openxmlformats.org/officeDocument/2006/relationships/diagramQuickStyle" Target="../diagrams/quickStyle41.xml"/><Relationship Id="rId5" Type="http://schemas.openxmlformats.org/officeDocument/2006/relationships/diagramLayout" Target="../diagrams/layout40.xml"/><Relationship Id="rId10" Type="http://schemas.openxmlformats.org/officeDocument/2006/relationships/diagramLayout" Target="../diagrams/layout41.xml"/><Relationship Id="rId4" Type="http://schemas.openxmlformats.org/officeDocument/2006/relationships/diagramData" Target="../diagrams/data40.xml"/><Relationship Id="rId9" Type="http://schemas.openxmlformats.org/officeDocument/2006/relationships/diagramData" Target="../diagrams/data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2.xml"/><Relationship Id="rId13" Type="http://schemas.microsoft.com/office/2007/relationships/diagramDrawing" Target="../diagrams/drawing4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2.xml"/><Relationship Id="rId12" Type="http://schemas.openxmlformats.org/officeDocument/2006/relationships/diagramColors" Target="../diagrams/colors4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2.xml"/><Relationship Id="rId11" Type="http://schemas.openxmlformats.org/officeDocument/2006/relationships/diagramQuickStyle" Target="../diagrams/quickStyle43.xml"/><Relationship Id="rId5" Type="http://schemas.openxmlformats.org/officeDocument/2006/relationships/diagramLayout" Target="../diagrams/layout42.xml"/><Relationship Id="rId10" Type="http://schemas.openxmlformats.org/officeDocument/2006/relationships/diagramLayout" Target="../diagrams/layout43.xml"/><Relationship Id="rId4" Type="http://schemas.openxmlformats.org/officeDocument/2006/relationships/diagramData" Target="../diagrams/data42.xml"/><Relationship Id="rId9" Type="http://schemas.openxmlformats.org/officeDocument/2006/relationships/diagramData" Target="../diagrams/data4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6.xml"/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12" Type="http://schemas.microsoft.com/office/2007/relationships/diagramDrawing" Target="../diagrams/drawing4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5.xml"/><Relationship Id="rId11" Type="http://schemas.openxmlformats.org/officeDocument/2006/relationships/diagramColors" Target="../diagrams/colors46.xml"/><Relationship Id="rId5" Type="http://schemas.openxmlformats.org/officeDocument/2006/relationships/diagramQuickStyle" Target="../diagrams/quickStyle45.xml"/><Relationship Id="rId10" Type="http://schemas.openxmlformats.org/officeDocument/2006/relationships/diagramQuickStyle" Target="../diagrams/quickStyle46.xml"/><Relationship Id="rId4" Type="http://schemas.openxmlformats.org/officeDocument/2006/relationships/diagramLayout" Target="../diagrams/layout45.xml"/><Relationship Id="rId9" Type="http://schemas.openxmlformats.org/officeDocument/2006/relationships/diagramLayout" Target="../diagrams/layout46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7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4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7.xml"/><Relationship Id="rId5" Type="http://schemas.openxmlformats.org/officeDocument/2006/relationships/diagramLayout" Target="../diagrams/layout47.xml"/><Relationship Id="rId4" Type="http://schemas.openxmlformats.org/officeDocument/2006/relationships/diagramData" Target="../diagrams/data4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714375" y="785794"/>
            <a:ext cx="7772400" cy="2928957"/>
          </a:xfrm>
        </p:spPr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Орфографические, орфоэпические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пунктуационные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нормы русского языка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4929198"/>
            <a:ext cx="5329230" cy="1285874"/>
          </a:xfrm>
        </p:spPr>
        <p:txBody>
          <a:bodyPr rtlCol="0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Автор: Жиманова Екатерина Сергеевна,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учитель русского языка и литературы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МАОУ «СШ №42» ПКГО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15370" cy="3486160"/>
          </a:xfrm>
        </p:spPr>
        <p:txBody>
          <a:bodyPr/>
          <a:lstStyle/>
          <a:p>
            <a:r>
              <a:rPr lang="ru-RU" sz="2400" b="1" dirty="0" smtClean="0">
                <a:latin typeface="Book Antiqua" pitchFamily="18" charset="0"/>
              </a:rPr>
              <a:t>устанавливают правила словесного ударения и правильного произношения звуков в словах;</a:t>
            </a:r>
          </a:p>
          <a:p>
            <a:r>
              <a:rPr lang="ru-RU" sz="2400" b="1" dirty="0" smtClean="0">
                <a:latin typeface="Book Antiqua" pitchFamily="18" charset="0"/>
              </a:rPr>
              <a:t>отступления от орфоэпических норм создает у слушателей неприятное  впечатление об облике говорящего, отвлекают от восприятия  содержания речи.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596" y="714356"/>
            <a:ext cx="8286808" cy="838184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Орфоэпические нормы: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28596" y="714356"/>
            <a:ext cx="8286808" cy="838184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Типы орфоэпических норм: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428596" y="1571612"/>
          <a:ext cx="835824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4"/>
          <p:cNvSpPr>
            <a:spLocks noGrp="1"/>
          </p:cNvSpPr>
          <p:nvPr>
            <p:ph idx="1"/>
          </p:nvPr>
        </p:nvSpPr>
        <p:spPr>
          <a:xfrm>
            <a:off x="428596" y="2357430"/>
            <a:ext cx="8286808" cy="226854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2800" b="1" dirty="0" smtClean="0">
                <a:latin typeface="Book Antiqua" pitchFamily="18" charset="0"/>
              </a:rPr>
              <a:t>	Исключённый, уведомить, брала, маркетинговый, баловать, мизерный, обеспечение, украинский,  средства, рассредоточение, кухонный, закупорить, кровоточащий, мозаичный, тотчас, дозировать, дозвонятся, давнишний, гражданство,  углубить, крала.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28596" y="714356"/>
            <a:ext cx="8286808" cy="107157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800" dirty="0" smtClean="0">
                <a:latin typeface="Arial Black" pitchFamily="34" charset="0"/>
              </a:rPr>
              <a:t>Акцентологическая грамотность.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Расставьте ударение в словах</a:t>
            </a:r>
            <a:endParaRPr kumimoji="0" lang="ru-RU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2285992"/>
            <a:ext cx="8572560" cy="2928958"/>
          </a:xfrm>
        </p:spPr>
        <p:txBody>
          <a:bodyPr/>
          <a:lstStyle/>
          <a:p>
            <a:pPr marL="265113" indent="-265113">
              <a:spcBef>
                <a:spcPts val="0"/>
              </a:spcBef>
              <a:buClr>
                <a:schemeClr val="tx1"/>
              </a:buClr>
            </a:pPr>
            <a:r>
              <a:rPr lang="ru-RU" sz="2400" b="1" dirty="0" smtClean="0">
                <a:latin typeface="Book Antiqua" pitchFamily="18" charset="0"/>
              </a:rPr>
              <a:t>научиться внимательно и критично слушать свою речь и речь окружающих;</a:t>
            </a:r>
          </a:p>
          <a:p>
            <a:pPr marL="265113" indent="-265113">
              <a:spcBef>
                <a:spcPts val="0"/>
              </a:spcBef>
              <a:buClr>
                <a:schemeClr val="tx1"/>
              </a:buClr>
            </a:pPr>
            <a:r>
              <a:rPr lang="ru-RU" sz="2400" b="1" dirty="0" smtClean="0">
                <a:latin typeface="Book Antiqua" pitchFamily="18" charset="0"/>
              </a:rPr>
              <a:t>постоянно сверяться с орфоэпическими словарями;</a:t>
            </a:r>
          </a:p>
          <a:p>
            <a:pPr marL="265113" indent="-265113">
              <a:spcBef>
                <a:spcPts val="0"/>
              </a:spcBef>
              <a:buClr>
                <a:schemeClr val="tx1"/>
              </a:buClr>
            </a:pPr>
            <a:r>
              <a:rPr lang="ru-RU" sz="2400" b="1" dirty="0" smtClean="0">
                <a:latin typeface="Book Antiqua" pitchFamily="18" charset="0"/>
              </a:rPr>
              <a:t>перестать болезненно воспринимать замечания в этой области;</a:t>
            </a:r>
          </a:p>
          <a:p>
            <a:pPr marL="265113" indent="-265113">
              <a:spcBef>
                <a:spcPts val="0"/>
              </a:spcBef>
              <a:buClr>
                <a:schemeClr val="tx1"/>
              </a:buClr>
            </a:pPr>
            <a:r>
              <a:rPr lang="ru-RU" sz="2400" b="1" dirty="0" smtClean="0">
                <a:latin typeface="Book Antiqua" pitchFamily="18" charset="0"/>
              </a:rPr>
              <a:t>различать два стиля произношения – строгий и разговорный.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5720" y="714356"/>
            <a:ext cx="8572560" cy="107157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Для успешного овладения орфоэпическими нормами необходимо:</a:t>
            </a:r>
            <a:endParaRPr kumimoji="0" lang="ru-RU" sz="2800" b="0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 descr="Газетн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428596" y="1571612"/>
            <a:ext cx="8286808" cy="1000132"/>
          </a:xfrm>
          <a:noFill/>
          <a:ln w="28575">
            <a:noFill/>
          </a:ln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Clr>
                <a:schemeClr val="tx1"/>
              </a:buClr>
              <a:buFontTx/>
              <a:buNone/>
            </a:pPr>
            <a:r>
              <a:rPr lang="ru-RU" sz="2400" b="1" dirty="0" smtClean="0">
                <a:latin typeface="Book Antiqua" pitchFamily="18" charset="0"/>
              </a:rPr>
              <a:t>Ударение в русском языке разноместное, т.е не закреплено за определенным слогом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1643042" y="5429264"/>
            <a:ext cx="7143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 err="1" smtClean="0">
                <a:latin typeface="Book Antiqua" pitchFamily="18" charset="0"/>
              </a:rPr>
              <a:t>Разноместность</a:t>
            </a:r>
            <a:r>
              <a:rPr lang="ru-RU" sz="2000" b="1" dirty="0" smtClean="0">
                <a:latin typeface="Book Antiqua" pitchFamily="18" charset="0"/>
              </a:rPr>
              <a:t> </a:t>
            </a:r>
            <a:r>
              <a:rPr lang="ru-RU" sz="2000" b="1" dirty="0">
                <a:latin typeface="Book Antiqua" pitchFamily="18" charset="0"/>
              </a:rPr>
              <a:t>делает ударение в русском языке индивидуальным признаком каждого отдельно взятого слова!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28596" y="714356"/>
            <a:ext cx="8286808" cy="838184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Особенности русского ударения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: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1714480" y="2500306"/>
          <a:ext cx="5429288" cy="270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526" name="Group 54"/>
          <p:cNvGraphicFramePr>
            <a:graphicFrameLocks noGrp="1"/>
          </p:cNvGraphicFramePr>
          <p:nvPr>
            <p:ph sz="half" idx="2"/>
          </p:nvPr>
        </p:nvGraphicFramePr>
        <p:xfrm>
          <a:off x="428596" y="2357430"/>
          <a:ext cx="8286808" cy="2827513"/>
        </p:xfrm>
        <a:graphic>
          <a:graphicData uri="http://schemas.openxmlformats.org/drawingml/2006/table">
            <a:tbl>
              <a:tblPr/>
              <a:tblGrid>
                <a:gridCol w="2267968"/>
                <a:gridCol w="3232758"/>
                <a:gridCol w="2786082"/>
              </a:tblGrid>
              <a:tr h="76738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Дело в том, что в некоторых языках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ударение фиксированное: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7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в финском и эстонском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в польском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во французском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08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- на первом слоге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- на предпоследнем слоге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- на последнем слоге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28596" y="714356"/>
            <a:ext cx="8286808" cy="107157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800" b="1" dirty="0" smtClean="0">
                <a:latin typeface="Verdana" pitchFamily="34" charset="0"/>
              </a:rPr>
              <a:t>Почему у других народов нет такой проблемы?</a:t>
            </a:r>
            <a:endParaRPr kumimoji="0" lang="ru-RU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21" descr="Газетная бумага"/>
          <p:cNvSpPr txBox="1">
            <a:spLocks noChangeArrowheads="1"/>
          </p:cNvSpPr>
          <p:nvPr/>
        </p:nvSpPr>
        <p:spPr bwMode="auto">
          <a:xfrm>
            <a:off x="714348" y="642918"/>
            <a:ext cx="7677174" cy="1261884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C00000"/>
                </a:solidFill>
                <a:latin typeface="Book Antiqua" pitchFamily="18" charset="0"/>
              </a:rPr>
              <a:t>Более того!</a:t>
            </a:r>
            <a:r>
              <a:rPr lang="ru-RU" sz="2000" b="1" dirty="0">
                <a:solidFill>
                  <a:srgbClr val="C00000"/>
                </a:solidFill>
                <a:latin typeface="Book Antiqua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ru-RU" sz="2000" b="1" dirty="0">
                <a:latin typeface="Book Antiqua" pitchFamily="18" charset="0"/>
              </a:rPr>
              <a:t> </a:t>
            </a:r>
            <a:r>
              <a:rPr lang="ru-RU" sz="2400" b="1" dirty="0" smtClean="0">
                <a:latin typeface="Book Antiqua" pitchFamily="18" charset="0"/>
              </a:rPr>
              <a:t>Ударение </a:t>
            </a:r>
            <a:r>
              <a:rPr lang="ru-RU" sz="2400" b="1" dirty="0">
                <a:latin typeface="Book Antiqua" pitchFamily="18" charset="0"/>
              </a:rPr>
              <a:t>в русском языке подвижное, </a:t>
            </a:r>
            <a:endParaRPr lang="ru-RU" sz="2400" b="1" dirty="0" smtClean="0">
              <a:latin typeface="Book Antiqua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b="1" dirty="0" smtClean="0">
                <a:latin typeface="Book Antiqua" pitchFamily="18" charset="0"/>
              </a:rPr>
              <a:t>т.е</a:t>
            </a:r>
            <a:r>
              <a:rPr lang="ru-RU" sz="2400" b="1" dirty="0">
                <a:latin typeface="Book Antiqua" pitchFamily="18" charset="0"/>
              </a:rPr>
              <a:t>. может перемещаться в пределах словоформы</a:t>
            </a:r>
          </a:p>
        </p:txBody>
      </p:sp>
      <p:graphicFrame>
        <p:nvGraphicFramePr>
          <p:cNvPr id="23" name="Схема 22"/>
          <p:cNvGraphicFramePr/>
          <p:nvPr/>
        </p:nvGraphicFramePr>
        <p:xfrm>
          <a:off x="1142976" y="2428868"/>
          <a:ext cx="714380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1142976" y="3214686"/>
          <a:ext cx="714380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1142976" y="4071942"/>
          <a:ext cx="714380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1142976" y="4857760"/>
          <a:ext cx="714380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428596" y="714356"/>
            <a:ext cx="8286808" cy="107157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Ударение в русском языке играет смыслоразличительную роль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1214414" y="2143116"/>
          <a:ext cx="714380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1214414" y="2928934"/>
          <a:ext cx="714380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1214414" y="3786190"/>
          <a:ext cx="714380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1214414" y="4572008"/>
          <a:ext cx="714380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1214414" y="5357826"/>
          <a:ext cx="714380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285720" y="714356"/>
            <a:ext cx="8572560" cy="107157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Arial Black" pitchFamily="34" charset="0"/>
              </a:rPr>
              <a:t>В области русского ударения нет никаких правил – есть только тенденции</a:t>
            </a:r>
            <a:endParaRPr lang="ru-RU" sz="2400" b="1" dirty="0">
              <a:latin typeface="Arial Black" pitchFamily="34" charset="0"/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1500166" y="20716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Текст 2"/>
          <p:cNvSpPr>
            <a:spLocks noGrp="1"/>
          </p:cNvSpPr>
          <p:nvPr>
            <p:ph type="body" sz="half" idx="1"/>
          </p:nvPr>
        </p:nvSpPr>
        <p:spPr>
          <a:xfrm>
            <a:off x="642910" y="714356"/>
            <a:ext cx="8059741" cy="485778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Book Antiqua" pitchFamily="18" charset="0"/>
              </a:rPr>
              <a:t>В некоторых существительных ударение является</a:t>
            </a: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 неподвижным</a:t>
            </a:r>
            <a:r>
              <a:rPr lang="ru-RU" sz="2400" b="1" dirty="0" smtClean="0">
                <a:latin typeface="Book Antiqua" pitchFamily="18" charset="0"/>
              </a:rPr>
              <a:t> и остаётся на корне во всех падежах:</a:t>
            </a:r>
          </a:p>
          <a:p>
            <a:pPr marL="0" indent="0">
              <a:buNone/>
            </a:pPr>
            <a:r>
              <a:rPr lang="ru-RU" sz="2400" b="1" dirty="0" smtClean="0">
                <a:latin typeface="Book Antiqua" pitchFamily="18" charset="0"/>
              </a:rPr>
              <a:t/>
            </a:r>
            <a:br>
              <a:rPr lang="ru-RU" sz="2400" b="1" dirty="0" smtClean="0">
                <a:latin typeface="Book Antiqua" pitchFamily="18" charset="0"/>
              </a:rPr>
            </a:br>
            <a:r>
              <a:rPr lang="ru-RU" sz="2400" b="1" i="1" dirty="0" err="1" smtClean="0">
                <a:latin typeface="Book Antiqua" pitchFamily="18" charset="0"/>
              </a:rPr>
              <a:t>аэропОрт</a:t>
            </a:r>
            <a:r>
              <a:rPr lang="ru-RU" sz="2400" b="1" i="1" dirty="0" smtClean="0">
                <a:latin typeface="Book Antiqua" pitchFamily="18" charset="0"/>
              </a:rPr>
              <a:t> – </a:t>
            </a:r>
            <a:r>
              <a:rPr lang="ru-RU" sz="2400" b="1" i="1" dirty="0" err="1" smtClean="0">
                <a:latin typeface="Book Antiqua" pitchFamily="18" charset="0"/>
              </a:rPr>
              <a:t>аэропОрты</a:t>
            </a:r>
            <a:r>
              <a:rPr lang="ru-RU" sz="2400" b="1" dirty="0" smtClean="0">
                <a:latin typeface="Book Antiqua" pitchFamily="18" charset="0"/>
              </a:rPr>
              <a:t/>
            </a:r>
            <a:br>
              <a:rPr lang="ru-RU" sz="2400" b="1" dirty="0" smtClean="0">
                <a:latin typeface="Book Antiqua" pitchFamily="18" charset="0"/>
              </a:rPr>
            </a:br>
            <a:r>
              <a:rPr lang="ru-RU" sz="2400" b="1" i="1" dirty="0" err="1" smtClean="0">
                <a:latin typeface="Book Antiqua" pitchFamily="18" charset="0"/>
              </a:rPr>
              <a:t>бАнт</a:t>
            </a:r>
            <a:r>
              <a:rPr lang="ru-RU" sz="2400" b="1" i="1" dirty="0" smtClean="0">
                <a:latin typeface="Book Antiqua" pitchFamily="18" charset="0"/>
              </a:rPr>
              <a:t> – </a:t>
            </a:r>
            <a:r>
              <a:rPr lang="ru-RU" sz="2400" b="1" i="1" dirty="0" err="1" smtClean="0">
                <a:latin typeface="Book Antiqua" pitchFamily="18" charset="0"/>
              </a:rPr>
              <a:t>бАнты</a:t>
            </a:r>
            <a:r>
              <a:rPr lang="ru-RU" sz="2400" b="1" i="1" dirty="0" smtClean="0">
                <a:latin typeface="Book Antiqua" pitchFamily="18" charset="0"/>
              </a:rPr>
              <a:t> – с </a:t>
            </a:r>
            <a:r>
              <a:rPr lang="ru-RU" sz="2400" b="1" i="1" dirty="0" err="1" smtClean="0">
                <a:latin typeface="Book Antiqua" pitchFamily="18" charset="0"/>
              </a:rPr>
              <a:t>бАнтами</a:t>
            </a:r>
            <a:r>
              <a:rPr lang="ru-RU" sz="2400" b="1" dirty="0" smtClean="0">
                <a:latin typeface="Book Antiqua" pitchFamily="18" charset="0"/>
              </a:rPr>
              <a:t/>
            </a:r>
            <a:br>
              <a:rPr lang="ru-RU" sz="2400" b="1" dirty="0" smtClean="0">
                <a:latin typeface="Book Antiqua" pitchFamily="18" charset="0"/>
              </a:rPr>
            </a:br>
            <a:r>
              <a:rPr lang="ru-RU" sz="2400" b="1" i="1" dirty="0" err="1" smtClean="0">
                <a:latin typeface="Book Antiqua" pitchFamily="18" charset="0"/>
              </a:rPr>
              <a:t>бухгАлтер</a:t>
            </a:r>
            <a:r>
              <a:rPr lang="ru-RU" sz="2400" b="1" i="1" dirty="0" smtClean="0">
                <a:latin typeface="Book Antiqua" pitchFamily="18" charset="0"/>
              </a:rPr>
              <a:t> – </a:t>
            </a:r>
            <a:r>
              <a:rPr lang="ru-RU" sz="2400" b="1" i="1" dirty="0" err="1" smtClean="0">
                <a:latin typeface="Book Antiqua" pitchFamily="18" charset="0"/>
              </a:rPr>
              <a:t>бухгАлтеров</a:t>
            </a:r>
            <a:r>
              <a:rPr lang="ru-RU" sz="2400" b="1" dirty="0" smtClean="0">
                <a:latin typeface="Book Antiqua" pitchFamily="18" charset="0"/>
              </a:rPr>
              <a:t/>
            </a:r>
            <a:br>
              <a:rPr lang="ru-RU" sz="2400" b="1" dirty="0" smtClean="0">
                <a:latin typeface="Book Antiqua" pitchFamily="18" charset="0"/>
              </a:rPr>
            </a:br>
            <a:r>
              <a:rPr lang="ru-RU" sz="2400" b="1" i="1" dirty="0" smtClean="0">
                <a:latin typeface="Book Antiqua" pitchFamily="18" charset="0"/>
              </a:rPr>
              <a:t>Икс – с Иксом – Иксы – Иксов</a:t>
            </a:r>
            <a:r>
              <a:rPr lang="ru-RU" sz="2400" b="1" dirty="0" smtClean="0">
                <a:latin typeface="Book Antiqua" pitchFamily="18" charset="0"/>
              </a:rPr>
              <a:t/>
            </a:r>
            <a:br>
              <a:rPr lang="ru-RU" sz="2400" b="1" dirty="0" smtClean="0">
                <a:latin typeface="Book Antiqua" pitchFamily="18" charset="0"/>
              </a:rPr>
            </a:br>
            <a:r>
              <a:rPr lang="ru-RU" sz="2400" b="1" i="1" dirty="0" err="1" smtClean="0">
                <a:latin typeface="Book Antiqua" pitchFamily="18" charset="0"/>
              </a:rPr>
              <a:t>крАн</a:t>
            </a:r>
            <a:r>
              <a:rPr lang="ru-RU" sz="2400" b="1" i="1" dirty="0" smtClean="0">
                <a:latin typeface="Book Antiqua" pitchFamily="18" charset="0"/>
              </a:rPr>
              <a:t> – </a:t>
            </a:r>
            <a:r>
              <a:rPr lang="ru-RU" sz="2400" b="1" i="1" dirty="0" err="1" smtClean="0">
                <a:latin typeface="Book Antiqua" pitchFamily="18" charset="0"/>
              </a:rPr>
              <a:t>крАны</a:t>
            </a:r>
            <a:r>
              <a:rPr lang="ru-RU" sz="2400" b="1" dirty="0" smtClean="0">
                <a:latin typeface="Book Antiqua" pitchFamily="18" charset="0"/>
              </a:rPr>
              <a:t/>
            </a:r>
            <a:br>
              <a:rPr lang="ru-RU" sz="2400" b="1" dirty="0" smtClean="0">
                <a:latin typeface="Book Antiqua" pitchFamily="18" charset="0"/>
              </a:rPr>
            </a:br>
            <a:r>
              <a:rPr lang="ru-RU" sz="2400" b="1" i="1" dirty="0" err="1" smtClean="0">
                <a:latin typeface="Book Antiqua" pitchFamily="18" charset="0"/>
              </a:rPr>
              <a:t>лЕктор</a:t>
            </a:r>
            <a:r>
              <a:rPr lang="ru-RU" sz="2400" b="1" i="1" dirty="0" smtClean="0">
                <a:latin typeface="Book Antiqua" pitchFamily="18" charset="0"/>
              </a:rPr>
              <a:t> – </a:t>
            </a:r>
            <a:r>
              <a:rPr lang="ru-RU" sz="2400" b="1" i="1" dirty="0" err="1" smtClean="0">
                <a:latin typeface="Book Antiqua" pitchFamily="18" charset="0"/>
              </a:rPr>
              <a:t>лЕкторы</a:t>
            </a:r>
            <a:r>
              <a:rPr lang="ru-RU" sz="2400" b="1" i="1" dirty="0" smtClean="0">
                <a:latin typeface="Book Antiqua" pitchFamily="18" charset="0"/>
              </a:rPr>
              <a:t> – </a:t>
            </a:r>
            <a:r>
              <a:rPr lang="ru-RU" sz="2400" b="1" i="1" dirty="0" err="1" smtClean="0">
                <a:latin typeface="Book Antiqua" pitchFamily="18" charset="0"/>
              </a:rPr>
              <a:t>лЕкторов</a:t>
            </a:r>
            <a:endParaRPr lang="ru-RU" sz="2400" b="1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400" b="1" i="1" dirty="0" err="1" smtClean="0">
                <a:latin typeface="Book Antiqua" pitchFamily="18" charset="0"/>
              </a:rPr>
              <a:t>шАрф</a:t>
            </a:r>
            <a:r>
              <a:rPr lang="ru-RU" sz="2400" b="1" i="1" dirty="0" smtClean="0">
                <a:latin typeface="Book Antiqua" pitchFamily="18" charset="0"/>
              </a:rPr>
              <a:t> – </a:t>
            </a:r>
            <a:r>
              <a:rPr lang="ru-RU" sz="2400" b="1" i="1" dirty="0" err="1" smtClean="0">
                <a:latin typeface="Book Antiqua" pitchFamily="18" charset="0"/>
              </a:rPr>
              <a:t>шАрфами</a:t>
            </a:r>
            <a:endParaRPr lang="ru-RU" sz="2400" b="1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Book Antiqua" pitchFamily="18" charset="0"/>
              </a:rPr>
              <a:t>Искра - Искрами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71480"/>
            <a:ext cx="6143668" cy="68579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Заговори, чтоб я тебя…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0354" name="Picture 2" descr="https://travel.greecel.com/wp-content/uploads/2017/04/Death-of-Socr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7620000" cy="4238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3108" y="5572140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Book Antiqua" pitchFamily="18" charset="0"/>
              </a:rPr>
              <a:t>Сократ (</a:t>
            </a:r>
            <a:r>
              <a:rPr lang="ru-RU" sz="2400" b="1" i="1" dirty="0">
                <a:latin typeface="Book Antiqua" pitchFamily="18" charset="0"/>
              </a:rPr>
              <a:t>470 г. до н.э</a:t>
            </a:r>
            <a:r>
              <a:rPr lang="ru-RU" sz="2400" b="1" i="1" dirty="0" smtClean="0">
                <a:latin typeface="Book Antiqua" pitchFamily="18" charset="0"/>
              </a:rPr>
              <a:t>. - </a:t>
            </a:r>
            <a:r>
              <a:rPr lang="ru-RU" sz="2400" b="1" i="1" dirty="0">
                <a:latin typeface="Book Antiqua" pitchFamily="18" charset="0"/>
              </a:rPr>
              <a:t>399 г. до н.э.</a:t>
            </a:r>
            <a:r>
              <a:rPr lang="ru-RU" sz="2400" b="1" i="1" dirty="0" smtClean="0">
                <a:latin typeface="Book Antiqua" pitchFamily="18" charset="0"/>
              </a:rPr>
              <a:t>)</a:t>
            </a:r>
            <a:endParaRPr lang="ru-RU" sz="2400" b="1" i="1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571480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увидел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Схема 25"/>
          <p:cNvGraphicFramePr/>
          <p:nvPr/>
        </p:nvGraphicFramePr>
        <p:xfrm>
          <a:off x="1571604" y="857232"/>
          <a:ext cx="7310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1571604" y="1500174"/>
          <a:ext cx="7310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1571604" y="2143116"/>
          <a:ext cx="7310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0" name="Схема 29"/>
          <p:cNvGraphicFramePr/>
          <p:nvPr/>
        </p:nvGraphicFramePr>
        <p:xfrm>
          <a:off x="1571604" y="2786058"/>
          <a:ext cx="7310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1571604" y="3429000"/>
          <a:ext cx="7310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32" name="Схема 31"/>
          <p:cNvGraphicFramePr/>
          <p:nvPr/>
        </p:nvGraphicFramePr>
        <p:xfrm>
          <a:off x="1571604" y="4071942"/>
          <a:ext cx="7310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34" name="Схема 33"/>
          <p:cNvGraphicFramePr/>
          <p:nvPr/>
        </p:nvGraphicFramePr>
        <p:xfrm>
          <a:off x="1571604" y="4643446"/>
          <a:ext cx="7310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35" name="Схема 34"/>
          <p:cNvGraphicFramePr/>
          <p:nvPr/>
        </p:nvGraphicFramePr>
        <p:xfrm>
          <a:off x="1571604" y="5286388"/>
          <a:ext cx="7310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36" name="Схема 35"/>
          <p:cNvGraphicFramePr/>
          <p:nvPr/>
        </p:nvGraphicFramePr>
        <p:xfrm>
          <a:off x="1571604" y="5929330"/>
          <a:ext cx="7310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571472" y="142852"/>
            <a:ext cx="8286808" cy="571504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800" b="1" dirty="0" smtClean="0">
                <a:latin typeface="Verdana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Ударение в кратких прилагательных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: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571472" y="714356"/>
            <a:ext cx="1000132" cy="5643602"/>
            <a:chOff x="571472" y="714356"/>
            <a:chExt cx="1000132" cy="5643602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714348" y="928670"/>
              <a:ext cx="857256" cy="357190"/>
              <a:chOff x="2118887" y="11900"/>
              <a:chExt cx="407129" cy="476264"/>
            </a:xfrm>
          </p:grpSpPr>
          <p:sp>
            <p:nvSpPr>
              <p:cNvPr id="39" name="Стрелка вправо 38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714348" y="1571612"/>
              <a:ext cx="857256" cy="357190"/>
              <a:chOff x="2118887" y="11900"/>
              <a:chExt cx="407129" cy="476264"/>
            </a:xfrm>
          </p:grpSpPr>
          <p:sp>
            <p:nvSpPr>
              <p:cNvPr id="42" name="Стрелка вправо 41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714348" y="2214554"/>
              <a:ext cx="857256" cy="357190"/>
              <a:chOff x="2118887" y="11900"/>
              <a:chExt cx="407129" cy="476264"/>
            </a:xfrm>
          </p:grpSpPr>
          <p:sp>
            <p:nvSpPr>
              <p:cNvPr id="45" name="Стрелка вправо 44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714348" y="2928934"/>
              <a:ext cx="857256" cy="357190"/>
              <a:chOff x="2118887" y="11900"/>
              <a:chExt cx="407129" cy="476264"/>
            </a:xfrm>
          </p:grpSpPr>
          <p:sp>
            <p:nvSpPr>
              <p:cNvPr id="48" name="Стрелка вправо 47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50" name="Группа 49"/>
            <p:cNvGrpSpPr/>
            <p:nvPr/>
          </p:nvGrpSpPr>
          <p:grpSpPr>
            <a:xfrm>
              <a:off x="714348" y="3571876"/>
              <a:ext cx="857256" cy="357190"/>
              <a:chOff x="2118887" y="11900"/>
              <a:chExt cx="407129" cy="476264"/>
            </a:xfrm>
          </p:grpSpPr>
          <p:sp>
            <p:nvSpPr>
              <p:cNvPr id="51" name="Стрелка вправо 50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714348" y="4214818"/>
              <a:ext cx="857256" cy="357190"/>
              <a:chOff x="2118887" y="11900"/>
              <a:chExt cx="407129" cy="476264"/>
            </a:xfrm>
          </p:grpSpPr>
          <p:sp>
            <p:nvSpPr>
              <p:cNvPr id="54" name="Стрелка вправо 53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714348" y="4714884"/>
              <a:ext cx="857256" cy="357190"/>
              <a:chOff x="2118887" y="11900"/>
              <a:chExt cx="407129" cy="476264"/>
            </a:xfrm>
          </p:grpSpPr>
          <p:sp>
            <p:nvSpPr>
              <p:cNvPr id="57" name="Стрелка вправо 56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8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59" name="Группа 58"/>
            <p:cNvGrpSpPr/>
            <p:nvPr/>
          </p:nvGrpSpPr>
          <p:grpSpPr>
            <a:xfrm>
              <a:off x="714348" y="5357826"/>
              <a:ext cx="857256" cy="357190"/>
              <a:chOff x="2118887" y="11900"/>
              <a:chExt cx="407129" cy="476264"/>
            </a:xfrm>
          </p:grpSpPr>
          <p:sp>
            <p:nvSpPr>
              <p:cNvPr id="60" name="Стрелка вправо 59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62" name="Группа 61"/>
            <p:cNvGrpSpPr/>
            <p:nvPr/>
          </p:nvGrpSpPr>
          <p:grpSpPr>
            <a:xfrm>
              <a:off x="714348" y="6000768"/>
              <a:ext cx="857256" cy="357190"/>
              <a:chOff x="2118887" y="11900"/>
              <a:chExt cx="407129" cy="476264"/>
            </a:xfrm>
          </p:grpSpPr>
          <p:sp>
            <p:nvSpPr>
              <p:cNvPr id="63" name="Стрелка вправо 62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4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sp>
          <p:nvSpPr>
            <p:cNvPr id="65" name="Прямоугольник 64"/>
            <p:cNvSpPr/>
            <p:nvPr/>
          </p:nvSpPr>
          <p:spPr>
            <a:xfrm>
              <a:off x="571472" y="714356"/>
              <a:ext cx="142876" cy="5500726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/>
          <p:cNvGraphicFramePr/>
          <p:nvPr/>
        </p:nvGraphicFramePr>
        <p:xfrm>
          <a:off x="1357290" y="1714488"/>
          <a:ext cx="7310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Схема 22"/>
          <p:cNvGraphicFramePr/>
          <p:nvPr/>
        </p:nvGraphicFramePr>
        <p:xfrm>
          <a:off x="1357290" y="2357430"/>
          <a:ext cx="7310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1357290" y="3000372"/>
          <a:ext cx="7310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1357290" y="3643314"/>
          <a:ext cx="7310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1357290" y="4286256"/>
          <a:ext cx="7310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1357290" y="4929198"/>
          <a:ext cx="7310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1357290" y="5500702"/>
          <a:ext cx="7310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285720" y="571480"/>
            <a:ext cx="8358246" cy="10001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latin typeface="Verdana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Глаголы с ударением на основе во всех формах, кроме формы женского рода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: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285720" y="1571612"/>
            <a:ext cx="1000132" cy="4357718"/>
            <a:chOff x="5857884" y="857232"/>
            <a:chExt cx="1000132" cy="4357718"/>
          </a:xfrm>
        </p:grpSpPr>
        <p:grpSp>
          <p:nvGrpSpPr>
            <p:cNvPr id="33" name="Группа 37"/>
            <p:cNvGrpSpPr/>
            <p:nvPr/>
          </p:nvGrpSpPr>
          <p:grpSpPr>
            <a:xfrm>
              <a:off x="6000760" y="1071546"/>
              <a:ext cx="857256" cy="357190"/>
              <a:chOff x="2118887" y="11900"/>
              <a:chExt cx="407129" cy="476264"/>
            </a:xfrm>
          </p:grpSpPr>
          <p:sp>
            <p:nvSpPr>
              <p:cNvPr id="59" name="Стрелка вправо 58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0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34" name="Группа 40"/>
            <p:cNvGrpSpPr/>
            <p:nvPr/>
          </p:nvGrpSpPr>
          <p:grpSpPr>
            <a:xfrm>
              <a:off x="6000760" y="1714488"/>
              <a:ext cx="857256" cy="357190"/>
              <a:chOff x="2118887" y="11900"/>
              <a:chExt cx="407129" cy="476264"/>
            </a:xfrm>
          </p:grpSpPr>
          <p:sp>
            <p:nvSpPr>
              <p:cNvPr id="57" name="Стрелка вправо 56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8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35" name="Группа 43"/>
            <p:cNvGrpSpPr/>
            <p:nvPr/>
          </p:nvGrpSpPr>
          <p:grpSpPr>
            <a:xfrm>
              <a:off x="6000760" y="2357430"/>
              <a:ext cx="857256" cy="357190"/>
              <a:chOff x="2118887" y="11900"/>
              <a:chExt cx="407129" cy="476264"/>
            </a:xfrm>
          </p:grpSpPr>
          <p:sp>
            <p:nvSpPr>
              <p:cNvPr id="55" name="Стрелка вправо 54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36" name="Группа 46"/>
            <p:cNvGrpSpPr/>
            <p:nvPr/>
          </p:nvGrpSpPr>
          <p:grpSpPr>
            <a:xfrm>
              <a:off x="6000760" y="3071810"/>
              <a:ext cx="857256" cy="357190"/>
              <a:chOff x="2118887" y="11900"/>
              <a:chExt cx="407129" cy="476264"/>
            </a:xfrm>
          </p:grpSpPr>
          <p:sp>
            <p:nvSpPr>
              <p:cNvPr id="53" name="Стрелка вправо 52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37" name="Группа 49"/>
            <p:cNvGrpSpPr/>
            <p:nvPr/>
          </p:nvGrpSpPr>
          <p:grpSpPr>
            <a:xfrm>
              <a:off x="6000760" y="3714752"/>
              <a:ext cx="857256" cy="357190"/>
              <a:chOff x="2118887" y="11900"/>
              <a:chExt cx="407129" cy="476264"/>
            </a:xfrm>
          </p:grpSpPr>
          <p:sp>
            <p:nvSpPr>
              <p:cNvPr id="51" name="Стрелка вправо 50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38" name="Группа 52"/>
            <p:cNvGrpSpPr/>
            <p:nvPr/>
          </p:nvGrpSpPr>
          <p:grpSpPr>
            <a:xfrm>
              <a:off x="6000760" y="4357694"/>
              <a:ext cx="857256" cy="357190"/>
              <a:chOff x="2118887" y="11900"/>
              <a:chExt cx="407129" cy="476264"/>
            </a:xfrm>
          </p:grpSpPr>
          <p:sp>
            <p:nvSpPr>
              <p:cNvPr id="49" name="Стрелка вправо 48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39" name="Группа 55"/>
            <p:cNvGrpSpPr/>
            <p:nvPr/>
          </p:nvGrpSpPr>
          <p:grpSpPr>
            <a:xfrm>
              <a:off x="6000760" y="4857760"/>
              <a:ext cx="857256" cy="357190"/>
              <a:chOff x="2118887" y="11900"/>
              <a:chExt cx="407129" cy="476264"/>
            </a:xfrm>
          </p:grpSpPr>
          <p:sp>
            <p:nvSpPr>
              <p:cNvPr id="47" name="Стрелка вправо 46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sp>
          <p:nvSpPr>
            <p:cNvPr id="42" name="Прямоугольник 41"/>
            <p:cNvSpPr/>
            <p:nvPr/>
          </p:nvSpPr>
          <p:spPr>
            <a:xfrm>
              <a:off x="5857884" y="857232"/>
              <a:ext cx="142876" cy="428628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/>
        </p:nvGraphicFramePr>
        <p:xfrm>
          <a:off x="1571604" y="1714488"/>
          <a:ext cx="7310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1571604" y="2357430"/>
          <a:ext cx="7310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1571604" y="3000372"/>
          <a:ext cx="7310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3" name="Схема 22"/>
          <p:cNvGraphicFramePr/>
          <p:nvPr/>
        </p:nvGraphicFramePr>
        <p:xfrm>
          <a:off x="1571604" y="3643314"/>
          <a:ext cx="7310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1571604" y="4286256"/>
          <a:ext cx="7310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1571604" y="4929198"/>
          <a:ext cx="7310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1571604" y="5500702"/>
          <a:ext cx="731044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428596" y="571480"/>
            <a:ext cx="8429684" cy="10001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Глаголы с ударением на приставке,              кроме формы женского рода: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28596" y="1571612"/>
            <a:ext cx="1000132" cy="4357718"/>
            <a:chOff x="5857884" y="857232"/>
            <a:chExt cx="1000132" cy="4357718"/>
          </a:xfrm>
        </p:grpSpPr>
        <p:grpSp>
          <p:nvGrpSpPr>
            <p:cNvPr id="29" name="Группа 37"/>
            <p:cNvGrpSpPr/>
            <p:nvPr/>
          </p:nvGrpSpPr>
          <p:grpSpPr>
            <a:xfrm>
              <a:off x="6000760" y="1071546"/>
              <a:ext cx="857256" cy="357190"/>
              <a:chOff x="2118887" y="11900"/>
              <a:chExt cx="407129" cy="476264"/>
            </a:xfrm>
          </p:grpSpPr>
          <p:sp>
            <p:nvSpPr>
              <p:cNvPr id="49" name="Стрелка вправо 48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30" name="Группа 40"/>
            <p:cNvGrpSpPr/>
            <p:nvPr/>
          </p:nvGrpSpPr>
          <p:grpSpPr>
            <a:xfrm>
              <a:off x="6000760" y="1714488"/>
              <a:ext cx="857256" cy="357190"/>
              <a:chOff x="2118887" y="11900"/>
              <a:chExt cx="407129" cy="476264"/>
            </a:xfrm>
          </p:grpSpPr>
          <p:sp>
            <p:nvSpPr>
              <p:cNvPr id="47" name="Стрелка вправо 46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31" name="Группа 43"/>
            <p:cNvGrpSpPr/>
            <p:nvPr/>
          </p:nvGrpSpPr>
          <p:grpSpPr>
            <a:xfrm>
              <a:off x="6000760" y="2357430"/>
              <a:ext cx="857256" cy="357190"/>
              <a:chOff x="2118887" y="11900"/>
              <a:chExt cx="407129" cy="476264"/>
            </a:xfrm>
          </p:grpSpPr>
          <p:sp>
            <p:nvSpPr>
              <p:cNvPr id="45" name="Стрелка вправо 44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32" name="Группа 46"/>
            <p:cNvGrpSpPr/>
            <p:nvPr/>
          </p:nvGrpSpPr>
          <p:grpSpPr>
            <a:xfrm>
              <a:off x="6000760" y="3071810"/>
              <a:ext cx="857256" cy="357190"/>
              <a:chOff x="2118887" y="11900"/>
              <a:chExt cx="407129" cy="476264"/>
            </a:xfrm>
          </p:grpSpPr>
          <p:sp>
            <p:nvSpPr>
              <p:cNvPr id="43" name="Стрелка вправо 42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33" name="Группа 49"/>
            <p:cNvGrpSpPr/>
            <p:nvPr/>
          </p:nvGrpSpPr>
          <p:grpSpPr>
            <a:xfrm>
              <a:off x="6000760" y="3714752"/>
              <a:ext cx="857256" cy="357190"/>
              <a:chOff x="2118887" y="11900"/>
              <a:chExt cx="407129" cy="476264"/>
            </a:xfrm>
          </p:grpSpPr>
          <p:sp>
            <p:nvSpPr>
              <p:cNvPr id="41" name="Стрелка вправо 40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34" name="Группа 52"/>
            <p:cNvGrpSpPr/>
            <p:nvPr/>
          </p:nvGrpSpPr>
          <p:grpSpPr>
            <a:xfrm>
              <a:off x="6000760" y="4357694"/>
              <a:ext cx="857256" cy="357190"/>
              <a:chOff x="2118887" y="11900"/>
              <a:chExt cx="407129" cy="476264"/>
            </a:xfrm>
          </p:grpSpPr>
          <p:sp>
            <p:nvSpPr>
              <p:cNvPr id="39" name="Стрелка вправо 38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35" name="Группа 55"/>
            <p:cNvGrpSpPr/>
            <p:nvPr/>
          </p:nvGrpSpPr>
          <p:grpSpPr>
            <a:xfrm>
              <a:off x="6000760" y="4857760"/>
              <a:ext cx="857256" cy="357190"/>
              <a:chOff x="2118887" y="11900"/>
              <a:chExt cx="407129" cy="476264"/>
            </a:xfrm>
          </p:grpSpPr>
          <p:sp>
            <p:nvSpPr>
              <p:cNvPr id="37" name="Стрелка вправо 36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sp>
          <p:nvSpPr>
            <p:cNvPr id="36" name="Прямоугольник 35"/>
            <p:cNvSpPr/>
            <p:nvPr/>
          </p:nvSpPr>
          <p:spPr>
            <a:xfrm>
              <a:off x="5857884" y="857232"/>
              <a:ext cx="142876" cy="428628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Группа 132"/>
          <p:cNvGrpSpPr/>
          <p:nvPr/>
        </p:nvGrpSpPr>
        <p:grpSpPr>
          <a:xfrm>
            <a:off x="428596" y="571480"/>
            <a:ext cx="8429684" cy="5357850"/>
            <a:chOff x="428596" y="571480"/>
            <a:chExt cx="8429684" cy="5357850"/>
          </a:xfrm>
        </p:grpSpPr>
        <p:sp>
          <p:nvSpPr>
            <p:cNvPr id="60" name="Заголовок 1"/>
            <p:cNvSpPr txBox="1">
              <a:spLocks/>
            </p:cNvSpPr>
            <p:nvPr/>
          </p:nvSpPr>
          <p:spPr bwMode="auto">
            <a:xfrm>
              <a:off x="428596" y="571480"/>
              <a:ext cx="8429684" cy="785818"/>
            </a:xfrm>
            <a:prstGeom prst="rect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Две группы глаголов на </a:t>
              </a:r>
              <a:r>
                <a:rPr lang="ru-RU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-</a:t>
              </a:r>
              <a:r>
                <a:rPr lang="ru-RU" sz="28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ировать</a:t>
              </a:r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: 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428596" y="1357298"/>
              <a:ext cx="571504" cy="4572032"/>
              <a:chOff x="5857884" y="857232"/>
              <a:chExt cx="1000132" cy="4357718"/>
            </a:xfrm>
          </p:grpSpPr>
          <p:grpSp>
            <p:nvGrpSpPr>
              <p:cNvPr id="62" name="Группа 37"/>
              <p:cNvGrpSpPr/>
              <p:nvPr/>
            </p:nvGrpSpPr>
            <p:grpSpPr>
              <a:xfrm>
                <a:off x="6000760" y="1071546"/>
                <a:ext cx="857256" cy="357190"/>
                <a:chOff x="2118887" y="11900"/>
                <a:chExt cx="407129" cy="476264"/>
              </a:xfrm>
            </p:grpSpPr>
            <p:sp>
              <p:nvSpPr>
                <p:cNvPr id="82" name="Стрелка вправо 81"/>
                <p:cNvSpPr/>
                <p:nvPr/>
              </p:nvSpPr>
              <p:spPr>
                <a:xfrm>
                  <a:off x="2118887" y="11900"/>
                  <a:ext cx="407129" cy="476264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gradFill flip="none"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0" scaled="1"/>
                  <a:tileRect/>
                </a:gra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3" name="Стрелка вправо 4"/>
                <p:cNvSpPr/>
                <p:nvPr/>
              </p:nvSpPr>
              <p:spPr>
                <a:xfrm>
                  <a:off x="2118887" y="107153"/>
                  <a:ext cx="284990" cy="285758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700" kern="1200"/>
                </a:p>
              </p:txBody>
            </p:sp>
          </p:grpSp>
          <p:grpSp>
            <p:nvGrpSpPr>
              <p:cNvPr id="63" name="Группа 40"/>
              <p:cNvGrpSpPr/>
              <p:nvPr/>
            </p:nvGrpSpPr>
            <p:grpSpPr>
              <a:xfrm>
                <a:off x="6000760" y="1714488"/>
                <a:ext cx="857256" cy="357190"/>
                <a:chOff x="2118887" y="11900"/>
                <a:chExt cx="407129" cy="476264"/>
              </a:xfrm>
            </p:grpSpPr>
            <p:sp>
              <p:nvSpPr>
                <p:cNvPr id="80" name="Стрелка вправо 79"/>
                <p:cNvSpPr/>
                <p:nvPr/>
              </p:nvSpPr>
              <p:spPr>
                <a:xfrm>
                  <a:off x="2118887" y="11900"/>
                  <a:ext cx="407129" cy="476264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gradFill flip="none"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0" scaled="1"/>
                  <a:tileRect/>
                </a:gra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1" name="Стрелка вправо 4"/>
                <p:cNvSpPr/>
                <p:nvPr/>
              </p:nvSpPr>
              <p:spPr>
                <a:xfrm>
                  <a:off x="2118887" y="107153"/>
                  <a:ext cx="284990" cy="285758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700" kern="1200"/>
                </a:p>
              </p:txBody>
            </p:sp>
          </p:grpSp>
          <p:grpSp>
            <p:nvGrpSpPr>
              <p:cNvPr id="64" name="Группа 43"/>
              <p:cNvGrpSpPr/>
              <p:nvPr/>
            </p:nvGrpSpPr>
            <p:grpSpPr>
              <a:xfrm>
                <a:off x="6000760" y="2357430"/>
                <a:ext cx="857256" cy="357190"/>
                <a:chOff x="2118887" y="11900"/>
                <a:chExt cx="407129" cy="476264"/>
              </a:xfrm>
            </p:grpSpPr>
            <p:sp>
              <p:nvSpPr>
                <p:cNvPr id="78" name="Стрелка вправо 77"/>
                <p:cNvSpPr/>
                <p:nvPr/>
              </p:nvSpPr>
              <p:spPr>
                <a:xfrm>
                  <a:off x="2118887" y="11900"/>
                  <a:ext cx="407129" cy="476264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gradFill flip="none"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0" scaled="1"/>
                  <a:tileRect/>
                </a:gra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9" name="Стрелка вправо 4"/>
                <p:cNvSpPr/>
                <p:nvPr/>
              </p:nvSpPr>
              <p:spPr>
                <a:xfrm>
                  <a:off x="2118887" y="107153"/>
                  <a:ext cx="284990" cy="285758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700" kern="1200"/>
                </a:p>
              </p:txBody>
            </p:sp>
          </p:grpSp>
          <p:grpSp>
            <p:nvGrpSpPr>
              <p:cNvPr id="65" name="Группа 46"/>
              <p:cNvGrpSpPr/>
              <p:nvPr/>
            </p:nvGrpSpPr>
            <p:grpSpPr>
              <a:xfrm>
                <a:off x="6000760" y="3071810"/>
                <a:ext cx="857256" cy="357190"/>
                <a:chOff x="2118887" y="11900"/>
                <a:chExt cx="407129" cy="476264"/>
              </a:xfrm>
            </p:grpSpPr>
            <p:sp>
              <p:nvSpPr>
                <p:cNvPr id="76" name="Стрелка вправо 75"/>
                <p:cNvSpPr/>
                <p:nvPr/>
              </p:nvSpPr>
              <p:spPr>
                <a:xfrm>
                  <a:off x="2118887" y="11900"/>
                  <a:ext cx="407129" cy="476264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gradFill flip="none"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0" scaled="1"/>
                  <a:tileRect/>
                </a:gra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7" name="Стрелка вправо 4"/>
                <p:cNvSpPr/>
                <p:nvPr/>
              </p:nvSpPr>
              <p:spPr>
                <a:xfrm>
                  <a:off x="2118887" y="107153"/>
                  <a:ext cx="284990" cy="285758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700" kern="1200"/>
                </a:p>
              </p:txBody>
            </p:sp>
          </p:grpSp>
          <p:grpSp>
            <p:nvGrpSpPr>
              <p:cNvPr id="66" name="Группа 49"/>
              <p:cNvGrpSpPr/>
              <p:nvPr/>
            </p:nvGrpSpPr>
            <p:grpSpPr>
              <a:xfrm>
                <a:off x="6000760" y="3714752"/>
                <a:ext cx="857256" cy="357190"/>
                <a:chOff x="2118887" y="11900"/>
                <a:chExt cx="407129" cy="476264"/>
              </a:xfrm>
            </p:grpSpPr>
            <p:sp>
              <p:nvSpPr>
                <p:cNvPr id="74" name="Стрелка вправо 73"/>
                <p:cNvSpPr/>
                <p:nvPr/>
              </p:nvSpPr>
              <p:spPr>
                <a:xfrm>
                  <a:off x="2118887" y="11900"/>
                  <a:ext cx="407129" cy="476264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gradFill flip="none"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0" scaled="1"/>
                  <a:tileRect/>
                </a:gra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5" name="Стрелка вправо 4"/>
                <p:cNvSpPr/>
                <p:nvPr/>
              </p:nvSpPr>
              <p:spPr>
                <a:xfrm>
                  <a:off x="2118887" y="107153"/>
                  <a:ext cx="284990" cy="285758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700" kern="1200"/>
                </a:p>
              </p:txBody>
            </p:sp>
          </p:grpSp>
          <p:grpSp>
            <p:nvGrpSpPr>
              <p:cNvPr id="67" name="Группа 52"/>
              <p:cNvGrpSpPr/>
              <p:nvPr/>
            </p:nvGrpSpPr>
            <p:grpSpPr>
              <a:xfrm>
                <a:off x="6000760" y="4357694"/>
                <a:ext cx="857256" cy="357190"/>
                <a:chOff x="2118887" y="11900"/>
                <a:chExt cx="407129" cy="476264"/>
              </a:xfrm>
            </p:grpSpPr>
            <p:sp>
              <p:nvSpPr>
                <p:cNvPr id="72" name="Стрелка вправо 71"/>
                <p:cNvSpPr/>
                <p:nvPr/>
              </p:nvSpPr>
              <p:spPr>
                <a:xfrm>
                  <a:off x="2118887" y="11900"/>
                  <a:ext cx="407129" cy="476264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gradFill flip="none"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0" scaled="1"/>
                  <a:tileRect/>
                </a:gra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3" name="Стрелка вправо 4"/>
                <p:cNvSpPr/>
                <p:nvPr/>
              </p:nvSpPr>
              <p:spPr>
                <a:xfrm>
                  <a:off x="2118887" y="107153"/>
                  <a:ext cx="284990" cy="285758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700" kern="1200"/>
                </a:p>
              </p:txBody>
            </p:sp>
          </p:grpSp>
          <p:grpSp>
            <p:nvGrpSpPr>
              <p:cNvPr id="68" name="Группа 55"/>
              <p:cNvGrpSpPr/>
              <p:nvPr/>
            </p:nvGrpSpPr>
            <p:grpSpPr>
              <a:xfrm>
                <a:off x="6000760" y="4857760"/>
                <a:ext cx="857256" cy="357190"/>
                <a:chOff x="2118887" y="11900"/>
                <a:chExt cx="407129" cy="476264"/>
              </a:xfrm>
            </p:grpSpPr>
            <p:sp>
              <p:nvSpPr>
                <p:cNvPr id="70" name="Стрелка вправо 69"/>
                <p:cNvSpPr/>
                <p:nvPr/>
              </p:nvSpPr>
              <p:spPr>
                <a:xfrm>
                  <a:off x="2118887" y="11900"/>
                  <a:ext cx="407129" cy="476264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gradFill flip="none"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0" scaled="1"/>
                  <a:tileRect/>
                </a:gra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1" name="Стрелка вправо 4"/>
                <p:cNvSpPr/>
                <p:nvPr/>
              </p:nvSpPr>
              <p:spPr>
                <a:xfrm>
                  <a:off x="2118887" y="107153"/>
                  <a:ext cx="284990" cy="285758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700" kern="1200"/>
                </a:p>
              </p:txBody>
            </p:sp>
          </p:grpSp>
          <p:sp>
            <p:nvSpPr>
              <p:cNvPr id="69" name="Прямоугольник 68"/>
              <p:cNvSpPr/>
              <p:nvPr/>
            </p:nvSpPr>
            <p:spPr>
              <a:xfrm>
                <a:off x="5857884" y="857232"/>
                <a:ext cx="142876" cy="4286280"/>
              </a:xfrm>
              <a:prstGeom prst="rect">
                <a:avLst/>
              </a:prstGeom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85" name="Схема 84"/>
            <p:cNvGraphicFramePr/>
            <p:nvPr/>
          </p:nvGraphicFramePr>
          <p:xfrm>
            <a:off x="1000100" y="1500174"/>
            <a:ext cx="3571900" cy="44291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aphicFrame>
        <p:nvGraphicFramePr>
          <p:cNvPr id="109" name="Схема 108"/>
          <p:cNvGraphicFramePr/>
          <p:nvPr/>
        </p:nvGraphicFramePr>
        <p:xfrm>
          <a:off x="5286380" y="1500174"/>
          <a:ext cx="357190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10" name="Группа 109"/>
          <p:cNvGrpSpPr/>
          <p:nvPr/>
        </p:nvGrpSpPr>
        <p:grpSpPr>
          <a:xfrm>
            <a:off x="4714876" y="1357298"/>
            <a:ext cx="571504" cy="4572032"/>
            <a:chOff x="5857884" y="857232"/>
            <a:chExt cx="1000132" cy="4357718"/>
          </a:xfrm>
        </p:grpSpPr>
        <p:grpSp>
          <p:nvGrpSpPr>
            <p:cNvPr id="111" name="Группа 37"/>
            <p:cNvGrpSpPr/>
            <p:nvPr/>
          </p:nvGrpSpPr>
          <p:grpSpPr>
            <a:xfrm>
              <a:off x="6000760" y="1071546"/>
              <a:ext cx="857256" cy="357190"/>
              <a:chOff x="2118887" y="11900"/>
              <a:chExt cx="407129" cy="476264"/>
            </a:xfrm>
          </p:grpSpPr>
          <p:sp>
            <p:nvSpPr>
              <p:cNvPr id="131" name="Стрелка вправо 130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2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112" name="Группа 40"/>
            <p:cNvGrpSpPr/>
            <p:nvPr/>
          </p:nvGrpSpPr>
          <p:grpSpPr>
            <a:xfrm>
              <a:off x="6000760" y="1714488"/>
              <a:ext cx="857256" cy="357190"/>
              <a:chOff x="2118887" y="11900"/>
              <a:chExt cx="407129" cy="476264"/>
            </a:xfrm>
          </p:grpSpPr>
          <p:sp>
            <p:nvSpPr>
              <p:cNvPr id="129" name="Стрелка вправо 128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0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113" name="Группа 43"/>
            <p:cNvGrpSpPr/>
            <p:nvPr/>
          </p:nvGrpSpPr>
          <p:grpSpPr>
            <a:xfrm>
              <a:off x="6000760" y="2357430"/>
              <a:ext cx="857256" cy="357190"/>
              <a:chOff x="2118887" y="11900"/>
              <a:chExt cx="407129" cy="476264"/>
            </a:xfrm>
          </p:grpSpPr>
          <p:sp>
            <p:nvSpPr>
              <p:cNvPr id="127" name="Стрелка вправо 126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8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114" name="Группа 46"/>
            <p:cNvGrpSpPr/>
            <p:nvPr/>
          </p:nvGrpSpPr>
          <p:grpSpPr>
            <a:xfrm>
              <a:off x="6000760" y="3071810"/>
              <a:ext cx="857256" cy="357190"/>
              <a:chOff x="2118887" y="11900"/>
              <a:chExt cx="407129" cy="476264"/>
            </a:xfrm>
          </p:grpSpPr>
          <p:sp>
            <p:nvSpPr>
              <p:cNvPr id="125" name="Стрелка вправо 124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6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115" name="Группа 49"/>
            <p:cNvGrpSpPr/>
            <p:nvPr/>
          </p:nvGrpSpPr>
          <p:grpSpPr>
            <a:xfrm>
              <a:off x="6000760" y="3714752"/>
              <a:ext cx="857256" cy="357190"/>
              <a:chOff x="2118887" y="11900"/>
              <a:chExt cx="407129" cy="476264"/>
            </a:xfrm>
          </p:grpSpPr>
          <p:sp>
            <p:nvSpPr>
              <p:cNvPr id="123" name="Стрелка вправо 122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4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116" name="Группа 52"/>
            <p:cNvGrpSpPr/>
            <p:nvPr/>
          </p:nvGrpSpPr>
          <p:grpSpPr>
            <a:xfrm>
              <a:off x="6000760" y="4357694"/>
              <a:ext cx="857256" cy="357190"/>
              <a:chOff x="2118887" y="11900"/>
              <a:chExt cx="407129" cy="476264"/>
            </a:xfrm>
          </p:grpSpPr>
          <p:sp>
            <p:nvSpPr>
              <p:cNvPr id="121" name="Стрелка вправо 120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2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117" name="Группа 55"/>
            <p:cNvGrpSpPr/>
            <p:nvPr/>
          </p:nvGrpSpPr>
          <p:grpSpPr>
            <a:xfrm>
              <a:off x="6000760" y="4857760"/>
              <a:ext cx="857256" cy="357190"/>
              <a:chOff x="2118887" y="11900"/>
              <a:chExt cx="407129" cy="476264"/>
            </a:xfrm>
          </p:grpSpPr>
          <p:sp>
            <p:nvSpPr>
              <p:cNvPr id="119" name="Стрелка вправо 118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0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sp>
          <p:nvSpPr>
            <p:cNvPr id="118" name="Прямоугольник 117"/>
            <p:cNvSpPr/>
            <p:nvPr/>
          </p:nvSpPr>
          <p:spPr>
            <a:xfrm>
              <a:off x="5857884" y="857232"/>
              <a:ext cx="142876" cy="428628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6" descr="Пергамент"/>
          <p:cNvSpPr txBox="1">
            <a:spLocks noChangeArrowheads="1"/>
          </p:cNvSpPr>
          <p:nvPr/>
        </p:nvSpPr>
        <p:spPr bwMode="auto">
          <a:xfrm>
            <a:off x="1142976" y="2357430"/>
            <a:ext cx="2808288" cy="4064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Verdana" pitchFamily="34" charset="0"/>
              </a:rPr>
              <a:t>блок</a:t>
            </a:r>
            <a:r>
              <a:rPr lang="ru-RU" sz="2000" b="1">
                <a:solidFill>
                  <a:srgbClr val="FF0000"/>
                </a:solidFill>
                <a:latin typeface="Verdana" pitchFamily="34" charset="0"/>
              </a:rPr>
              <a:t>И</a:t>
            </a:r>
            <a:r>
              <a:rPr lang="ru-RU" sz="2000" b="1">
                <a:latin typeface="Verdana" pitchFamily="34" charset="0"/>
              </a:rPr>
              <a:t>рованный</a:t>
            </a:r>
            <a:endParaRPr lang="ru-RU" sz="1600" b="1">
              <a:latin typeface="Verdana" pitchFamily="34" charset="0"/>
            </a:endParaRPr>
          </a:p>
        </p:txBody>
      </p:sp>
      <p:sp>
        <p:nvSpPr>
          <p:cNvPr id="6" name="Text Box 37" descr="Голубая тисненая бумага"/>
          <p:cNvSpPr txBox="1">
            <a:spLocks noChangeArrowheads="1"/>
          </p:cNvSpPr>
          <p:nvPr/>
        </p:nvSpPr>
        <p:spPr bwMode="auto">
          <a:xfrm>
            <a:off x="5024420" y="2363775"/>
            <a:ext cx="2808288" cy="406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Verdana" pitchFamily="34" charset="0"/>
              </a:rPr>
              <a:t>премир</a:t>
            </a:r>
            <a:r>
              <a:rPr lang="ru-RU" sz="2000" b="1">
                <a:solidFill>
                  <a:srgbClr val="FF0000"/>
                </a:solidFill>
                <a:latin typeface="Verdana" pitchFamily="34" charset="0"/>
              </a:rPr>
              <a:t>О</a:t>
            </a:r>
            <a:r>
              <a:rPr lang="ru-RU" sz="2000" b="1">
                <a:latin typeface="Verdana" pitchFamily="34" charset="0"/>
              </a:rPr>
              <a:t>ванный</a:t>
            </a:r>
            <a:endParaRPr lang="ru-RU" sz="1600" b="1">
              <a:latin typeface="Verdana" pitchFamily="34" charset="0"/>
            </a:endParaRPr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2143108" y="1643050"/>
            <a:ext cx="5041900" cy="649287"/>
            <a:chOff x="1655" y="3475"/>
            <a:chExt cx="3176" cy="409"/>
          </a:xfrm>
        </p:grpSpPr>
        <p:sp>
          <p:nvSpPr>
            <p:cNvPr id="8" name="Text Box 35" descr="Газетная бумага"/>
            <p:cNvSpPr txBox="1">
              <a:spLocks noChangeArrowheads="1"/>
            </p:cNvSpPr>
            <p:nvPr/>
          </p:nvSpPr>
          <p:spPr bwMode="auto">
            <a:xfrm>
              <a:off x="1837" y="3475"/>
              <a:ext cx="2812" cy="256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>
                  <a:solidFill>
                    <a:srgbClr val="800080"/>
                  </a:solidFill>
                  <a:latin typeface="Verdana" pitchFamily="34" charset="0"/>
                </a:rPr>
                <a:t>То же самое в причастиях</a:t>
              </a:r>
              <a:endParaRPr lang="ru-RU" sz="1600" b="1" dirty="0">
                <a:solidFill>
                  <a:srgbClr val="800080"/>
                </a:solidFill>
                <a:latin typeface="Verdana" pitchFamily="34" charset="0"/>
              </a:endParaRPr>
            </a:p>
          </p:txBody>
        </p:sp>
        <p:sp>
          <p:nvSpPr>
            <p:cNvPr id="9" name="Line 38"/>
            <p:cNvSpPr>
              <a:spLocks noChangeShapeType="1"/>
            </p:cNvSpPr>
            <p:nvPr/>
          </p:nvSpPr>
          <p:spPr bwMode="auto">
            <a:xfrm flipH="1">
              <a:off x="1656" y="3612"/>
              <a:ext cx="181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39"/>
            <p:cNvSpPr>
              <a:spLocks noChangeShapeType="1"/>
            </p:cNvSpPr>
            <p:nvPr/>
          </p:nvSpPr>
          <p:spPr bwMode="auto">
            <a:xfrm flipH="1">
              <a:off x="4649" y="3612"/>
              <a:ext cx="181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40"/>
            <p:cNvSpPr>
              <a:spLocks noChangeShapeType="1"/>
            </p:cNvSpPr>
            <p:nvPr/>
          </p:nvSpPr>
          <p:spPr bwMode="auto">
            <a:xfrm>
              <a:off x="1655" y="3612"/>
              <a:ext cx="0" cy="272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41"/>
            <p:cNvSpPr>
              <a:spLocks noChangeShapeType="1"/>
            </p:cNvSpPr>
            <p:nvPr/>
          </p:nvSpPr>
          <p:spPr bwMode="auto">
            <a:xfrm>
              <a:off x="4831" y="3612"/>
              <a:ext cx="0" cy="272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/>
          <p:cNvGraphicFramePr/>
          <p:nvPr/>
        </p:nvGraphicFramePr>
        <p:xfrm>
          <a:off x="714348" y="1285860"/>
          <a:ext cx="914406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357158" y="357166"/>
            <a:ext cx="8429684" cy="817251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Arial Black" pitchFamily="34" charset="0"/>
              </a:rPr>
              <a:t>В </a:t>
            </a:r>
            <a:r>
              <a:rPr lang="ru-RU" sz="2400" b="1" u="sng" dirty="0" smtClean="0">
                <a:latin typeface="Arial Black" pitchFamily="34" charset="0"/>
              </a:rPr>
              <a:t>глаголах, оканчивающихся на </a:t>
            </a:r>
            <a:r>
              <a:rPr lang="ru-RU" sz="2400" b="1" u="sng" dirty="0" smtClean="0">
                <a:solidFill>
                  <a:srgbClr val="C00000"/>
                </a:solidFill>
                <a:latin typeface="Arial Black" pitchFamily="34" charset="0"/>
              </a:rPr>
              <a:t>-ИТЬ</a:t>
            </a:r>
            <a:r>
              <a:rPr lang="ru-RU" sz="2400" b="1" u="sng" dirty="0" smtClean="0">
                <a:latin typeface="Arial Black" pitchFamily="34" charset="0"/>
              </a:rPr>
              <a:t>,</a:t>
            </a:r>
            <a:r>
              <a:rPr lang="ru-RU" sz="2400" b="1" dirty="0" smtClean="0">
                <a:latin typeface="Arial Black" pitchFamily="34" charset="0"/>
              </a:rPr>
              <a:t> при спряжении ударение падает на окончания: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357158" y="1142984"/>
            <a:ext cx="561299" cy="4995089"/>
            <a:chOff x="357158" y="1142984"/>
            <a:chExt cx="561299" cy="4995089"/>
          </a:xfrm>
        </p:grpSpPr>
        <p:grpSp>
          <p:nvGrpSpPr>
            <p:cNvPr id="20" name="Группа 37"/>
            <p:cNvGrpSpPr/>
            <p:nvPr/>
          </p:nvGrpSpPr>
          <p:grpSpPr>
            <a:xfrm>
              <a:off x="428596" y="1571612"/>
              <a:ext cx="489861" cy="422509"/>
              <a:chOff x="2118887" y="11900"/>
              <a:chExt cx="407129" cy="476264"/>
            </a:xfrm>
          </p:grpSpPr>
          <p:sp>
            <p:nvSpPr>
              <p:cNvPr id="40" name="Стрелка вправо 39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21" name="Группа 40"/>
            <p:cNvGrpSpPr/>
            <p:nvPr/>
          </p:nvGrpSpPr>
          <p:grpSpPr>
            <a:xfrm>
              <a:off x="428596" y="2428868"/>
              <a:ext cx="489861" cy="433487"/>
              <a:chOff x="2118887" y="11900"/>
              <a:chExt cx="407129" cy="476264"/>
            </a:xfrm>
          </p:grpSpPr>
          <p:sp>
            <p:nvSpPr>
              <p:cNvPr id="38" name="Стрелка вправо 37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22" name="Группа 43"/>
            <p:cNvGrpSpPr/>
            <p:nvPr/>
          </p:nvGrpSpPr>
          <p:grpSpPr>
            <a:xfrm>
              <a:off x="428596" y="3286124"/>
              <a:ext cx="489861" cy="373028"/>
              <a:chOff x="2118887" y="11900"/>
              <a:chExt cx="407129" cy="476264"/>
            </a:xfrm>
          </p:grpSpPr>
          <p:sp>
            <p:nvSpPr>
              <p:cNvPr id="36" name="Стрелка вправо 35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23" name="Группа 46"/>
            <p:cNvGrpSpPr/>
            <p:nvPr/>
          </p:nvGrpSpPr>
          <p:grpSpPr>
            <a:xfrm>
              <a:off x="428596" y="4000504"/>
              <a:ext cx="489861" cy="401100"/>
              <a:chOff x="2118887" y="11900"/>
              <a:chExt cx="407129" cy="476264"/>
            </a:xfrm>
          </p:grpSpPr>
          <p:sp>
            <p:nvSpPr>
              <p:cNvPr id="34" name="Стрелка вправо 33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24" name="Группа 49"/>
            <p:cNvGrpSpPr/>
            <p:nvPr/>
          </p:nvGrpSpPr>
          <p:grpSpPr>
            <a:xfrm>
              <a:off x="428596" y="4929198"/>
              <a:ext cx="489861" cy="412078"/>
              <a:chOff x="2118887" y="11900"/>
              <a:chExt cx="407129" cy="476264"/>
            </a:xfrm>
          </p:grpSpPr>
          <p:sp>
            <p:nvSpPr>
              <p:cNvPr id="32" name="Стрелка вправо 31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25" name="Группа 52"/>
            <p:cNvGrpSpPr/>
            <p:nvPr/>
          </p:nvGrpSpPr>
          <p:grpSpPr>
            <a:xfrm>
              <a:off x="428596" y="5786454"/>
              <a:ext cx="489861" cy="351619"/>
              <a:chOff x="2118887" y="11900"/>
              <a:chExt cx="407129" cy="476264"/>
            </a:xfrm>
          </p:grpSpPr>
          <p:sp>
            <p:nvSpPr>
              <p:cNvPr id="30" name="Стрелка вправо 29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357158" y="1142984"/>
              <a:ext cx="142876" cy="485778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5"/>
          <p:cNvSpPr>
            <a:spLocks noGrp="1"/>
          </p:cNvSpPr>
          <p:nvPr>
            <p:ph idx="1"/>
          </p:nvPr>
        </p:nvSpPr>
        <p:spPr>
          <a:xfrm>
            <a:off x="500034" y="1285861"/>
            <a:ext cx="8229600" cy="242889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Book Antiqua" pitchFamily="18" charset="0"/>
              </a:rPr>
              <a:t>В следующих глаголах, оканчивающихся на 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–ИТЬ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400" b="1" dirty="0" smtClean="0">
                <a:latin typeface="Book Antiqua" pitchFamily="18" charset="0"/>
              </a:rPr>
              <a:t>ударение НЕ падает на окончание:</a:t>
            </a:r>
          </a:p>
          <a:p>
            <a:pPr marL="177800" indent="-177800"/>
            <a:r>
              <a:rPr lang="ru-RU" sz="2400" b="1" i="1" dirty="0" err="1" smtClean="0">
                <a:latin typeface="Book Antiqua" pitchFamily="18" charset="0"/>
              </a:rPr>
              <a:t>опОшлить</a:t>
            </a:r>
            <a:r>
              <a:rPr lang="ru-RU" sz="2400" b="1" i="1" dirty="0" smtClean="0">
                <a:latin typeface="Book Antiqua" pitchFamily="18" charset="0"/>
              </a:rPr>
              <a:t> – </a:t>
            </a:r>
            <a:r>
              <a:rPr lang="ru-RU" sz="2400" b="1" i="1" dirty="0" err="1" smtClean="0">
                <a:latin typeface="Book Antiqua" pitchFamily="18" charset="0"/>
              </a:rPr>
              <a:t>опОшлят</a:t>
            </a:r>
            <a:r>
              <a:rPr lang="ru-RU" sz="2400" b="1" i="1" dirty="0" smtClean="0">
                <a:latin typeface="Book Antiqua" pitchFamily="18" charset="0"/>
              </a:rPr>
              <a:t>;</a:t>
            </a:r>
          </a:p>
          <a:p>
            <a:pPr marL="177800" indent="-177800"/>
            <a:r>
              <a:rPr lang="ru-RU" sz="2400" b="1" i="1" dirty="0" err="1" smtClean="0">
                <a:latin typeface="Book Antiqua" pitchFamily="18" charset="0"/>
              </a:rPr>
              <a:t>освЕдомиться</a:t>
            </a:r>
            <a:r>
              <a:rPr lang="ru-RU" sz="2400" b="1" i="1" dirty="0" smtClean="0">
                <a:latin typeface="Book Antiqua" pitchFamily="18" charset="0"/>
              </a:rPr>
              <a:t> – </a:t>
            </a:r>
            <a:r>
              <a:rPr lang="ru-RU" sz="2400" b="1" i="1" dirty="0" err="1" smtClean="0">
                <a:latin typeface="Book Antiqua" pitchFamily="18" charset="0"/>
              </a:rPr>
              <a:t>освЕдомишься</a:t>
            </a:r>
            <a:r>
              <a:rPr lang="ru-RU" sz="2400" b="1" i="1" dirty="0" smtClean="0">
                <a:latin typeface="Book Antiqua" pitchFamily="18" charset="0"/>
              </a:rPr>
              <a:t>.</a:t>
            </a:r>
            <a:endParaRPr lang="ru-RU" sz="24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143932" cy="472122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Book Antiqua" pitchFamily="18" charset="0"/>
              </a:rPr>
              <a:t>На приставку </a:t>
            </a:r>
            <a:r>
              <a:rPr lang="ru-RU" sz="2400" b="1" i="1" dirty="0" smtClean="0">
                <a:solidFill>
                  <a:srgbClr val="C00000"/>
                </a:solidFill>
                <a:latin typeface="Book Antiqua" pitchFamily="18" charset="0"/>
              </a:rPr>
              <a:t>ДО-</a:t>
            </a:r>
            <a:r>
              <a:rPr lang="ru-RU" sz="2400" b="1" dirty="0" smtClean="0">
                <a:latin typeface="Book Antiqua" pitchFamily="18" charset="0"/>
              </a:rPr>
              <a:t> ударение падает в следующих наречиях:</a:t>
            </a:r>
            <a:br>
              <a:rPr lang="ru-RU" sz="2400" b="1" dirty="0" smtClean="0">
                <a:latin typeface="Book Antiqua" pitchFamily="18" charset="0"/>
              </a:rPr>
            </a:br>
            <a:r>
              <a:rPr lang="ru-RU" sz="2400" b="1" i="1" dirty="0" err="1" smtClean="0">
                <a:latin typeface="Book Antiqua" pitchFamily="18" charset="0"/>
              </a:rPr>
              <a:t>дОверху</a:t>
            </a:r>
            <a:r>
              <a:rPr lang="ru-RU" sz="2400" b="1" i="1" dirty="0" smtClean="0">
                <a:latin typeface="Book Antiqua" pitchFamily="18" charset="0"/>
              </a:rPr>
              <a:t>, </a:t>
            </a:r>
            <a:r>
              <a:rPr lang="ru-RU" sz="2400" b="1" i="1" dirty="0" err="1" smtClean="0">
                <a:latin typeface="Book Antiqua" pitchFamily="18" charset="0"/>
              </a:rPr>
              <a:t>дОнизу</a:t>
            </a:r>
            <a:r>
              <a:rPr lang="ru-RU" sz="2400" b="1" i="1" dirty="0" smtClean="0">
                <a:latin typeface="Book Antiqua" pitchFamily="18" charset="0"/>
              </a:rPr>
              <a:t>, </a:t>
            </a:r>
            <a:r>
              <a:rPr lang="ru-RU" sz="2400" b="1" i="1" dirty="0" err="1" smtClean="0">
                <a:latin typeface="Book Antiqua" pitchFamily="18" charset="0"/>
              </a:rPr>
              <a:t>дОсуха</a:t>
            </a:r>
            <a:r>
              <a:rPr lang="ru-RU" sz="2400" b="1" i="1" dirty="0" smtClean="0">
                <a:latin typeface="Book Antiqua" pitchFamily="18" charset="0"/>
              </a:rPr>
              <a:t>.</a:t>
            </a:r>
            <a:r>
              <a:rPr lang="ru-RU" sz="2400" b="1" dirty="0" smtClean="0">
                <a:latin typeface="Book Antiqua" pitchFamily="18" charset="0"/>
              </a:rPr>
              <a:t/>
            </a:r>
            <a:br>
              <a:rPr lang="ru-RU" sz="2400" b="1" dirty="0" smtClean="0">
                <a:latin typeface="Book Antiqua" pitchFamily="18" charset="0"/>
              </a:rPr>
            </a:br>
            <a:r>
              <a:rPr lang="ru-RU" sz="2400" b="1" dirty="0" smtClean="0">
                <a:latin typeface="Book Antiqua" pitchFamily="18" charset="0"/>
              </a:rPr>
              <a:t>НО: </a:t>
            </a:r>
            <a:r>
              <a:rPr lang="ru-RU" sz="2400" b="1" i="1" dirty="0" err="1" smtClean="0">
                <a:latin typeface="Book Antiqua" pitchFamily="18" charset="0"/>
              </a:rPr>
              <a:t>добелА</a:t>
            </a:r>
            <a:r>
              <a:rPr lang="ru-RU" sz="2400" b="1" i="1" dirty="0" smtClean="0">
                <a:latin typeface="Book Antiqua" pitchFamily="18" charset="0"/>
              </a:rPr>
              <a:t>, </a:t>
            </a:r>
            <a:r>
              <a:rPr lang="ru-RU" sz="2400" b="1" i="1" dirty="0" err="1" smtClean="0">
                <a:latin typeface="Book Antiqua" pitchFamily="18" charset="0"/>
              </a:rPr>
              <a:t>докраснА</a:t>
            </a:r>
            <a:r>
              <a:rPr lang="ru-RU" sz="2400" b="1" i="1" dirty="0" smtClean="0">
                <a:latin typeface="Book Antiqua" pitchFamily="18" charset="0"/>
              </a:rPr>
              <a:t>, </a:t>
            </a:r>
            <a:r>
              <a:rPr lang="ru-RU" sz="2400" b="1" i="1" dirty="0" err="1" smtClean="0">
                <a:latin typeface="Book Antiqua" pitchFamily="18" charset="0"/>
              </a:rPr>
              <a:t>донЕльзя</a:t>
            </a:r>
            <a:r>
              <a:rPr lang="ru-RU" sz="2400" b="1" dirty="0" smtClean="0">
                <a:latin typeface="Book Antiqua" pitchFamily="18" charset="0"/>
              </a:rPr>
              <a:t>.</a:t>
            </a:r>
            <a:br>
              <a:rPr lang="ru-RU" sz="2400" b="1" dirty="0" smtClean="0">
                <a:latin typeface="Book Antiqua" pitchFamily="18" charset="0"/>
              </a:rPr>
            </a:br>
            <a:endParaRPr lang="ru-RU" sz="2400" b="1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Book Antiqua" pitchFamily="18" charset="0"/>
              </a:rPr>
              <a:t>На приставку 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ЗА-</a:t>
            </a:r>
            <a:r>
              <a:rPr lang="ru-RU" sz="2400" b="1" dirty="0" smtClean="0">
                <a:latin typeface="Book Antiqua" pitchFamily="18" charset="0"/>
              </a:rPr>
              <a:t> ударение падает в словах:</a:t>
            </a:r>
            <a:br>
              <a:rPr lang="ru-RU" sz="2400" b="1" dirty="0" smtClean="0">
                <a:latin typeface="Book Antiqua" pitchFamily="18" charset="0"/>
              </a:rPr>
            </a:br>
            <a:r>
              <a:rPr lang="ru-RU" sz="2400" b="1" i="1" dirty="0" err="1" smtClean="0">
                <a:latin typeface="Book Antiqua" pitchFamily="18" charset="0"/>
              </a:rPr>
              <a:t>зАгодя</a:t>
            </a:r>
            <a:r>
              <a:rPr lang="ru-RU" sz="2400" b="1" i="1" dirty="0" smtClean="0">
                <a:latin typeface="Book Antiqua" pitchFamily="18" charset="0"/>
              </a:rPr>
              <a:t>, </a:t>
            </a:r>
            <a:r>
              <a:rPr lang="ru-RU" sz="2400" b="1" i="1" dirty="0" err="1" smtClean="0">
                <a:latin typeface="Book Antiqua" pitchFamily="18" charset="0"/>
              </a:rPr>
              <a:t>зАтемно</a:t>
            </a:r>
            <a:r>
              <a:rPr lang="ru-RU" sz="2400" b="1" i="1" dirty="0" smtClean="0">
                <a:latin typeface="Book Antiqua" pitchFamily="18" charset="0"/>
              </a:rPr>
              <a:t>, </a:t>
            </a:r>
            <a:r>
              <a:rPr lang="ru-RU" sz="2400" b="1" i="1" dirty="0" err="1" smtClean="0">
                <a:latin typeface="Book Antiqua" pitchFamily="18" charset="0"/>
              </a:rPr>
              <a:t>зАсветло</a:t>
            </a:r>
            <a:r>
              <a:rPr lang="ru-RU" sz="2400" b="1" i="1" dirty="0" smtClean="0">
                <a:latin typeface="Book Antiqua" pitchFamily="18" charset="0"/>
              </a:rPr>
              <a:t>.</a:t>
            </a:r>
            <a:r>
              <a:rPr lang="ru-RU" sz="2400" b="1" dirty="0" smtClean="0">
                <a:latin typeface="Book Antiqua" pitchFamily="18" charset="0"/>
              </a:rPr>
              <a:t/>
            </a:r>
            <a:br>
              <a:rPr lang="ru-RU" sz="2400" b="1" dirty="0" smtClean="0">
                <a:latin typeface="Book Antiqua" pitchFamily="18" charset="0"/>
              </a:rPr>
            </a:br>
            <a:r>
              <a:rPr lang="ru-RU" sz="2400" b="1" dirty="0" smtClean="0">
                <a:latin typeface="Book Antiqua" pitchFamily="18" charset="0"/>
              </a:rPr>
              <a:t>НО: </a:t>
            </a:r>
            <a:r>
              <a:rPr lang="ru-RU" sz="2400" b="1" i="1" dirty="0" err="1" smtClean="0">
                <a:latin typeface="Book Antiqua" pitchFamily="18" charset="0"/>
              </a:rPr>
              <a:t>завИдовать</a:t>
            </a:r>
            <a:r>
              <a:rPr lang="ru-RU" sz="2400" b="1" i="1" dirty="0" smtClean="0">
                <a:latin typeface="Book Antiqua" pitchFamily="18" charset="0"/>
              </a:rPr>
              <a:t> – </a:t>
            </a:r>
            <a:r>
              <a:rPr lang="ru-RU" sz="2400" b="1" i="1" dirty="0" err="1" smtClean="0">
                <a:latin typeface="Book Antiqua" pitchFamily="18" charset="0"/>
              </a:rPr>
              <a:t>завИдно</a:t>
            </a:r>
            <a:r>
              <a:rPr lang="ru-RU" sz="2400" b="1" i="1" dirty="0" smtClean="0">
                <a:latin typeface="Book Antiqua" pitchFamily="18" charset="0"/>
              </a:rPr>
              <a:t>.</a:t>
            </a:r>
            <a:endParaRPr lang="ru-RU" sz="2400" b="1" dirty="0" smtClean="0">
              <a:latin typeface="Book Antiqua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8676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428596" y="785794"/>
            <a:ext cx="8358246" cy="486727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400" b="1" dirty="0" smtClean="0">
                <a:latin typeface="Book Antiqua" pitchFamily="18" charset="0"/>
              </a:rPr>
              <a:t>Деепричастия часто имеют ударение на том же слоге, что и в неопределённой форме соответствующего глагола: </a:t>
            </a:r>
          </a:p>
          <a:p>
            <a:pPr marL="0" indent="0">
              <a:buFontTx/>
              <a:buNone/>
            </a:pPr>
            <a:r>
              <a:rPr lang="ru-RU" sz="2400" b="1" dirty="0" smtClean="0">
                <a:latin typeface="Book Antiqua" pitchFamily="18" charset="0"/>
              </a:rPr>
              <a:t>	</a:t>
            </a:r>
            <a:r>
              <a:rPr lang="ru-RU" sz="2400" b="1" i="1" dirty="0" err="1" smtClean="0">
                <a:latin typeface="Book Antiqua" pitchFamily="18" charset="0"/>
              </a:rPr>
              <a:t>залИть</a:t>
            </a:r>
            <a:r>
              <a:rPr lang="ru-RU" sz="2400" b="1" i="1" dirty="0" smtClean="0">
                <a:latin typeface="Book Antiqua" pitchFamily="18" charset="0"/>
              </a:rPr>
              <a:t> - </a:t>
            </a:r>
            <a:r>
              <a:rPr lang="ru-RU" sz="2400" b="1" i="1" dirty="0" err="1" smtClean="0">
                <a:latin typeface="Book Antiqua" pitchFamily="18" charset="0"/>
              </a:rPr>
              <a:t>залИв</a:t>
            </a:r>
            <a:r>
              <a:rPr lang="ru-RU" sz="2400" b="1" i="1" dirty="0" smtClean="0">
                <a:latin typeface="Book Antiqua" pitchFamily="18" charset="0"/>
              </a:rPr>
              <a:t>, </a:t>
            </a:r>
          </a:p>
          <a:p>
            <a:pPr marL="0" indent="0">
              <a:buFontTx/>
              <a:buNone/>
            </a:pPr>
            <a:r>
              <a:rPr lang="ru-RU" sz="2400" b="1" i="1" dirty="0" smtClean="0">
                <a:latin typeface="Book Antiqua" pitchFamily="18" charset="0"/>
              </a:rPr>
              <a:t>	</a:t>
            </a:r>
            <a:r>
              <a:rPr lang="ru-RU" sz="2400" b="1" i="1" dirty="0" err="1" smtClean="0">
                <a:latin typeface="Book Antiqua" pitchFamily="18" charset="0"/>
              </a:rPr>
              <a:t>занЯть</a:t>
            </a:r>
            <a:r>
              <a:rPr lang="ru-RU" sz="2400" b="1" i="1" dirty="0" smtClean="0">
                <a:latin typeface="Book Antiqua" pitchFamily="18" charset="0"/>
              </a:rPr>
              <a:t> — </a:t>
            </a:r>
            <a:r>
              <a:rPr lang="ru-RU" sz="2400" b="1" i="1" dirty="0" err="1" smtClean="0">
                <a:latin typeface="Book Antiqua" pitchFamily="18" charset="0"/>
              </a:rPr>
              <a:t>занЯв</a:t>
            </a:r>
            <a:r>
              <a:rPr lang="ru-RU" sz="2400" b="1" i="1" dirty="0" smtClean="0">
                <a:latin typeface="Book Antiqua" pitchFamily="18" charset="0"/>
              </a:rPr>
              <a:t>, </a:t>
            </a:r>
          </a:p>
          <a:p>
            <a:pPr marL="0" indent="0">
              <a:buFontTx/>
              <a:buNone/>
            </a:pPr>
            <a:r>
              <a:rPr lang="ru-RU" sz="2400" b="1" i="1" dirty="0" smtClean="0">
                <a:latin typeface="Book Antiqua" pitchFamily="18" charset="0"/>
              </a:rPr>
              <a:t>	</a:t>
            </a:r>
            <a:r>
              <a:rPr lang="ru-RU" sz="2400" b="1" i="1" dirty="0" err="1" smtClean="0">
                <a:latin typeface="Book Antiqua" pitchFamily="18" charset="0"/>
              </a:rPr>
              <a:t>начАть</a:t>
            </a:r>
            <a:r>
              <a:rPr lang="ru-RU" sz="2400" b="1" i="1" dirty="0" smtClean="0">
                <a:latin typeface="Book Antiqua" pitchFamily="18" charset="0"/>
              </a:rPr>
              <a:t> - </a:t>
            </a:r>
            <a:r>
              <a:rPr lang="ru-RU" sz="2400" b="1" i="1" dirty="0" err="1" smtClean="0">
                <a:latin typeface="Book Antiqua" pitchFamily="18" charset="0"/>
              </a:rPr>
              <a:t>начАв</a:t>
            </a:r>
            <a:r>
              <a:rPr lang="ru-RU" sz="2400" b="1" i="1" dirty="0" smtClean="0">
                <a:latin typeface="Book Antiqua" pitchFamily="18" charset="0"/>
              </a:rPr>
              <a:t>, </a:t>
            </a:r>
          </a:p>
          <a:p>
            <a:pPr marL="0" indent="0">
              <a:buFontTx/>
              <a:buNone/>
            </a:pPr>
            <a:r>
              <a:rPr lang="ru-RU" sz="2400" b="1" i="1" dirty="0" smtClean="0">
                <a:latin typeface="Book Antiqua" pitchFamily="18" charset="0"/>
              </a:rPr>
              <a:t>	</a:t>
            </a:r>
            <a:r>
              <a:rPr lang="ru-RU" sz="2400" b="1" i="1" dirty="0" err="1" smtClean="0">
                <a:latin typeface="Book Antiqua" pitchFamily="18" charset="0"/>
              </a:rPr>
              <a:t>понЯть</a:t>
            </a:r>
            <a:r>
              <a:rPr lang="ru-RU" sz="2400" b="1" i="1" dirty="0" smtClean="0">
                <a:latin typeface="Book Antiqua" pitchFamily="18" charset="0"/>
              </a:rPr>
              <a:t> - </a:t>
            </a:r>
            <a:r>
              <a:rPr lang="ru-RU" sz="2400" b="1" i="1" dirty="0" err="1" smtClean="0">
                <a:latin typeface="Book Antiqua" pitchFamily="18" charset="0"/>
              </a:rPr>
              <a:t>понЯв</a:t>
            </a:r>
            <a:r>
              <a:rPr lang="ru-RU" sz="2400" b="1" i="1" dirty="0" smtClean="0">
                <a:latin typeface="Book Antiqua" pitchFamily="18" charset="0"/>
              </a:rPr>
              <a:t>, </a:t>
            </a:r>
          </a:p>
          <a:p>
            <a:pPr marL="0" indent="0">
              <a:buFontTx/>
              <a:buNone/>
            </a:pPr>
            <a:r>
              <a:rPr lang="ru-RU" sz="2400" b="1" i="1" dirty="0" smtClean="0">
                <a:latin typeface="Book Antiqua" pitchFamily="18" charset="0"/>
              </a:rPr>
              <a:t>	</a:t>
            </a:r>
            <a:r>
              <a:rPr lang="ru-RU" sz="2400" b="1" i="1" dirty="0" err="1" smtClean="0">
                <a:latin typeface="Book Antiqua" pitchFamily="18" charset="0"/>
              </a:rPr>
              <a:t>предАть</a:t>
            </a:r>
            <a:r>
              <a:rPr lang="ru-RU" sz="2400" b="1" i="1" dirty="0" smtClean="0">
                <a:latin typeface="Book Antiqua" pitchFamily="18" charset="0"/>
              </a:rPr>
              <a:t> – </a:t>
            </a:r>
            <a:r>
              <a:rPr lang="ru-RU" sz="2400" b="1" i="1" dirty="0" err="1" smtClean="0">
                <a:latin typeface="Book Antiqua" pitchFamily="18" charset="0"/>
              </a:rPr>
              <a:t>предАв</a:t>
            </a:r>
            <a:r>
              <a:rPr lang="ru-RU" sz="2400" b="1" i="1" dirty="0" smtClean="0">
                <a:latin typeface="Book Antiqua" pitchFamily="18" charset="0"/>
              </a:rPr>
              <a:t>.</a:t>
            </a:r>
          </a:p>
          <a:p>
            <a:pPr marL="0" indent="0">
              <a:buFontTx/>
              <a:buNone/>
            </a:pPr>
            <a:endParaRPr lang="ru-RU" sz="2400" b="1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400" b="1" u="sng" dirty="0" smtClean="0">
                <a:solidFill>
                  <a:srgbClr val="C00000"/>
                </a:solidFill>
                <a:latin typeface="Book Antiqua" pitchFamily="18" charset="0"/>
              </a:rPr>
              <a:t>Исключение</a:t>
            </a: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:</a:t>
            </a:r>
            <a:r>
              <a:rPr lang="ru-RU" sz="2400" b="1" dirty="0" smtClean="0">
                <a:latin typeface="Book Antiqua" pitchFamily="18" charset="0"/>
              </a:rPr>
              <a:t> </a:t>
            </a:r>
            <a:r>
              <a:rPr lang="ru-RU" sz="2400" b="1" dirty="0" err="1" smtClean="0">
                <a:latin typeface="Book Antiqua" pitchFamily="18" charset="0"/>
              </a:rPr>
              <a:t>исчЕрпать</a:t>
            </a:r>
            <a:r>
              <a:rPr lang="ru-RU" sz="2400" b="1" dirty="0" smtClean="0">
                <a:latin typeface="Book Antiqua" pitchFamily="18" charset="0"/>
              </a:rPr>
              <a:t> - </a:t>
            </a:r>
            <a:r>
              <a:rPr lang="ru-RU" sz="2400" b="1" dirty="0" err="1" smtClean="0">
                <a:latin typeface="Book Antiqua" pitchFamily="18" charset="0"/>
              </a:rPr>
              <a:t>исчЕрпав</a:t>
            </a:r>
            <a:endParaRPr lang="ru-RU" sz="2400" b="1" dirty="0" smtClean="0">
              <a:latin typeface="Book Antiqua" pitchFamily="18" charset="0"/>
            </a:endParaRPr>
          </a:p>
          <a:p>
            <a:endParaRPr lang="ru-RU" sz="24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/>
          <p:cNvGrpSpPr/>
          <p:nvPr/>
        </p:nvGrpSpPr>
        <p:grpSpPr>
          <a:xfrm>
            <a:off x="214282" y="500042"/>
            <a:ext cx="8715436" cy="6143668"/>
            <a:chOff x="214282" y="500042"/>
            <a:chExt cx="8715436" cy="6143668"/>
          </a:xfrm>
        </p:grpSpPr>
        <p:sp>
          <p:nvSpPr>
            <p:cNvPr id="29702" name="Text Box 63" descr="Пергамент"/>
            <p:cNvSpPr txBox="1">
              <a:spLocks noChangeArrowheads="1"/>
            </p:cNvSpPr>
            <p:nvPr/>
          </p:nvSpPr>
          <p:spPr bwMode="auto">
            <a:xfrm>
              <a:off x="571472" y="1428736"/>
              <a:ext cx="3929090" cy="406400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i="1" dirty="0">
                  <a:latin typeface="Book Antiqua" pitchFamily="18" charset="0"/>
                </a:rPr>
                <a:t>Мягкий согласный</a:t>
              </a:r>
              <a:endParaRPr lang="ru-RU" sz="1600" b="1" i="1" dirty="0">
                <a:latin typeface="Book Antiqua" pitchFamily="18" charset="0"/>
              </a:endParaRPr>
            </a:p>
          </p:txBody>
        </p:sp>
        <p:sp>
          <p:nvSpPr>
            <p:cNvPr id="29703" name="Text Box 64" descr="Пергамент"/>
            <p:cNvSpPr txBox="1">
              <a:spLocks noChangeArrowheads="1"/>
            </p:cNvSpPr>
            <p:nvPr/>
          </p:nvSpPr>
          <p:spPr bwMode="auto">
            <a:xfrm>
              <a:off x="5214942" y="1357298"/>
              <a:ext cx="3643338" cy="707886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i="1" dirty="0">
                  <a:latin typeface="Book Antiqua" pitchFamily="18" charset="0"/>
                </a:rPr>
                <a:t>Твердый согласный</a:t>
              </a:r>
              <a:br>
                <a:rPr lang="ru-RU" sz="2000" b="1" i="1" dirty="0">
                  <a:latin typeface="Book Antiqua" pitchFamily="18" charset="0"/>
                </a:rPr>
              </a:br>
              <a:r>
                <a:rPr lang="ru-RU" sz="2000" b="1" i="1" dirty="0">
                  <a:latin typeface="Book Antiqua" pitchFamily="18" charset="0"/>
                </a:rPr>
                <a:t>слова- </a:t>
              </a:r>
              <a:r>
                <a:rPr lang="ru-RU" sz="2000" b="1" i="1" dirty="0" smtClean="0">
                  <a:latin typeface="Book Antiqua" pitchFamily="18" charset="0"/>
                </a:rPr>
                <a:t>«иностранцы</a:t>
              </a:r>
              <a:r>
                <a:rPr lang="ru-RU" sz="2000" b="1" i="1" dirty="0">
                  <a:latin typeface="Book Antiqua" pitchFamily="18" charset="0"/>
                </a:rPr>
                <a:t>»</a:t>
              </a:r>
            </a:p>
          </p:txBody>
        </p:sp>
        <p:sp>
          <p:nvSpPr>
            <p:cNvPr id="36" name="Заголовок 1"/>
            <p:cNvSpPr txBox="1">
              <a:spLocks/>
            </p:cNvSpPr>
            <p:nvPr/>
          </p:nvSpPr>
          <p:spPr bwMode="auto">
            <a:xfrm>
              <a:off x="214282" y="500042"/>
              <a:ext cx="8643998" cy="785818"/>
            </a:xfrm>
            <a:prstGeom prst="rect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600" b="1" dirty="0" smtClean="0">
                  <a:latin typeface="Arial Black" pitchFamily="34" charset="0"/>
                </a:rPr>
                <a:t>Твердый или мягкий согласный перед буквой </a:t>
              </a:r>
              <a:r>
                <a:rPr lang="ru-RU" sz="2600" b="1" dirty="0" smtClean="0">
                  <a:solidFill>
                    <a:srgbClr val="C00000"/>
                  </a:solidFill>
                  <a:latin typeface="Arial Black" pitchFamily="34" charset="0"/>
                </a:rPr>
                <a:t>Е</a:t>
              </a:r>
              <a:r>
                <a:rPr lang="ru-RU" sz="2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:</a:t>
              </a:r>
              <a:r>
                <a:rPr lang="ru-RU" sz="2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endPara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grpSp>
          <p:nvGrpSpPr>
            <p:cNvPr id="39" name="Группа 37"/>
            <p:cNvGrpSpPr/>
            <p:nvPr/>
          </p:nvGrpSpPr>
          <p:grpSpPr>
            <a:xfrm>
              <a:off x="295931" y="2225095"/>
              <a:ext cx="489861" cy="374757"/>
              <a:chOff x="2118887" y="11900"/>
              <a:chExt cx="407129" cy="476264"/>
            </a:xfrm>
          </p:grpSpPr>
          <p:sp>
            <p:nvSpPr>
              <p:cNvPr id="59" name="Стрелка вправо 58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0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40" name="Группа 40"/>
            <p:cNvGrpSpPr/>
            <p:nvPr/>
          </p:nvGrpSpPr>
          <p:grpSpPr>
            <a:xfrm>
              <a:off x="295931" y="2899658"/>
              <a:ext cx="489861" cy="374757"/>
              <a:chOff x="2118887" y="11900"/>
              <a:chExt cx="407129" cy="476264"/>
            </a:xfrm>
          </p:grpSpPr>
          <p:sp>
            <p:nvSpPr>
              <p:cNvPr id="57" name="Стрелка вправо 56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8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41" name="Группа 43"/>
            <p:cNvGrpSpPr/>
            <p:nvPr/>
          </p:nvGrpSpPr>
          <p:grpSpPr>
            <a:xfrm>
              <a:off x="295931" y="3574221"/>
              <a:ext cx="489861" cy="374757"/>
              <a:chOff x="2118887" y="11900"/>
              <a:chExt cx="407129" cy="476264"/>
            </a:xfrm>
          </p:grpSpPr>
          <p:sp>
            <p:nvSpPr>
              <p:cNvPr id="55" name="Стрелка вправо 54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42" name="Группа 46"/>
            <p:cNvGrpSpPr/>
            <p:nvPr/>
          </p:nvGrpSpPr>
          <p:grpSpPr>
            <a:xfrm>
              <a:off x="295931" y="4323735"/>
              <a:ext cx="489861" cy="374757"/>
              <a:chOff x="2118887" y="11900"/>
              <a:chExt cx="407129" cy="476264"/>
            </a:xfrm>
          </p:grpSpPr>
          <p:sp>
            <p:nvSpPr>
              <p:cNvPr id="53" name="Стрелка вправо 52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43" name="Группа 49"/>
            <p:cNvGrpSpPr/>
            <p:nvPr/>
          </p:nvGrpSpPr>
          <p:grpSpPr>
            <a:xfrm>
              <a:off x="285720" y="5143512"/>
              <a:ext cx="489861" cy="374757"/>
              <a:chOff x="2118887" y="11900"/>
              <a:chExt cx="407129" cy="476264"/>
            </a:xfrm>
          </p:grpSpPr>
          <p:sp>
            <p:nvSpPr>
              <p:cNvPr id="51" name="Стрелка вправо 50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44" name="Группа 52"/>
            <p:cNvGrpSpPr/>
            <p:nvPr/>
          </p:nvGrpSpPr>
          <p:grpSpPr>
            <a:xfrm>
              <a:off x="285720" y="5857892"/>
              <a:ext cx="489861" cy="374757"/>
              <a:chOff x="2118887" y="11900"/>
              <a:chExt cx="407129" cy="476264"/>
            </a:xfrm>
          </p:grpSpPr>
          <p:sp>
            <p:nvSpPr>
              <p:cNvPr id="49" name="Стрелка вправо 48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sp>
          <p:nvSpPr>
            <p:cNvPr id="46" name="Прямоугольник 45"/>
            <p:cNvSpPr/>
            <p:nvPr/>
          </p:nvSpPr>
          <p:spPr>
            <a:xfrm>
              <a:off x="214287" y="1285861"/>
              <a:ext cx="142871" cy="485778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8" name="Схема 37"/>
            <p:cNvGraphicFramePr/>
            <p:nvPr/>
          </p:nvGraphicFramePr>
          <p:xfrm>
            <a:off x="785786" y="1928802"/>
            <a:ext cx="3571900" cy="44291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61" name="Схема 60"/>
            <p:cNvGraphicFramePr/>
            <p:nvPr/>
          </p:nvGraphicFramePr>
          <p:xfrm>
            <a:off x="5357818" y="2214554"/>
            <a:ext cx="3571900" cy="44291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pSp>
          <p:nvGrpSpPr>
            <p:cNvPr id="63" name="Группа 37"/>
            <p:cNvGrpSpPr/>
            <p:nvPr/>
          </p:nvGrpSpPr>
          <p:grpSpPr>
            <a:xfrm>
              <a:off x="4867957" y="2296532"/>
              <a:ext cx="489861" cy="374757"/>
              <a:chOff x="2118887" y="11900"/>
              <a:chExt cx="407129" cy="476264"/>
            </a:xfrm>
          </p:grpSpPr>
          <p:sp>
            <p:nvSpPr>
              <p:cNvPr id="83" name="Стрелка вправо 82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4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64" name="Группа 40"/>
            <p:cNvGrpSpPr/>
            <p:nvPr/>
          </p:nvGrpSpPr>
          <p:grpSpPr>
            <a:xfrm>
              <a:off x="4867957" y="2971094"/>
              <a:ext cx="489861" cy="374757"/>
              <a:chOff x="2118887" y="11900"/>
              <a:chExt cx="407129" cy="476264"/>
            </a:xfrm>
          </p:grpSpPr>
          <p:sp>
            <p:nvSpPr>
              <p:cNvPr id="81" name="Стрелка вправо 80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65" name="Группа 43"/>
            <p:cNvGrpSpPr/>
            <p:nvPr/>
          </p:nvGrpSpPr>
          <p:grpSpPr>
            <a:xfrm>
              <a:off x="4867957" y="3645656"/>
              <a:ext cx="489861" cy="374757"/>
              <a:chOff x="2118887" y="11900"/>
              <a:chExt cx="407129" cy="476264"/>
            </a:xfrm>
          </p:grpSpPr>
          <p:sp>
            <p:nvSpPr>
              <p:cNvPr id="79" name="Стрелка вправо 78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0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66" name="Группа 46"/>
            <p:cNvGrpSpPr/>
            <p:nvPr/>
          </p:nvGrpSpPr>
          <p:grpSpPr>
            <a:xfrm>
              <a:off x="4867957" y="4395170"/>
              <a:ext cx="489861" cy="374757"/>
              <a:chOff x="2118887" y="11900"/>
              <a:chExt cx="407129" cy="476264"/>
            </a:xfrm>
          </p:grpSpPr>
          <p:sp>
            <p:nvSpPr>
              <p:cNvPr id="77" name="Стрелка вправо 76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8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67" name="Группа 49"/>
            <p:cNvGrpSpPr/>
            <p:nvPr/>
          </p:nvGrpSpPr>
          <p:grpSpPr>
            <a:xfrm>
              <a:off x="4867957" y="5069732"/>
              <a:ext cx="489861" cy="374757"/>
              <a:chOff x="2118887" y="11900"/>
              <a:chExt cx="407129" cy="476264"/>
            </a:xfrm>
          </p:grpSpPr>
          <p:sp>
            <p:nvSpPr>
              <p:cNvPr id="75" name="Стрелка вправо 74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68" name="Группа 52"/>
            <p:cNvGrpSpPr/>
            <p:nvPr/>
          </p:nvGrpSpPr>
          <p:grpSpPr>
            <a:xfrm>
              <a:off x="4867957" y="5744294"/>
              <a:ext cx="489861" cy="374757"/>
              <a:chOff x="2118887" y="11900"/>
              <a:chExt cx="407129" cy="476264"/>
            </a:xfrm>
          </p:grpSpPr>
          <p:sp>
            <p:nvSpPr>
              <p:cNvPr id="73" name="Стрелка вправо 72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grpSp>
          <p:nvGrpSpPr>
            <p:cNvPr id="69" name="Группа 55"/>
            <p:cNvGrpSpPr/>
            <p:nvPr/>
          </p:nvGrpSpPr>
          <p:grpSpPr>
            <a:xfrm>
              <a:off x="4867957" y="6268953"/>
              <a:ext cx="489861" cy="374757"/>
              <a:chOff x="2118887" y="11900"/>
              <a:chExt cx="407129" cy="476264"/>
            </a:xfrm>
          </p:grpSpPr>
          <p:sp>
            <p:nvSpPr>
              <p:cNvPr id="71" name="Стрелка вправо 70"/>
              <p:cNvSpPr/>
              <p:nvPr/>
            </p:nvSpPr>
            <p:spPr>
              <a:xfrm>
                <a:off x="2118887" y="11900"/>
                <a:ext cx="407129" cy="4762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Стрелка вправо 4"/>
              <p:cNvSpPr/>
              <p:nvPr/>
            </p:nvSpPr>
            <p:spPr>
              <a:xfrm>
                <a:off x="2118887" y="107153"/>
                <a:ext cx="284990" cy="2857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700" kern="1200"/>
              </a:p>
            </p:txBody>
          </p:sp>
        </p:grpSp>
        <p:sp>
          <p:nvSpPr>
            <p:cNvPr id="70" name="Прямоугольник 69"/>
            <p:cNvSpPr/>
            <p:nvPr/>
          </p:nvSpPr>
          <p:spPr>
            <a:xfrm>
              <a:off x="4786314" y="1285860"/>
              <a:ext cx="142876" cy="5282899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C:\Users\DNS\Desktop\444px-Koni_by_Rep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43570" y="857232"/>
            <a:ext cx="3240089" cy="4369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715140" y="5357826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А.Ф.Кони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57232"/>
            <a:ext cx="5268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...юрист должен быть человеком, у которого общее образование идет впереди специального, потому что юрист ежедневно  имеет дело с самыми разнообразными явлениями жизни, и эти явления он должен правильно оценить, принять нужное решение и убедить в правильности своей точки зрения обращающихся к нему людей.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0" y="90488"/>
            <a:ext cx="1912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200">
                <a:latin typeface="Calibri" pitchFamily="34" charset="0"/>
                <a:cs typeface="Times New Roman" pitchFamily="18" charset="0"/>
              </a:rPr>
              <a:t>                                                 </a:t>
            </a:r>
            <a:endParaRPr lang="ru-RU"/>
          </a:p>
        </p:txBody>
      </p:sp>
      <p:sp>
        <p:nvSpPr>
          <p:cNvPr id="38" name="Text Box 63" descr="Пергамент"/>
          <p:cNvSpPr txBox="1">
            <a:spLocks noChangeArrowheads="1"/>
          </p:cNvSpPr>
          <p:nvPr/>
        </p:nvSpPr>
        <p:spPr bwMode="auto">
          <a:xfrm>
            <a:off x="571472" y="1285860"/>
            <a:ext cx="3929090" cy="406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Е</a:t>
            </a:r>
            <a:endParaRPr lang="ru-RU" sz="16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39" name="Text Box 64" descr="Пергамент"/>
          <p:cNvSpPr txBox="1">
            <a:spLocks noChangeArrowheads="1"/>
          </p:cNvSpPr>
          <p:nvPr/>
        </p:nvSpPr>
        <p:spPr bwMode="auto">
          <a:xfrm>
            <a:off x="5214942" y="1214422"/>
            <a:ext cx="3643338" cy="40011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Ё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 bwMode="auto">
          <a:xfrm>
            <a:off x="214282" y="357166"/>
            <a:ext cx="8643998" cy="785818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или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Ё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41" name="Группа 37"/>
          <p:cNvGrpSpPr/>
          <p:nvPr/>
        </p:nvGrpSpPr>
        <p:grpSpPr>
          <a:xfrm>
            <a:off x="295931" y="2082219"/>
            <a:ext cx="489861" cy="374757"/>
            <a:chOff x="2118887" y="11900"/>
            <a:chExt cx="407129" cy="476264"/>
          </a:xfrm>
        </p:grpSpPr>
        <p:sp>
          <p:nvSpPr>
            <p:cNvPr id="82" name="Стрелка вправо 81"/>
            <p:cNvSpPr/>
            <p:nvPr/>
          </p:nvSpPr>
          <p:spPr>
            <a:xfrm>
              <a:off x="2118887" y="11900"/>
              <a:ext cx="407129" cy="476264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Стрелка вправо 4"/>
            <p:cNvSpPr/>
            <p:nvPr/>
          </p:nvSpPr>
          <p:spPr>
            <a:xfrm>
              <a:off x="2118887" y="107153"/>
              <a:ext cx="284990" cy="2857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42" name="Группа 40"/>
          <p:cNvGrpSpPr/>
          <p:nvPr/>
        </p:nvGrpSpPr>
        <p:grpSpPr>
          <a:xfrm>
            <a:off x="295931" y="2756782"/>
            <a:ext cx="489861" cy="374757"/>
            <a:chOff x="2118887" y="11900"/>
            <a:chExt cx="407129" cy="476264"/>
          </a:xfrm>
        </p:grpSpPr>
        <p:sp>
          <p:nvSpPr>
            <p:cNvPr id="80" name="Стрелка вправо 79"/>
            <p:cNvSpPr/>
            <p:nvPr/>
          </p:nvSpPr>
          <p:spPr>
            <a:xfrm>
              <a:off x="2118887" y="11900"/>
              <a:ext cx="407129" cy="476264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>
              <a:off x="2118887" y="107153"/>
              <a:ext cx="284990" cy="2857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43" name="Группа 43"/>
          <p:cNvGrpSpPr/>
          <p:nvPr/>
        </p:nvGrpSpPr>
        <p:grpSpPr>
          <a:xfrm>
            <a:off x="295931" y="3431345"/>
            <a:ext cx="489861" cy="374757"/>
            <a:chOff x="2118887" y="11900"/>
            <a:chExt cx="407129" cy="476264"/>
          </a:xfrm>
        </p:grpSpPr>
        <p:sp>
          <p:nvSpPr>
            <p:cNvPr id="78" name="Стрелка вправо 77"/>
            <p:cNvSpPr/>
            <p:nvPr/>
          </p:nvSpPr>
          <p:spPr>
            <a:xfrm>
              <a:off x="2118887" y="11900"/>
              <a:ext cx="407129" cy="476264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Стрелка вправо 4"/>
            <p:cNvSpPr/>
            <p:nvPr/>
          </p:nvSpPr>
          <p:spPr>
            <a:xfrm>
              <a:off x="2118887" y="107153"/>
              <a:ext cx="284990" cy="2857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44" name="Группа 46"/>
          <p:cNvGrpSpPr/>
          <p:nvPr/>
        </p:nvGrpSpPr>
        <p:grpSpPr>
          <a:xfrm>
            <a:off x="295931" y="4180859"/>
            <a:ext cx="489861" cy="374757"/>
            <a:chOff x="2118887" y="11900"/>
            <a:chExt cx="407129" cy="476264"/>
          </a:xfrm>
        </p:grpSpPr>
        <p:sp>
          <p:nvSpPr>
            <p:cNvPr id="76" name="Стрелка вправо 75"/>
            <p:cNvSpPr/>
            <p:nvPr/>
          </p:nvSpPr>
          <p:spPr>
            <a:xfrm>
              <a:off x="2118887" y="11900"/>
              <a:ext cx="407129" cy="476264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Стрелка вправо 4"/>
            <p:cNvSpPr/>
            <p:nvPr/>
          </p:nvSpPr>
          <p:spPr>
            <a:xfrm>
              <a:off x="2118887" y="107153"/>
              <a:ext cx="284990" cy="2857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45" name="Группа 49"/>
          <p:cNvGrpSpPr/>
          <p:nvPr/>
        </p:nvGrpSpPr>
        <p:grpSpPr>
          <a:xfrm>
            <a:off x="285720" y="5000636"/>
            <a:ext cx="489861" cy="374757"/>
            <a:chOff x="2118887" y="11900"/>
            <a:chExt cx="407129" cy="476264"/>
          </a:xfrm>
        </p:grpSpPr>
        <p:sp>
          <p:nvSpPr>
            <p:cNvPr id="74" name="Стрелка вправо 73"/>
            <p:cNvSpPr/>
            <p:nvPr/>
          </p:nvSpPr>
          <p:spPr>
            <a:xfrm>
              <a:off x="2118887" y="11900"/>
              <a:ext cx="407129" cy="476264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Стрелка вправо 4"/>
            <p:cNvSpPr/>
            <p:nvPr/>
          </p:nvSpPr>
          <p:spPr>
            <a:xfrm>
              <a:off x="2118887" y="107153"/>
              <a:ext cx="284990" cy="2857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46" name="Группа 52"/>
          <p:cNvGrpSpPr/>
          <p:nvPr/>
        </p:nvGrpSpPr>
        <p:grpSpPr>
          <a:xfrm>
            <a:off x="285720" y="5715016"/>
            <a:ext cx="489861" cy="374757"/>
            <a:chOff x="2118887" y="11900"/>
            <a:chExt cx="407129" cy="476264"/>
          </a:xfrm>
        </p:grpSpPr>
        <p:sp>
          <p:nvSpPr>
            <p:cNvPr id="72" name="Стрелка вправо 71"/>
            <p:cNvSpPr/>
            <p:nvPr/>
          </p:nvSpPr>
          <p:spPr>
            <a:xfrm>
              <a:off x="2118887" y="11900"/>
              <a:ext cx="407129" cy="476264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Стрелка вправо 4"/>
            <p:cNvSpPr/>
            <p:nvPr/>
          </p:nvSpPr>
          <p:spPr>
            <a:xfrm>
              <a:off x="2118887" y="107153"/>
              <a:ext cx="284990" cy="2857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214287" y="1142985"/>
            <a:ext cx="142871" cy="4857784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Схема 47"/>
          <p:cNvGraphicFramePr/>
          <p:nvPr/>
        </p:nvGraphicFramePr>
        <p:xfrm>
          <a:off x="785786" y="1785926"/>
          <a:ext cx="357190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9" name="Схема 48"/>
          <p:cNvGraphicFramePr/>
          <p:nvPr/>
        </p:nvGraphicFramePr>
        <p:xfrm>
          <a:off x="5286380" y="1643050"/>
          <a:ext cx="35719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50" name="Группа 37"/>
          <p:cNvGrpSpPr/>
          <p:nvPr/>
        </p:nvGrpSpPr>
        <p:grpSpPr>
          <a:xfrm>
            <a:off x="4857752" y="2928934"/>
            <a:ext cx="489861" cy="374757"/>
            <a:chOff x="2118887" y="11900"/>
            <a:chExt cx="407129" cy="476264"/>
          </a:xfrm>
        </p:grpSpPr>
        <p:sp>
          <p:nvSpPr>
            <p:cNvPr id="70" name="Стрелка вправо 69"/>
            <p:cNvSpPr/>
            <p:nvPr/>
          </p:nvSpPr>
          <p:spPr>
            <a:xfrm>
              <a:off x="2118887" y="11900"/>
              <a:ext cx="407129" cy="476264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Стрелка вправо 4"/>
            <p:cNvSpPr/>
            <p:nvPr/>
          </p:nvSpPr>
          <p:spPr>
            <a:xfrm>
              <a:off x="2118887" y="107153"/>
              <a:ext cx="284990" cy="2857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51" name="Группа 40"/>
          <p:cNvGrpSpPr/>
          <p:nvPr/>
        </p:nvGrpSpPr>
        <p:grpSpPr>
          <a:xfrm>
            <a:off x="4857752" y="3429000"/>
            <a:ext cx="489861" cy="374757"/>
            <a:chOff x="2118887" y="11900"/>
            <a:chExt cx="407129" cy="476264"/>
          </a:xfrm>
        </p:grpSpPr>
        <p:sp>
          <p:nvSpPr>
            <p:cNvPr id="68" name="Стрелка вправо 67"/>
            <p:cNvSpPr/>
            <p:nvPr/>
          </p:nvSpPr>
          <p:spPr>
            <a:xfrm>
              <a:off x="2118887" y="11900"/>
              <a:ext cx="407129" cy="476264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Стрелка вправо 4"/>
            <p:cNvSpPr/>
            <p:nvPr/>
          </p:nvSpPr>
          <p:spPr>
            <a:xfrm>
              <a:off x="2118887" y="107153"/>
              <a:ext cx="284990" cy="2857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52" name="Группа 43"/>
          <p:cNvGrpSpPr/>
          <p:nvPr/>
        </p:nvGrpSpPr>
        <p:grpSpPr>
          <a:xfrm>
            <a:off x="4857752" y="4000504"/>
            <a:ext cx="489861" cy="374757"/>
            <a:chOff x="2118887" y="11900"/>
            <a:chExt cx="407129" cy="476264"/>
          </a:xfrm>
        </p:grpSpPr>
        <p:sp>
          <p:nvSpPr>
            <p:cNvPr id="66" name="Стрелка вправо 65"/>
            <p:cNvSpPr/>
            <p:nvPr/>
          </p:nvSpPr>
          <p:spPr>
            <a:xfrm>
              <a:off x="2118887" y="11900"/>
              <a:ext cx="407129" cy="476264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2118887" y="107153"/>
              <a:ext cx="284990" cy="2857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53" name="Группа 46"/>
          <p:cNvGrpSpPr/>
          <p:nvPr/>
        </p:nvGrpSpPr>
        <p:grpSpPr>
          <a:xfrm>
            <a:off x="4857752" y="4500570"/>
            <a:ext cx="489861" cy="374757"/>
            <a:chOff x="2118887" y="11900"/>
            <a:chExt cx="407129" cy="476264"/>
          </a:xfrm>
        </p:grpSpPr>
        <p:sp>
          <p:nvSpPr>
            <p:cNvPr id="64" name="Стрелка вправо 63"/>
            <p:cNvSpPr/>
            <p:nvPr/>
          </p:nvSpPr>
          <p:spPr>
            <a:xfrm>
              <a:off x="2118887" y="11900"/>
              <a:ext cx="407129" cy="476264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Стрелка вправо 4"/>
            <p:cNvSpPr/>
            <p:nvPr/>
          </p:nvSpPr>
          <p:spPr>
            <a:xfrm>
              <a:off x="2118887" y="107153"/>
              <a:ext cx="284990" cy="2857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54" name="Группа 49"/>
          <p:cNvGrpSpPr/>
          <p:nvPr/>
        </p:nvGrpSpPr>
        <p:grpSpPr>
          <a:xfrm>
            <a:off x="4857752" y="5000636"/>
            <a:ext cx="489861" cy="374757"/>
            <a:chOff x="2118887" y="11900"/>
            <a:chExt cx="407129" cy="476264"/>
          </a:xfrm>
        </p:grpSpPr>
        <p:sp>
          <p:nvSpPr>
            <p:cNvPr id="62" name="Стрелка вправо 61"/>
            <p:cNvSpPr/>
            <p:nvPr/>
          </p:nvSpPr>
          <p:spPr>
            <a:xfrm>
              <a:off x="2118887" y="11900"/>
              <a:ext cx="407129" cy="476264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Стрелка вправо 4"/>
            <p:cNvSpPr/>
            <p:nvPr/>
          </p:nvSpPr>
          <p:spPr>
            <a:xfrm>
              <a:off x="2118887" y="107153"/>
              <a:ext cx="284990" cy="2857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55" name="Группа 52"/>
          <p:cNvGrpSpPr/>
          <p:nvPr/>
        </p:nvGrpSpPr>
        <p:grpSpPr>
          <a:xfrm>
            <a:off x="4867957" y="5601418"/>
            <a:ext cx="489861" cy="374757"/>
            <a:chOff x="2118887" y="11900"/>
            <a:chExt cx="407129" cy="476264"/>
          </a:xfrm>
        </p:grpSpPr>
        <p:sp>
          <p:nvSpPr>
            <p:cNvPr id="60" name="Стрелка вправо 59"/>
            <p:cNvSpPr/>
            <p:nvPr/>
          </p:nvSpPr>
          <p:spPr>
            <a:xfrm>
              <a:off x="2118887" y="11900"/>
              <a:ext cx="407129" cy="476264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Стрелка вправо 4"/>
            <p:cNvSpPr/>
            <p:nvPr/>
          </p:nvSpPr>
          <p:spPr>
            <a:xfrm>
              <a:off x="2118887" y="107153"/>
              <a:ext cx="284990" cy="2857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4867957" y="6126077"/>
            <a:ext cx="489861" cy="374757"/>
            <a:chOff x="2118887" y="11900"/>
            <a:chExt cx="407129" cy="476264"/>
          </a:xfrm>
        </p:grpSpPr>
        <p:sp>
          <p:nvSpPr>
            <p:cNvPr id="58" name="Стрелка вправо 57"/>
            <p:cNvSpPr/>
            <p:nvPr/>
          </p:nvSpPr>
          <p:spPr>
            <a:xfrm>
              <a:off x="2118887" y="11900"/>
              <a:ext cx="407129" cy="476264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Стрелка вправо 4"/>
            <p:cNvSpPr/>
            <p:nvPr/>
          </p:nvSpPr>
          <p:spPr>
            <a:xfrm>
              <a:off x="2118887" y="107153"/>
              <a:ext cx="284990" cy="2857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4786314" y="1142984"/>
            <a:ext cx="142876" cy="5282899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37"/>
          <p:cNvGrpSpPr/>
          <p:nvPr/>
        </p:nvGrpSpPr>
        <p:grpSpPr>
          <a:xfrm>
            <a:off x="4857752" y="2357430"/>
            <a:ext cx="489861" cy="374757"/>
            <a:chOff x="2118887" y="11900"/>
            <a:chExt cx="407129" cy="476264"/>
          </a:xfrm>
        </p:grpSpPr>
        <p:sp>
          <p:nvSpPr>
            <p:cNvPr id="85" name="Стрелка вправо 84"/>
            <p:cNvSpPr/>
            <p:nvPr/>
          </p:nvSpPr>
          <p:spPr>
            <a:xfrm>
              <a:off x="2118887" y="11900"/>
              <a:ext cx="407129" cy="476264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Стрелка вправо 4"/>
            <p:cNvSpPr/>
            <p:nvPr/>
          </p:nvSpPr>
          <p:spPr>
            <a:xfrm>
              <a:off x="2118887" y="107153"/>
              <a:ext cx="284990" cy="2857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87" name="Группа 37"/>
          <p:cNvGrpSpPr/>
          <p:nvPr/>
        </p:nvGrpSpPr>
        <p:grpSpPr>
          <a:xfrm>
            <a:off x="4857752" y="1857364"/>
            <a:ext cx="489861" cy="374757"/>
            <a:chOff x="2118887" y="11900"/>
            <a:chExt cx="407129" cy="476264"/>
          </a:xfrm>
        </p:grpSpPr>
        <p:sp>
          <p:nvSpPr>
            <p:cNvPr id="88" name="Стрелка вправо 87"/>
            <p:cNvSpPr/>
            <p:nvPr/>
          </p:nvSpPr>
          <p:spPr>
            <a:xfrm>
              <a:off x="2118887" y="11900"/>
              <a:ext cx="407129" cy="476264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Стрелка вправо 4"/>
            <p:cNvSpPr/>
            <p:nvPr/>
          </p:nvSpPr>
          <p:spPr>
            <a:xfrm>
              <a:off x="2118887" y="107153"/>
              <a:ext cx="284990" cy="2857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 txBox="1">
            <a:spLocks/>
          </p:cNvSpPr>
          <p:nvPr/>
        </p:nvSpPr>
        <p:spPr bwMode="auto">
          <a:xfrm>
            <a:off x="214282" y="357166"/>
            <a:ext cx="8643998" cy="785818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вставляйте лишние буквы в следующие слова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4" name="Схема 43"/>
          <p:cNvGraphicFramePr/>
          <p:nvPr/>
        </p:nvGraphicFramePr>
        <p:xfrm>
          <a:off x="500034" y="1285860"/>
          <a:ext cx="778674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14282" y="357166"/>
            <a:ext cx="8643998" cy="785818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</a:rPr>
              <a:t>«Остатки» </a:t>
            </a:r>
            <a:r>
              <a:rPr lang="ru-RU" sz="2400" b="1" dirty="0" smtClean="0">
                <a:latin typeface="Verdana" pitchFamily="34" charset="0"/>
              </a:rPr>
              <a:t>старомосковского произношения </a:t>
            </a:r>
            <a:endParaRPr lang="ru-RU" sz="2000" b="1" dirty="0">
              <a:latin typeface="Verdana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000364" y="1357298"/>
          <a:ext cx="657229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285720" y="2857496"/>
          <a:ext cx="3524232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 descr="Почтовая бумага"/>
          <p:cNvSpPr txBox="1">
            <a:spLocks noChangeArrowheads="1"/>
          </p:cNvSpPr>
          <p:nvPr/>
        </p:nvSpPr>
        <p:spPr bwMode="auto">
          <a:xfrm>
            <a:off x="714348" y="-785842"/>
            <a:ext cx="7489825" cy="40011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b="1" dirty="0">
              <a:latin typeface="Verdana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214282" y="357166"/>
            <a:ext cx="8643998" cy="785818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можно опираться на аналогию?  </a:t>
            </a:r>
          </a:p>
        </p:txBody>
      </p:sp>
      <p:graphicFrame>
        <p:nvGraphicFramePr>
          <p:cNvPr id="19" name="Схема 18"/>
          <p:cNvGraphicFramePr/>
          <p:nvPr/>
        </p:nvGraphicFramePr>
        <p:xfrm>
          <a:off x="214282" y="1397000"/>
          <a:ext cx="871543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214282" y="357166"/>
            <a:ext cx="8643998" cy="785818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можно опираться на аналогию?  </a:t>
            </a:r>
          </a:p>
        </p:txBody>
      </p:sp>
      <p:graphicFrame>
        <p:nvGraphicFramePr>
          <p:cNvPr id="19" name="Схема 18"/>
          <p:cNvGraphicFramePr/>
          <p:nvPr/>
        </p:nvGraphicFramePr>
        <p:xfrm>
          <a:off x="214282" y="1397000"/>
          <a:ext cx="871543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582726"/>
          </a:xfrm>
        </p:spPr>
        <p:txBody>
          <a:bodyPr/>
          <a:lstStyle/>
          <a:p>
            <a:r>
              <a:rPr lang="ru-RU" altLang="ru-RU" sz="2400" b="1" dirty="0" smtClean="0">
                <a:latin typeface="Book Antiqua" pitchFamily="18" charset="0"/>
              </a:rPr>
              <a:t>В одном из приведённых ниже слов допущена ошибка в постановке ударения: </a:t>
            </a:r>
            <a:r>
              <a:rPr lang="ru-RU" alt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НЕВЕРНО</a:t>
            </a:r>
            <a:r>
              <a:rPr lang="ru-RU" altLang="ru-RU" sz="2400" b="1" dirty="0" smtClean="0">
                <a:latin typeface="Book Antiqua" pitchFamily="18" charset="0"/>
              </a:rPr>
              <a:t> выделена буква, обозначающая ударный гласный звук.</a:t>
            </a:r>
            <a:endParaRPr lang="ru-RU" sz="2400" b="1" dirty="0" smtClean="0">
              <a:latin typeface="Book Antiqua" pitchFamily="18" charset="0"/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1142976" y="2071679"/>
            <a:ext cx="7358114" cy="2643206"/>
          </a:xfrm>
        </p:spPr>
        <p:txBody>
          <a:bodyPr/>
          <a:lstStyle/>
          <a:p>
            <a:pPr marL="355600" indent="-355600">
              <a:buFont typeface="+mj-lt"/>
              <a:buAutoNum type="arabicParenR"/>
            </a:pPr>
            <a:r>
              <a:rPr lang="ru-RU" altLang="ru-RU" sz="2400" b="1" dirty="0" err="1" smtClean="0">
                <a:latin typeface="Book Antiqua" pitchFamily="18" charset="0"/>
              </a:rPr>
              <a:t>позвонИм</a:t>
            </a:r>
            <a:r>
              <a:rPr lang="ru-RU" altLang="ru-RU" sz="2400" b="1" dirty="0" smtClean="0">
                <a:latin typeface="Book Antiqua" pitchFamily="18" charset="0"/>
              </a:rPr>
              <a:t>               </a:t>
            </a:r>
          </a:p>
          <a:p>
            <a:pPr marL="355600" indent="-355600">
              <a:buFont typeface="+mj-lt"/>
              <a:buAutoNum type="arabicParenR"/>
            </a:pPr>
            <a:r>
              <a:rPr lang="ru-RU" altLang="ru-RU" sz="2400" b="1" dirty="0" err="1" smtClean="0">
                <a:latin typeface="Book Antiqua" pitchFamily="18" charset="0"/>
              </a:rPr>
              <a:t>рвалА</a:t>
            </a:r>
            <a:r>
              <a:rPr lang="ru-RU" altLang="ru-RU" sz="2400" b="1" dirty="0" smtClean="0">
                <a:latin typeface="Book Antiqua" pitchFamily="18" charset="0"/>
              </a:rPr>
              <a:t>           </a:t>
            </a:r>
          </a:p>
          <a:p>
            <a:pPr marL="355600" indent="-355600">
              <a:buFont typeface="+mj-lt"/>
              <a:buAutoNum type="arabicParenR"/>
            </a:pPr>
            <a:r>
              <a:rPr lang="ru-RU" altLang="ru-RU" sz="2400" b="1" dirty="0" err="1" smtClean="0">
                <a:latin typeface="Book Antiqua" pitchFamily="18" charset="0"/>
              </a:rPr>
              <a:t>грАжданство</a:t>
            </a:r>
            <a:r>
              <a:rPr lang="ru-RU" altLang="ru-RU" sz="2400" b="1" dirty="0" smtClean="0">
                <a:latin typeface="Book Antiqua" pitchFamily="18" charset="0"/>
              </a:rPr>
              <a:t>  </a:t>
            </a:r>
          </a:p>
          <a:p>
            <a:pPr marL="355600" indent="-355600">
              <a:buFont typeface="+mj-lt"/>
              <a:buAutoNum type="arabicParenR"/>
            </a:pPr>
            <a:r>
              <a:rPr lang="ru-RU" altLang="ru-RU" sz="2400" b="1" dirty="0" err="1" smtClean="0">
                <a:latin typeface="Book Antiqua" pitchFamily="18" charset="0"/>
              </a:rPr>
              <a:t>давнИшний</a:t>
            </a:r>
            <a:r>
              <a:rPr lang="ru-RU" altLang="ru-RU" sz="2400" b="1" dirty="0" smtClean="0">
                <a:latin typeface="Book Antiqua" pitchFamily="18" charset="0"/>
              </a:rPr>
              <a:t>            </a:t>
            </a:r>
          </a:p>
          <a:p>
            <a:pPr marL="355600" indent="-355600">
              <a:buFont typeface="+mj-lt"/>
              <a:buAutoNum type="arabicParenR"/>
            </a:pPr>
            <a:r>
              <a:rPr lang="ru-RU" altLang="ru-RU" sz="2400" b="1" dirty="0" err="1" smtClean="0">
                <a:latin typeface="Book Antiqua" pitchFamily="18" charset="0"/>
              </a:rPr>
              <a:t>отобралА</a:t>
            </a:r>
            <a:endParaRPr lang="ru-RU" altLang="ru-RU" sz="2400" b="1" dirty="0" smtClean="0">
              <a:latin typeface="Book Antiqua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511288"/>
          </a:xfrm>
        </p:spPr>
        <p:txBody>
          <a:bodyPr/>
          <a:lstStyle/>
          <a:p>
            <a:r>
              <a:rPr lang="ru-RU" altLang="ru-RU" sz="2400" b="1" dirty="0" smtClean="0">
                <a:latin typeface="Book Antiqua" pitchFamily="18" charset="0"/>
              </a:rPr>
              <a:t>В одном из приведённых ниже слов допущена ошибка в постановке ударения: </a:t>
            </a:r>
            <a:r>
              <a:rPr lang="ru-RU" alt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НЕВЕРНО</a:t>
            </a:r>
            <a:r>
              <a:rPr lang="ru-RU" altLang="ru-RU" sz="2400" b="1" dirty="0" smtClean="0">
                <a:latin typeface="Book Antiqua" pitchFamily="18" charset="0"/>
              </a:rPr>
              <a:t> выделена буква, обозначающая ударный гласный звук.</a:t>
            </a:r>
            <a:endParaRPr lang="ru-RU" sz="2400" b="1" dirty="0" smtClean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000240"/>
            <a:ext cx="7586658" cy="2428892"/>
          </a:xfrm>
        </p:spPr>
        <p:txBody>
          <a:bodyPr/>
          <a:lstStyle/>
          <a:p>
            <a:pPr marL="355600" indent="-355600" eaLnBrk="1" hangingPunct="1">
              <a:buFont typeface="+mj-lt"/>
              <a:buAutoNum type="arabicParenR"/>
              <a:defRPr/>
            </a:pPr>
            <a:r>
              <a:rPr lang="ru-RU" altLang="ru-RU" sz="2400" b="1" dirty="0" err="1" smtClean="0">
                <a:latin typeface="Book Antiqua" pitchFamily="18" charset="0"/>
              </a:rPr>
              <a:t>снялА</a:t>
            </a:r>
            <a:r>
              <a:rPr lang="ru-RU" altLang="ru-RU" sz="2400" b="1" dirty="0" smtClean="0">
                <a:latin typeface="Book Antiqua" pitchFamily="18" charset="0"/>
              </a:rPr>
              <a:t>   </a:t>
            </a:r>
          </a:p>
          <a:p>
            <a:pPr marL="355600" indent="-355600" eaLnBrk="1" hangingPunct="1">
              <a:buFont typeface="+mj-lt"/>
              <a:buAutoNum type="arabicParenR"/>
              <a:defRPr/>
            </a:pPr>
            <a:r>
              <a:rPr lang="ru-RU" altLang="ru-RU" sz="2400" b="1" dirty="0" err="1" smtClean="0">
                <a:latin typeface="Book Antiqua" pitchFamily="18" charset="0"/>
              </a:rPr>
              <a:t>слИвовый</a:t>
            </a:r>
            <a:r>
              <a:rPr lang="ru-RU" altLang="ru-RU" sz="2400" b="1" dirty="0" smtClean="0">
                <a:latin typeface="Book Antiqua" pitchFamily="18" charset="0"/>
              </a:rPr>
              <a:t>  </a:t>
            </a:r>
          </a:p>
          <a:p>
            <a:pPr marL="355600" indent="-355600" eaLnBrk="1" hangingPunct="1">
              <a:buFont typeface="+mj-lt"/>
              <a:buAutoNum type="arabicParenR"/>
              <a:defRPr/>
            </a:pPr>
            <a:r>
              <a:rPr lang="ru-RU" altLang="ru-RU" sz="2400" b="1" dirty="0" err="1" smtClean="0">
                <a:latin typeface="Book Antiqua" pitchFamily="18" charset="0"/>
              </a:rPr>
              <a:t>мЕстностей</a:t>
            </a:r>
            <a:r>
              <a:rPr lang="ru-RU" altLang="ru-RU" sz="2400" b="1" dirty="0" smtClean="0">
                <a:latin typeface="Book Antiqua" pitchFamily="18" charset="0"/>
              </a:rPr>
              <a:t>  </a:t>
            </a:r>
          </a:p>
          <a:p>
            <a:pPr marL="355600" indent="-355600" eaLnBrk="1" hangingPunct="1">
              <a:buFont typeface="+mj-lt"/>
              <a:buAutoNum type="arabicParenR"/>
              <a:defRPr/>
            </a:pPr>
            <a:r>
              <a:rPr lang="ru-RU" altLang="ru-RU" sz="2400" b="1" dirty="0" err="1" smtClean="0">
                <a:latin typeface="Book Antiqua" pitchFamily="18" charset="0"/>
              </a:rPr>
              <a:t>щелкАть</a:t>
            </a:r>
            <a:r>
              <a:rPr lang="ru-RU" altLang="ru-RU" sz="2400" b="1" dirty="0" smtClean="0">
                <a:latin typeface="Book Antiqua" pitchFamily="18" charset="0"/>
              </a:rPr>
              <a:t> </a:t>
            </a:r>
          </a:p>
          <a:p>
            <a:pPr marL="355600" indent="-355600" eaLnBrk="1" hangingPunct="1">
              <a:buFont typeface="+mj-lt"/>
              <a:buAutoNum type="arabicParenR"/>
              <a:defRPr/>
            </a:pPr>
            <a:r>
              <a:rPr lang="ru-RU" altLang="ru-RU" sz="2400" b="1" dirty="0" err="1" smtClean="0">
                <a:latin typeface="Book Antiqua" pitchFamily="18" charset="0"/>
              </a:rPr>
              <a:t>намЕрение</a:t>
            </a:r>
            <a:endParaRPr lang="ru-RU" altLang="ru-RU" sz="2400" b="1" dirty="0" smtClean="0">
              <a:latin typeface="Book Antiqua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8072494" cy="1162041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Book Antiqua" pitchFamily="18" charset="0"/>
              </a:rPr>
              <a:t>В каком слове </a:t>
            </a: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ВЕРНО</a:t>
            </a:r>
            <a:r>
              <a:rPr lang="ru-RU" sz="2400" b="1" dirty="0" smtClean="0">
                <a:latin typeface="Book Antiqua" pitchFamily="18" charset="0"/>
              </a:rPr>
              <a:t> выделена буква, обозначающая ударный гласный звук?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1714488"/>
            <a:ext cx="7121525" cy="3297238"/>
          </a:xfrm>
        </p:spPr>
        <p:txBody>
          <a:bodyPr/>
          <a:lstStyle/>
          <a:p>
            <a:pPr marL="355600" indent="-355600" eaLnBrk="1" hangingPunct="1">
              <a:buFont typeface="+mj-lt"/>
              <a:buAutoNum type="arabicParenR"/>
            </a:pPr>
            <a:r>
              <a:rPr lang="ru-RU" sz="2400" b="1" dirty="0" err="1" smtClean="0">
                <a:latin typeface="Book Antiqua" pitchFamily="18" charset="0"/>
              </a:rPr>
              <a:t>некролОг</a:t>
            </a:r>
            <a:r>
              <a:rPr lang="ru-RU" sz="2400" b="1" dirty="0" smtClean="0">
                <a:latin typeface="Book Antiqua" pitchFamily="18" charset="0"/>
              </a:rPr>
              <a:t> </a:t>
            </a:r>
          </a:p>
          <a:p>
            <a:pPr marL="355600" indent="-355600" eaLnBrk="1" hangingPunct="1">
              <a:buFont typeface="+mj-lt"/>
              <a:buAutoNum type="arabicParenR"/>
            </a:pPr>
            <a:r>
              <a:rPr lang="ru-RU" sz="2400" b="1" dirty="0" err="1" smtClean="0">
                <a:latin typeface="Book Antiqua" pitchFamily="18" charset="0"/>
              </a:rPr>
              <a:t>катАлог</a:t>
            </a:r>
            <a:r>
              <a:rPr lang="ru-RU" sz="2400" b="1" dirty="0" smtClean="0">
                <a:latin typeface="Book Antiqua" pitchFamily="18" charset="0"/>
              </a:rPr>
              <a:t> </a:t>
            </a:r>
          </a:p>
          <a:p>
            <a:pPr marL="355600" indent="-355600" eaLnBrk="1" hangingPunct="1">
              <a:buFont typeface="+mj-lt"/>
              <a:buAutoNum type="arabicParenR"/>
            </a:pPr>
            <a:r>
              <a:rPr lang="ru-RU" sz="2400" b="1" dirty="0" err="1" smtClean="0">
                <a:latin typeface="Book Antiqua" pitchFamily="18" charset="0"/>
              </a:rPr>
              <a:t>звОнит</a:t>
            </a:r>
            <a:r>
              <a:rPr lang="ru-RU" sz="2400" b="1" dirty="0" smtClean="0">
                <a:latin typeface="Book Antiqua" pitchFamily="18" charset="0"/>
              </a:rPr>
              <a:t> </a:t>
            </a:r>
          </a:p>
          <a:p>
            <a:pPr marL="355600" indent="-355600" eaLnBrk="1" hangingPunct="1">
              <a:buFont typeface="+mj-lt"/>
              <a:buAutoNum type="arabicParenR"/>
            </a:pPr>
            <a:r>
              <a:rPr lang="ru-RU" sz="2400" b="1" dirty="0" err="1" smtClean="0">
                <a:latin typeface="Book Antiqua" pitchFamily="18" charset="0"/>
              </a:rPr>
              <a:t>рАкушка</a:t>
            </a:r>
            <a:endParaRPr lang="ru-RU" sz="2400" b="1" dirty="0" smtClean="0">
              <a:latin typeface="Book Antiqua" pitchFamily="18" charset="0"/>
            </a:endParaRPr>
          </a:p>
          <a:p>
            <a:pPr marL="355600" indent="-355600" eaLnBrk="1" hangingPunct="1">
              <a:buFont typeface="+mj-lt"/>
              <a:buAutoNum type="arabicParenR"/>
            </a:pPr>
            <a:r>
              <a:rPr lang="ru-RU" sz="2400" b="1" dirty="0" err="1" smtClean="0">
                <a:latin typeface="Book Antiqua" pitchFamily="18" charset="0"/>
              </a:rPr>
              <a:t>мИзерный</a:t>
            </a:r>
            <a:endParaRPr lang="ru-RU" sz="24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Book Antiqua" pitchFamily="18" charset="0"/>
              </a:rPr>
              <a:t>В каком слове </a:t>
            </a: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ВЕРНО</a:t>
            </a:r>
            <a:r>
              <a:rPr lang="ru-RU" sz="2400" b="1" dirty="0" smtClean="0">
                <a:latin typeface="Book Antiqua" pitchFamily="18" charset="0"/>
              </a:rPr>
              <a:t> выделена буква, обозначающая ударный гласный звук?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480" y="2285992"/>
            <a:ext cx="7043758" cy="3114684"/>
          </a:xfrm>
        </p:spPr>
        <p:txBody>
          <a:bodyPr/>
          <a:lstStyle/>
          <a:p>
            <a:pPr marL="355600" indent="-355600" eaLnBrk="1" hangingPunct="1">
              <a:buFont typeface="+mj-lt"/>
              <a:buAutoNum type="arabicParenR"/>
            </a:pPr>
            <a:r>
              <a:rPr lang="ru-RU" sz="2400" b="1" dirty="0" err="1" smtClean="0">
                <a:latin typeface="Book Antiqua" pitchFamily="18" charset="0"/>
              </a:rPr>
              <a:t>прИнять</a:t>
            </a:r>
            <a:r>
              <a:rPr lang="ru-RU" sz="2400" b="1" dirty="0" smtClean="0">
                <a:latin typeface="Book Antiqua" pitchFamily="18" charset="0"/>
              </a:rPr>
              <a:t> </a:t>
            </a:r>
          </a:p>
          <a:p>
            <a:pPr marL="355600" indent="-355600" eaLnBrk="1" hangingPunct="1">
              <a:buFont typeface="+mj-lt"/>
              <a:buAutoNum type="arabicParenR"/>
            </a:pPr>
            <a:r>
              <a:rPr lang="ru-RU" sz="2400" b="1" dirty="0" err="1" smtClean="0">
                <a:latin typeface="Book Antiqua" pitchFamily="18" charset="0"/>
              </a:rPr>
              <a:t>бАловать</a:t>
            </a:r>
            <a:r>
              <a:rPr lang="ru-RU" sz="2400" b="1" dirty="0" smtClean="0">
                <a:latin typeface="Book Antiqua" pitchFamily="18" charset="0"/>
              </a:rPr>
              <a:t> </a:t>
            </a:r>
          </a:p>
          <a:p>
            <a:pPr marL="355600" indent="-355600" eaLnBrk="1" hangingPunct="1">
              <a:buFont typeface="+mj-lt"/>
              <a:buAutoNum type="arabicParenR"/>
            </a:pPr>
            <a:r>
              <a:rPr lang="ru-RU" sz="2400" b="1" dirty="0" err="1" smtClean="0">
                <a:latin typeface="Book Antiqua" pitchFamily="18" charset="0"/>
              </a:rPr>
              <a:t>щавЕль</a:t>
            </a:r>
            <a:r>
              <a:rPr lang="ru-RU" sz="2400" b="1" dirty="0" smtClean="0">
                <a:latin typeface="Book Antiqua" pitchFamily="18" charset="0"/>
              </a:rPr>
              <a:t> </a:t>
            </a:r>
          </a:p>
          <a:p>
            <a:pPr marL="355600" indent="-355600" eaLnBrk="1" hangingPunct="1">
              <a:buFont typeface="+mj-lt"/>
              <a:buAutoNum type="arabicParenR"/>
            </a:pPr>
            <a:r>
              <a:rPr lang="ru-RU" sz="2400" b="1" dirty="0" err="1" smtClean="0">
                <a:latin typeface="Book Antiqua" pitchFamily="18" charset="0"/>
              </a:rPr>
              <a:t>углУбить</a:t>
            </a:r>
            <a:endParaRPr lang="ru-RU" sz="2400" b="1" dirty="0" smtClean="0">
              <a:latin typeface="Book Antiqua" pitchFamily="18" charset="0"/>
            </a:endParaRPr>
          </a:p>
          <a:p>
            <a:pPr marL="355600" indent="-355600" eaLnBrk="1" hangingPunct="1">
              <a:buFont typeface="+mj-lt"/>
              <a:buAutoNum type="arabicParenR"/>
            </a:pPr>
            <a:r>
              <a:rPr lang="ru-RU" sz="2400" b="1" dirty="0" err="1" smtClean="0">
                <a:latin typeface="Book Antiqua" pitchFamily="18" charset="0"/>
              </a:rPr>
              <a:t>кухОнный</a:t>
            </a:r>
            <a:endParaRPr lang="ru-RU" sz="24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785926"/>
            <a:ext cx="8643998" cy="4071966"/>
          </a:xfrm>
        </p:spPr>
        <p:txBody>
          <a:bodyPr/>
          <a:lstStyle/>
          <a:p>
            <a:pPr marL="0" indent="355600">
              <a:buFontTx/>
              <a:buNone/>
            </a:pPr>
            <a:r>
              <a:rPr lang="ru-RU" sz="2000" b="1" dirty="0" smtClean="0">
                <a:latin typeface="Book Antiqua" pitchFamily="18" charset="0"/>
              </a:rPr>
              <a:t>Я думаю, что отрочество  - лучшее время черпать знания. Очевидно, что в школе надо заниматься и не баловаться. Главное - верить учителю на слово, чтобы не сказали, что ты еретик. Это облегчит дальнейшее усвоение материала. </a:t>
            </a:r>
          </a:p>
          <a:p>
            <a:pPr marL="0" indent="355600">
              <a:buFontTx/>
              <a:buNone/>
            </a:pPr>
            <a:r>
              <a:rPr lang="ru-RU" sz="2000" b="1" dirty="0" smtClean="0">
                <a:latin typeface="Book Antiqua" pitchFamily="18" charset="0"/>
              </a:rPr>
              <a:t>Помимо информации,  добытой в классе, детям следует углубить свои познания через общение с художественными текстами. </a:t>
            </a:r>
          </a:p>
          <a:p>
            <a:pPr marL="0" indent="355600">
              <a:buFontTx/>
              <a:buNone/>
            </a:pPr>
            <a:r>
              <a:rPr lang="ru-RU" sz="2000" b="1" dirty="0" smtClean="0">
                <a:latin typeface="Book Antiqua" pitchFamily="18" charset="0"/>
              </a:rPr>
              <a:t>В целом система образования должна всеми средствами повышать культуру устной и письменной речи, поэтому без материального обеспечения государства никак не обойтись.  Грамотный подход в области реформ поможет надолго сохранить лучшие традиции российского образования!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596" y="571480"/>
            <a:ext cx="8286808" cy="107157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Arial Black" pitchFamily="34" charset="0"/>
              </a:rPr>
              <a:t>Спишите текст, расставьте ударение в выделенных словах.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86808" cy="2643206"/>
          </a:xfrm>
        </p:spPr>
        <p:txBody>
          <a:bodyPr/>
          <a:lstStyle/>
          <a:p>
            <a:pPr marL="0" indent="0">
              <a:buNone/>
            </a:pPr>
            <a:r>
              <a:rPr lang="ru-RU" sz="2400" b="1" smtClean="0">
                <a:latin typeface="Book Antiqua" pitchFamily="18" charset="0"/>
              </a:rPr>
              <a:t>	Русский </a:t>
            </a:r>
            <a:r>
              <a:rPr lang="ru-RU" sz="2400" b="1" dirty="0" smtClean="0">
                <a:latin typeface="Book Antiqua" pitchFamily="18" charset="0"/>
              </a:rPr>
              <a:t>язык – национальный язык великого народа. Каждому, кто считает себя культурным и образованным человеком, необходимо правильно произносить и писать слова, соблюдать пунктуационные нормы, не допускать ошибок при образовании форм слова, построении словосочетаний и предложений.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596" y="714356"/>
            <a:ext cx="8286808" cy="838184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Орфоэпическая культура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32886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dirty="0" smtClean="0">
                <a:latin typeface="Arial Black" pitchFamily="34" charset="0"/>
              </a:rPr>
              <a:t>Орфоэпический словарь русского языка под ред. Р.И. Аванесова. </a:t>
            </a:r>
          </a:p>
          <a:p>
            <a:pPr algn="ctr" eaLnBrk="1" hangingPunct="1">
              <a:buFontTx/>
              <a:buNone/>
            </a:pPr>
            <a:endParaRPr lang="ru-RU" sz="2400" dirty="0" smtClean="0">
              <a:latin typeface="Arial Black" pitchFamily="34" charset="0"/>
            </a:endParaRPr>
          </a:p>
          <a:p>
            <a:pPr algn="ctr" eaLnBrk="1" hangingPunct="1">
              <a:buFontTx/>
              <a:buNone/>
            </a:pPr>
            <a:r>
              <a:rPr lang="ru-RU" sz="2400" dirty="0" err="1" smtClean="0">
                <a:latin typeface="Arial Black" pitchFamily="34" charset="0"/>
              </a:rPr>
              <a:t>Агеенко</a:t>
            </a:r>
            <a:r>
              <a:rPr lang="ru-RU" sz="2400" dirty="0" smtClean="0">
                <a:latin typeface="Arial Black" pitchFamily="34" charset="0"/>
              </a:rPr>
              <a:t> Ф.Л., </a:t>
            </a:r>
            <a:r>
              <a:rPr lang="ru-RU" sz="2400" dirty="0" err="1" smtClean="0">
                <a:latin typeface="Arial Black" pitchFamily="34" charset="0"/>
              </a:rPr>
              <a:t>Зарва</a:t>
            </a:r>
            <a:r>
              <a:rPr lang="ru-RU" sz="2400" dirty="0" smtClean="0">
                <a:latin typeface="Arial Black" pitchFamily="34" charset="0"/>
              </a:rPr>
              <a:t> М.В. Словарь ударений русского языка</a:t>
            </a:r>
          </a:p>
          <a:p>
            <a:pPr algn="ctr" eaLnBrk="1" hangingPunct="1">
              <a:buFontTx/>
              <a:buNone/>
            </a:pPr>
            <a:endParaRPr lang="ru-RU" sz="9600" b="1" dirty="0" smtClean="0">
              <a:solidFill>
                <a:schemeClr val="fol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358246" cy="2571768"/>
          </a:xfrm>
        </p:spPr>
        <p:txBody>
          <a:bodyPr/>
          <a:lstStyle/>
          <a:p>
            <a:pPr marL="0" indent="355600"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Нормы орфографии </a:t>
            </a:r>
            <a:r>
              <a:rPr lang="ru-RU" sz="2400" b="1" dirty="0" smtClean="0">
                <a:latin typeface="Book Antiqua" pitchFamily="18" charset="0"/>
              </a:rPr>
              <a:t>- это правила обозначения слов на письме. Они включают правила обозначения звуков буквами, правила слитного, дефисного и раздельного написания слов, правила употребления прописных (заглавных) букв и графических сокращений, правила переноса слов. 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28596" y="571480"/>
            <a:ext cx="8286808" cy="107157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Arial Black" pitchFamily="34" charset="0"/>
              </a:rPr>
              <a:t>Орфографические и пунктуационные нормы</a:t>
            </a:r>
            <a:endParaRPr lang="ru-RU" sz="28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8572560" cy="2500329"/>
          </a:xfrm>
        </p:spPr>
        <p:txBody>
          <a:bodyPr/>
          <a:lstStyle/>
          <a:p>
            <a:pPr marL="0" indent="355600">
              <a:buNone/>
            </a:pPr>
            <a:r>
              <a:rPr lang="ru-RU" sz="2400" b="1" dirty="0" smtClean="0">
                <a:latin typeface="Book Antiqua" pitchFamily="18" charset="0"/>
              </a:rPr>
              <a:t>Мы сейчас (не)довольны языком но (</a:t>
            </a:r>
            <a:r>
              <a:rPr lang="ru-RU" sz="2400" b="1" dirty="0" err="1" smtClean="0">
                <a:latin typeface="Book Antiqua" pitchFamily="18" charset="0"/>
              </a:rPr>
              <a:t>з,с</a:t>
            </a:r>
            <a:r>
              <a:rPr lang="ru-RU" sz="2400" b="1" dirty="0" smtClean="0">
                <a:latin typeface="Book Antiqua" pitchFamily="18" charset="0"/>
              </a:rPr>
              <a:t>)</a:t>
            </a:r>
            <a:r>
              <a:rPr lang="ru-RU" sz="2400" b="1" dirty="0" err="1" smtClean="0">
                <a:latin typeface="Book Antiqua" pitchFamily="18" charset="0"/>
              </a:rPr>
              <a:t>десь</a:t>
            </a:r>
            <a:r>
              <a:rPr lang="ru-RU" sz="2400" b="1" dirty="0" smtClean="0">
                <a:latin typeface="Book Antiqua" pitchFamily="18" charset="0"/>
              </a:rPr>
              <a:t> очень важно </a:t>
            </a:r>
            <a:r>
              <a:rPr lang="ru-RU" sz="2400" b="1" dirty="0" err="1" smtClean="0">
                <a:latin typeface="Book Antiqua" pitchFamily="18" charset="0"/>
              </a:rPr>
              <a:t>разобрат</a:t>
            </a:r>
            <a:r>
              <a:rPr lang="ru-RU" sz="2400" b="1" dirty="0" smtClean="0">
                <a:latin typeface="Book Antiqua" pitchFamily="18" charset="0"/>
              </a:rPr>
              <a:t>…</a:t>
            </a:r>
            <a:r>
              <a:rPr lang="ru-RU" sz="2400" b="1" dirty="0" err="1" smtClean="0">
                <a:latin typeface="Book Antiqua" pitchFamily="18" charset="0"/>
              </a:rPr>
              <a:t>ся</a:t>
            </a:r>
            <a:r>
              <a:rPr lang="ru-RU" sz="2400" b="1" dirty="0" smtClean="0">
                <a:latin typeface="Book Antiqua" pitchFamily="18" charset="0"/>
              </a:rPr>
              <a:t> язык в этом в…</a:t>
            </a:r>
            <a:r>
              <a:rPr lang="ru-RU" sz="2400" b="1" dirty="0" err="1" smtClean="0">
                <a:latin typeface="Book Antiqua" pitchFamily="18" charset="0"/>
              </a:rPr>
              <a:t>новат</a:t>
            </a:r>
            <a:r>
              <a:rPr lang="ru-RU" sz="2400" b="1" dirty="0" smtClean="0">
                <a:latin typeface="Book Antiqua" pitchFamily="18" charset="0"/>
              </a:rPr>
              <a:t> или что(то) другое. Ведь язык пр…</a:t>
            </a:r>
            <a:r>
              <a:rPr lang="ru-RU" sz="2400" b="1" dirty="0" err="1" smtClean="0">
                <a:latin typeface="Book Antiqua" pitchFamily="18" charset="0"/>
              </a:rPr>
              <a:t>спосабливаясь</a:t>
            </a:r>
            <a:r>
              <a:rPr lang="ru-RU" sz="2400" b="1" dirty="0" smtClean="0">
                <a:latin typeface="Book Antiqua" pitchFamily="18" charset="0"/>
              </a:rPr>
              <a:t> к </a:t>
            </a:r>
            <a:r>
              <a:rPr lang="ru-RU" sz="2400" b="1" dirty="0" err="1" smtClean="0">
                <a:latin typeface="Book Antiqua" pitchFamily="18" charset="0"/>
              </a:rPr>
              <a:t>потребн</a:t>
            </a:r>
            <a:r>
              <a:rPr lang="ru-RU" sz="2400" b="1" dirty="0" smtClean="0">
                <a:latin typeface="Book Antiqua" pitchFamily="18" charset="0"/>
              </a:rPr>
              <a:t>…</a:t>
            </a:r>
            <a:r>
              <a:rPr lang="ru-RU" sz="2400" b="1" dirty="0" err="1" smtClean="0">
                <a:latin typeface="Book Antiqua" pitchFamily="18" charset="0"/>
              </a:rPr>
              <a:t>стям</a:t>
            </a:r>
            <a:r>
              <a:rPr lang="ru-RU" sz="2400" b="1" dirty="0" smtClean="0">
                <a:latin typeface="Book Antiqua" pitchFamily="18" charset="0"/>
              </a:rPr>
              <a:t> общества подчиняет…</a:t>
            </a:r>
            <a:r>
              <a:rPr lang="ru-RU" sz="2400" b="1" dirty="0" err="1" smtClean="0">
                <a:latin typeface="Book Antiqua" pitchFamily="18" charset="0"/>
              </a:rPr>
              <a:t>ся</a:t>
            </a:r>
            <a:r>
              <a:rPr lang="ru-RU" sz="2400" b="1" dirty="0" smtClean="0">
                <a:latin typeface="Book Antiqua" pitchFamily="18" charset="0"/>
              </a:rPr>
              <a:t> людям которые им пользуются. Язык </a:t>
            </a:r>
            <a:r>
              <a:rPr lang="ru-RU" sz="2400" b="1" dirty="0" err="1" smtClean="0">
                <a:latin typeface="Book Antiqua" pitchFamily="18" charset="0"/>
              </a:rPr>
              <a:t>отр</a:t>
            </a:r>
            <a:r>
              <a:rPr lang="ru-RU" sz="2400" b="1" dirty="0" smtClean="0">
                <a:latin typeface="Book Antiqua" pitchFamily="18" charset="0"/>
              </a:rPr>
              <a:t>…</a:t>
            </a:r>
            <a:r>
              <a:rPr lang="ru-RU" sz="2400" b="1" dirty="0" err="1" smtClean="0">
                <a:latin typeface="Book Antiqua" pitchFamily="18" charset="0"/>
              </a:rPr>
              <a:t>жение</a:t>
            </a:r>
            <a:r>
              <a:rPr lang="ru-RU" sz="2400" b="1" dirty="0" smtClean="0">
                <a:latin typeface="Book Antiqua" pitchFamily="18" charset="0"/>
              </a:rPr>
              <a:t> состояния общества. Так что (н…) язык надо сейчас исправлять.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5720" y="571480"/>
            <a:ext cx="8572560" cy="107157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Arial Black" pitchFamily="34" charset="0"/>
              </a:rPr>
              <a:t>Запишите текст в соответствии с грамматическими и пунктуационными нормами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429684" cy="4286280"/>
          </a:xfrm>
        </p:spPr>
        <p:txBody>
          <a:bodyPr/>
          <a:lstStyle/>
          <a:p>
            <a:pPr marL="0" indent="355600">
              <a:buFontTx/>
              <a:buNone/>
            </a:pPr>
            <a:r>
              <a:rPr lang="ru-RU" sz="2400" b="1" dirty="0" smtClean="0">
                <a:latin typeface="Book Antiqua" pitchFamily="18" charset="0"/>
              </a:rPr>
              <a:t>Нормы орфографии и пунктуации закреплены в "Правилах русской орфографии и пунктуации", единственном наиболее полном и официально утвержденном своде правил правописания. На основе указанных правил составлены различные справочники по орфографии и пунктуации, наиболее авторитетным среди которых считается </a:t>
            </a:r>
            <a:r>
              <a:rPr lang="ru-RU" sz="2400" b="1" i="1" dirty="0" smtClean="0">
                <a:solidFill>
                  <a:srgbClr val="C00000"/>
                </a:solidFill>
                <a:latin typeface="Book Antiqua" pitchFamily="18" charset="0"/>
              </a:rPr>
              <a:t>"Справочник по орфографии и пунктуации" Д.Э. Розенталя, </a:t>
            </a:r>
            <a:r>
              <a:rPr lang="ru-RU" sz="2400" b="1" dirty="0" smtClean="0">
                <a:latin typeface="Book Antiqua" pitchFamily="18" charset="0"/>
              </a:rPr>
              <a:t>неоднократно переиздававшийся, в отличие от самого официального свода правил, изданного дважды - в 1956 и 1962 гг.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3857652" cy="3000395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Book Antiqua" pitchFamily="18" charset="0"/>
              </a:rPr>
              <a:t>Годы жизни:                             19 декабря 1900 г. - 29 июля 1994 г.</a:t>
            </a:r>
          </a:p>
          <a:p>
            <a:pPr marL="0" indent="0">
              <a:buNone/>
            </a:pPr>
            <a:r>
              <a:rPr lang="ru-RU" sz="2000" b="1" dirty="0" smtClean="0">
                <a:latin typeface="Book Antiqua" pitchFamily="18" charset="0"/>
              </a:rPr>
              <a:t>Советский и российский лингвист, автор многочисленных трудов по русскому языку. </a:t>
            </a:r>
          </a:p>
          <a:p>
            <a:pPr marL="0" indent="0">
              <a:buNone/>
            </a:pPr>
            <a:r>
              <a:rPr lang="ru-RU" sz="2000" b="1" dirty="0" smtClean="0">
                <a:latin typeface="Book Antiqua" pitchFamily="18" charset="0"/>
              </a:rPr>
              <a:t>Кандидат педагогических наук (1952), профессор (1962). </a:t>
            </a:r>
            <a:endParaRPr lang="ru-RU" sz="2000" b="1" dirty="0">
              <a:latin typeface="Book Antiqua" pitchFamily="18" charset="0"/>
            </a:endParaRPr>
          </a:p>
        </p:txBody>
      </p:sp>
      <p:pic>
        <p:nvPicPr>
          <p:cNvPr id="23554" name="Picture 2" descr="http://letopis.msu.ru/sites/default/files/images/Rozental%20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142984"/>
            <a:ext cx="491616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4810" y="4786322"/>
            <a:ext cx="4572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Book Antiqua" pitchFamily="18" charset="0"/>
              </a:rPr>
              <a:t>Розенталь </a:t>
            </a:r>
            <a:endParaRPr lang="ru-RU" sz="2400" b="1" i="1" dirty="0" smtClean="0">
              <a:latin typeface="Book Antiqua" pitchFamily="18" charset="0"/>
            </a:endParaRPr>
          </a:p>
          <a:p>
            <a:pPr algn="ctr"/>
            <a:r>
              <a:rPr lang="ru-RU" sz="2400" b="1" i="1" dirty="0" err="1" smtClean="0">
                <a:latin typeface="Book Antiqua" pitchFamily="18" charset="0"/>
              </a:rPr>
              <a:t>Дитмар</a:t>
            </a:r>
            <a:r>
              <a:rPr lang="ru-RU" sz="2400" b="1" i="1" dirty="0" smtClean="0">
                <a:latin typeface="Book Antiqua" pitchFamily="18" charset="0"/>
              </a:rPr>
              <a:t> </a:t>
            </a:r>
            <a:r>
              <a:rPr lang="ru-RU" sz="2400" b="1" i="1" dirty="0">
                <a:latin typeface="Book Antiqua" pitchFamily="18" charset="0"/>
              </a:rPr>
              <a:t>Эльяшевич</a:t>
            </a:r>
            <a:endParaRPr lang="ru-RU" sz="2400" i="1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2185990"/>
          </a:xfrm>
        </p:spPr>
        <p:txBody>
          <a:bodyPr/>
          <a:lstStyle/>
          <a:p>
            <a:pPr marL="0" indent="355600">
              <a:buNone/>
            </a:pPr>
            <a:r>
              <a:rPr lang="ru-RU" sz="2400" b="1" dirty="0" smtClean="0">
                <a:latin typeface="Book Antiqua" pitchFamily="18" charset="0"/>
              </a:rPr>
              <a:t>Под пунктуацией следует понимать, с одной стороны, систему графических неалфавитных знаков (</a:t>
            </a:r>
            <a:r>
              <a:rPr lang="ru-RU" sz="2400" b="1" dirty="0" err="1" smtClean="0">
                <a:latin typeface="Book Antiqua" pitchFamily="18" charset="0"/>
              </a:rPr>
              <a:t>знаков</a:t>
            </a:r>
            <a:r>
              <a:rPr lang="ru-RU" sz="2400" b="1" dirty="0" smtClean="0">
                <a:latin typeface="Book Antiqua" pitchFamily="18" charset="0"/>
              </a:rPr>
              <a:t> препинания), а с другой стороны, систему правил, в которых описываются современные нормы пунктуационного оформления письменного текста.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28596" y="714356"/>
            <a:ext cx="8286808" cy="838184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Пунктуационные нормы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: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86808" cy="3000396"/>
          </a:xfrm>
        </p:spPr>
        <p:txBody>
          <a:bodyPr/>
          <a:lstStyle/>
          <a:p>
            <a:r>
              <a:rPr lang="ru-RU" sz="2400" b="1" dirty="0" smtClean="0">
                <a:latin typeface="Book Antiqua" pitchFamily="18" charset="0"/>
              </a:rPr>
              <a:t>С понятием «правильность речи» неразрывно связано понятие «нормы языка».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Норма</a:t>
            </a:r>
            <a:r>
              <a:rPr lang="ru-RU" sz="2400" b="1" dirty="0" smtClean="0">
                <a:latin typeface="Book Antiqua" pitchFamily="18" charset="0"/>
              </a:rPr>
              <a:t> – наиболее распространенные из числа существующих, закрепившиеся в практике образцового использования, наилучшим образом выполняющие свою функцию языковые (речевые) варианты.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596" y="714356"/>
            <a:ext cx="8286808" cy="838184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Языковые нормы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86808" cy="2857520"/>
          </a:xfrm>
        </p:spPr>
        <p:txBody>
          <a:bodyPr/>
          <a:lstStyle/>
          <a:p>
            <a:r>
              <a:rPr lang="ru-RU" sz="2400" b="1" dirty="0" smtClean="0">
                <a:latin typeface="Book Antiqua" pitchFamily="18" charset="0"/>
              </a:rPr>
              <a:t>относительная устойчивость;</a:t>
            </a:r>
          </a:p>
          <a:p>
            <a:r>
              <a:rPr lang="ru-RU" sz="2400" b="1" dirty="0" smtClean="0">
                <a:latin typeface="Book Antiqua" pitchFamily="18" charset="0"/>
              </a:rPr>
              <a:t>распространенность;</a:t>
            </a:r>
          </a:p>
          <a:p>
            <a:r>
              <a:rPr lang="ru-RU" sz="2400" b="1" dirty="0" smtClean="0">
                <a:latin typeface="Book Antiqua" pitchFamily="18" charset="0"/>
              </a:rPr>
              <a:t>общеупотребительность;</a:t>
            </a:r>
          </a:p>
          <a:p>
            <a:r>
              <a:rPr lang="ru-RU" sz="2400" b="1" dirty="0" smtClean="0">
                <a:latin typeface="Book Antiqua" pitchFamily="18" charset="0"/>
              </a:rPr>
              <a:t>общеобязательность;</a:t>
            </a:r>
          </a:p>
          <a:p>
            <a:r>
              <a:rPr lang="ru-RU" sz="2400" b="1" dirty="0" smtClean="0">
                <a:latin typeface="Book Antiqua" pitchFamily="18" charset="0"/>
              </a:rPr>
              <a:t>соответствие употреблению, обычаю и возможностям языковой системы.</a:t>
            </a:r>
          </a:p>
          <a:p>
            <a:endParaRPr lang="ru-RU" sz="2400" b="1" dirty="0" smtClean="0">
              <a:latin typeface="Book Antiqu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596" y="714356"/>
            <a:ext cx="8286808" cy="107157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Характерными чертами языковых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норм являются: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0034" y="214290"/>
            <a:ext cx="8286808" cy="838184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Языковые нормы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071546"/>
          <a:ext cx="91440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 descr="Газетн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428596" y="2285992"/>
            <a:ext cx="8318529" cy="1292228"/>
          </a:xfrm>
          <a:noFill/>
          <a:ln>
            <a:noFill/>
          </a:ln>
        </p:spPr>
        <p:txBody>
          <a:bodyPr/>
          <a:lstStyle/>
          <a:p>
            <a:pPr marL="0" indent="0" eaLnBrk="1" hangingPunct="1">
              <a:lnSpc>
                <a:spcPct val="120000"/>
              </a:lnSpc>
              <a:buClr>
                <a:schemeClr val="tx1"/>
              </a:buClr>
              <a:buFontTx/>
              <a:buNone/>
            </a:pPr>
            <a:r>
              <a:rPr lang="ru-RU" sz="2400" b="1" dirty="0" smtClean="0">
                <a:latin typeface="Book Antiqua" pitchFamily="18" charset="0"/>
              </a:rPr>
              <a:t>Раздел науки, освещающий вопросы нормативного произношения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596" y="714356"/>
            <a:ext cx="8286808" cy="107157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600" b="1" dirty="0" smtClean="0">
                <a:solidFill>
                  <a:srgbClr val="000099"/>
                </a:solidFill>
                <a:latin typeface="Arial Black" pitchFamily="34" charset="0"/>
              </a:rPr>
              <a:t>Орфоэпия</a:t>
            </a:r>
            <a:r>
              <a:rPr lang="ru-RU" sz="3600" b="1" dirty="0" smtClean="0">
                <a:latin typeface="Arial Black" pitchFamily="34" charset="0"/>
              </a:rPr>
              <a:t> </a:t>
            </a:r>
            <a:r>
              <a:rPr lang="ru-RU" sz="2800" b="1" dirty="0" smtClean="0">
                <a:latin typeface="Arial Black" pitchFamily="34" charset="0"/>
              </a:rPr>
              <a:t>(греч. –правильная речь)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247174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Орфоэпическая культура</a:t>
            </a:r>
            <a:r>
              <a:rPr lang="ru-RU" sz="2800" b="1" dirty="0" smtClean="0">
                <a:latin typeface="Book Antiqua" pitchFamily="18" charset="0"/>
              </a:rPr>
              <a:t> - это единственно возможный или предпочитаемый вариант правильного, образцового произношения, правильной постановки ударения и интонации.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2</Template>
  <TotalTime>240</TotalTime>
  <Words>1405</Words>
  <Application>Microsoft Office PowerPoint</Application>
  <PresentationFormat>Экран (4:3)</PresentationFormat>
  <Paragraphs>365</Paragraphs>
  <Slides>46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Литература 2</vt:lpstr>
      <vt:lpstr>Орфографические, орфоэпические  и пунктуационные  нормы русского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одном из приведённых ниже слов допущена ошибка в постановке ударения: НЕВЕРНО выделена буква, обозначающая ударный гласный звук.</vt:lpstr>
      <vt:lpstr>В одном из приведённых ниже слов допущена ошибка в постановке ударения: НЕВЕРНО выделена буква, обозначающая ударный гласный звук.</vt:lpstr>
      <vt:lpstr>В каком слове ВЕРНО выделена буква, обозначающая ударный гласный звук?</vt:lpstr>
      <vt:lpstr>В каком слове ВЕРНО выделена буква, обозначающая ударный гласный звук?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Орфографические, орфоэпические  и пунктуационные  нормы русского языка</dc:title>
  <dc:creator>Ирина</dc:creator>
  <cp:lastModifiedBy>Надежда Пронская</cp:lastModifiedBy>
  <cp:revision>32</cp:revision>
  <dcterms:created xsi:type="dcterms:W3CDTF">2018-12-16T05:55:13Z</dcterms:created>
  <dcterms:modified xsi:type="dcterms:W3CDTF">2020-01-23T10:48:08Z</dcterms:modified>
</cp:coreProperties>
</file>