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6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46" autoAdjust="0"/>
  </p:normalViewPr>
  <p:slideViewPr>
    <p:cSldViewPr>
      <p:cViewPr varScale="1">
        <p:scale>
          <a:sx n="74" d="100"/>
          <a:sy n="74" d="100"/>
        </p:scale>
        <p:origin x="-104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F8B79-14E2-47C3-8D4F-ACDDFFD8A451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A9F12-9208-44FF-9A96-725122344D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F8B79-14E2-47C3-8D4F-ACDDFFD8A451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A9F12-9208-44FF-9A96-725122344D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F8B79-14E2-47C3-8D4F-ACDDFFD8A451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A9F12-9208-44FF-9A96-725122344D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F8B79-14E2-47C3-8D4F-ACDDFFD8A451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A9F12-9208-44FF-9A96-725122344D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F8B79-14E2-47C3-8D4F-ACDDFFD8A451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A9F12-9208-44FF-9A96-725122344D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F8B79-14E2-47C3-8D4F-ACDDFFD8A451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A9F12-9208-44FF-9A96-725122344D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F8B79-14E2-47C3-8D4F-ACDDFFD8A451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A9F12-9208-44FF-9A96-725122344D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F8B79-14E2-47C3-8D4F-ACDDFFD8A451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A9F12-9208-44FF-9A96-725122344D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F8B79-14E2-47C3-8D4F-ACDDFFD8A451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A9F12-9208-44FF-9A96-725122344D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F8B79-14E2-47C3-8D4F-ACDDFFD8A451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A9F12-9208-44FF-9A96-725122344D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F8B79-14E2-47C3-8D4F-ACDDFFD8A451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A9F12-9208-44FF-9A96-725122344D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75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FF8B79-14E2-47C3-8D4F-ACDDFFD8A451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A9F12-9208-44FF-9A96-725122344D7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 rot="10800000" flipV="1">
            <a:off x="2714612" y="4000504"/>
            <a:ext cx="3214710" cy="5000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000000"/>
                </a:solidFill>
              </a:rPr>
              <a:t>     учитель физики </a:t>
            </a:r>
            <a:endParaRPr lang="ru-RU" sz="2800" dirty="0">
              <a:solidFill>
                <a:srgbClr val="00000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1000108"/>
            <a:ext cx="7772400" cy="171451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«Происхождение линейчатых спектров. Спектры излучения и поглощения».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714612" y="4643446"/>
            <a:ext cx="3214710" cy="57150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000000"/>
                </a:solidFill>
              </a:rPr>
              <a:t> физика</a:t>
            </a:r>
            <a:endParaRPr lang="ru-RU" sz="2800" dirty="0">
              <a:solidFill>
                <a:srgbClr val="0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500430" y="5500702"/>
            <a:ext cx="1857388" cy="57150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   </a:t>
            </a:r>
            <a:r>
              <a:rPr lang="ru-RU" sz="2800" dirty="0" smtClean="0">
                <a:solidFill>
                  <a:srgbClr val="000000"/>
                </a:solidFill>
              </a:rPr>
              <a:t>11 класс    </a:t>
            </a:r>
            <a:endParaRPr lang="ru-RU" sz="2800" dirty="0">
              <a:solidFill>
                <a:srgbClr val="00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714612" y="2928934"/>
            <a:ext cx="3214710" cy="92869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Кутырёва Е</a:t>
            </a:r>
            <a:r>
              <a:rPr lang="en-US" sz="3200" dirty="0" smtClean="0"/>
              <a:t>.</a:t>
            </a:r>
            <a:r>
              <a:rPr lang="ru-RU" sz="3200" dirty="0" smtClean="0"/>
              <a:t>В</a:t>
            </a:r>
            <a:r>
              <a:rPr lang="en-US" sz="3200" dirty="0" smtClean="0"/>
              <a:t>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Сплошной спектр</a:t>
            </a:r>
            <a:endParaRPr lang="ru-RU" dirty="0"/>
          </a:p>
        </p:txBody>
      </p:sp>
      <p:pic>
        <p:nvPicPr>
          <p:cNvPr id="4" name="Содержимое 3" descr="File005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71604" y="2071678"/>
            <a:ext cx="6299674" cy="135732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Спектры. Спектральный анализ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278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614354">
                <a:tc>
                  <a:txBody>
                    <a:bodyPr/>
                    <a:lstStyle/>
                    <a:p>
                      <a:r>
                        <a:rPr lang="ru-RU" dirty="0" smtClean="0"/>
                        <a:t>Спектры</a:t>
                      </a:r>
                      <a:r>
                        <a:rPr lang="ru-RU" baseline="0" dirty="0" smtClean="0"/>
                        <a:t> излучения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Схема опыта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Описание спектра</a:t>
                      </a:r>
                      <a:endParaRPr lang="ru-RU" dirty="0"/>
                    </a:p>
                  </a:txBody>
                  <a:tcPr/>
                </a:tc>
              </a:tr>
              <a:tr h="1357322">
                <a:tc>
                  <a:txBody>
                    <a:bodyPr/>
                    <a:lstStyle/>
                    <a:p>
                      <a:r>
                        <a:rPr lang="ru-RU" u="sng" dirty="0" smtClean="0"/>
                        <a:t>Линейчатый</a:t>
                      </a:r>
                    </a:p>
                    <a:p>
                      <a:r>
                        <a:rPr lang="ru-RU" dirty="0" smtClean="0"/>
                        <a:t>(раскаленные газы в</a:t>
                      </a:r>
                      <a:r>
                        <a:rPr lang="ru-RU" baseline="0" dirty="0" smtClean="0"/>
                        <a:t> атомарном состоянии)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Набор</a:t>
                      </a:r>
                      <a:r>
                        <a:rPr lang="ru-RU" baseline="0" dirty="0" smtClean="0"/>
                        <a:t> линий или линия одного цвета</a:t>
                      </a:r>
                      <a:endParaRPr lang="ru-RU" dirty="0"/>
                    </a:p>
                  </a:txBody>
                  <a:tcPr/>
                </a:tc>
              </a:tr>
              <a:tr h="1000132">
                <a:tc>
                  <a:txBody>
                    <a:bodyPr/>
                    <a:lstStyle/>
                    <a:p>
                      <a:r>
                        <a:rPr lang="ru-RU" u="sng" dirty="0" smtClean="0"/>
                        <a:t>Полосатый</a:t>
                      </a:r>
                    </a:p>
                    <a:p>
                      <a:r>
                        <a:rPr lang="ru-RU" u="sng" dirty="0" smtClean="0"/>
                        <a:t>(раскаленные</a:t>
                      </a:r>
                      <a:r>
                        <a:rPr lang="ru-RU" u="sng" baseline="0" dirty="0" smtClean="0"/>
                        <a:t> газы в молекулярном состоянии)</a:t>
                      </a:r>
                      <a:endParaRPr lang="ru-RU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Цветные полосы</a:t>
                      </a:r>
                      <a:endParaRPr lang="ru-RU" dirty="0"/>
                    </a:p>
                  </a:txBody>
                  <a:tcPr/>
                </a:tc>
              </a:tr>
              <a:tr h="1118002">
                <a:tc>
                  <a:txBody>
                    <a:bodyPr/>
                    <a:lstStyle/>
                    <a:p>
                      <a:r>
                        <a:rPr lang="ru-RU" u="sng" dirty="0" smtClean="0"/>
                        <a:t>Сплошной</a:t>
                      </a:r>
                    </a:p>
                    <a:p>
                      <a:r>
                        <a:rPr lang="ru-RU" u="sng" dirty="0" smtClean="0"/>
                        <a:t>(твердые, жидкие вещества и сжатые газы)</a:t>
                      </a:r>
                      <a:endParaRPr lang="ru-RU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Все цвета</a:t>
                      </a:r>
                      <a:r>
                        <a:rPr lang="ru-RU" baseline="0" dirty="0" smtClean="0"/>
                        <a:t> спектра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Рисунок 4" descr="File004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14678" y="2285992"/>
            <a:ext cx="2714644" cy="36433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Спектры поглощения</a:t>
            </a:r>
            <a:endParaRPr lang="ru-RU" dirty="0"/>
          </a:p>
        </p:txBody>
      </p:sp>
      <p:pic>
        <p:nvPicPr>
          <p:cNvPr id="4" name="Содержимое 3" descr="File005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00100" y="1643050"/>
            <a:ext cx="7072362" cy="407196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Спектры. Спектральный анализ.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8146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971544">
                <a:tc>
                  <a:txBody>
                    <a:bodyPr/>
                    <a:lstStyle/>
                    <a:p>
                      <a:r>
                        <a:rPr lang="ru-RU" dirty="0" smtClean="0"/>
                        <a:t>Спектр поглощения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Схема опыта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Описание</a:t>
                      </a:r>
                      <a:r>
                        <a:rPr lang="ru-RU" baseline="0" dirty="0" smtClean="0"/>
                        <a:t> спектра</a:t>
                      </a:r>
                      <a:endParaRPr lang="ru-RU" dirty="0"/>
                    </a:p>
                  </a:txBody>
                  <a:tcPr/>
                </a:tc>
              </a:tr>
              <a:tr h="1843094">
                <a:tc>
                  <a:txBody>
                    <a:bodyPr/>
                    <a:lstStyle/>
                    <a:p>
                      <a:r>
                        <a:rPr lang="ru-RU" dirty="0" smtClean="0"/>
                        <a:t>Получают при пропускании белого света через раскаленный газ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 фоне сплошного спектра черная линия (или набор линий)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Рисунок 4" descr="File004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14678" y="2571744"/>
            <a:ext cx="2714644" cy="1785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Закон Кирхгофа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14348" y="1643050"/>
            <a:ext cx="7500990" cy="27860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Атомы данного вещества поглощают те световые волны, которые они сами испускают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Спектральный анализ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57224" y="2357430"/>
            <a:ext cx="6929486" cy="26289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Определение химического состава вещества по его спектру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ОТВЕТЫ: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14001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70008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№1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№2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№3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№4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№5</a:t>
                      </a:r>
                      <a:endParaRPr lang="ru-RU" sz="2400" dirty="0"/>
                    </a:p>
                  </a:txBody>
                  <a:tcPr/>
                </a:tc>
              </a:tr>
              <a:tr h="700086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1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4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85786" y="3786190"/>
            <a:ext cx="7747057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Число правильных ответов:        5       -оценка «5»</a:t>
            </a:r>
          </a:p>
          <a:p>
            <a:r>
              <a:rPr lang="ru-RU" sz="2800" dirty="0" smtClean="0"/>
              <a:t>                                                            4      - оценка «4»</a:t>
            </a:r>
          </a:p>
          <a:p>
            <a:r>
              <a:rPr lang="ru-RU" sz="2800" dirty="0" smtClean="0"/>
              <a:t>                                                            3      - оценка «3»</a:t>
            </a:r>
          </a:p>
          <a:p>
            <a:r>
              <a:rPr lang="ru-RU" sz="2800" dirty="0" smtClean="0"/>
              <a:t>                                            меньше 3       - оценка «2»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00043"/>
            <a:ext cx="7772400" cy="135732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Источники излучения</a:t>
            </a:r>
            <a:br>
              <a:rPr lang="ru-RU" dirty="0" smtClean="0"/>
            </a:br>
            <a:r>
              <a:rPr lang="ru-RU" sz="2700" dirty="0" smtClean="0"/>
              <a:t>(классификация по способу возбуждения атомов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71538" y="1928802"/>
            <a:ext cx="2428892" cy="3429024"/>
          </a:xfrm>
          <a:prstGeom prst="rect">
            <a:avLst/>
          </a:prstGeom>
          <a:ln>
            <a:solidFill>
              <a:schemeClr val="accent5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Тепловое излучение</a:t>
            </a:r>
          </a:p>
          <a:p>
            <a:pPr algn="ctr"/>
            <a:r>
              <a:rPr lang="ru-RU" sz="2000" dirty="0" smtClean="0"/>
              <a:t>(за счет кинетической энергии теплового движения атомов или молекул излучающего тела</a:t>
            </a:r>
            <a:endParaRPr lang="ru-RU" sz="2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714876" y="1928802"/>
            <a:ext cx="3357586" cy="928694"/>
          </a:xfrm>
          <a:prstGeom prst="rect">
            <a:avLst/>
          </a:prstGeom>
          <a:ln>
            <a:solidFill>
              <a:schemeClr val="accent5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/>
              <a:t>Л</a:t>
            </a:r>
            <a:r>
              <a:rPr lang="ru-RU" sz="3200" dirty="0" smtClean="0"/>
              <a:t>юминесценция</a:t>
            </a:r>
            <a:endParaRPr lang="ru-RU" sz="3200" dirty="0"/>
          </a:p>
        </p:txBody>
      </p:sp>
      <p:sp>
        <p:nvSpPr>
          <p:cNvPr id="7" name="Прямоугольник 6"/>
          <p:cNvSpPr/>
          <p:nvPr/>
        </p:nvSpPr>
        <p:spPr>
          <a:xfrm rot="10800000" flipV="1">
            <a:off x="4714876" y="4071942"/>
            <a:ext cx="3714776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фотолюминесценция</a:t>
            </a:r>
            <a:endParaRPr lang="ru-RU" sz="2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714876" y="4786322"/>
            <a:ext cx="3714776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катодолюминесценция</a:t>
            </a:r>
            <a:endParaRPr lang="ru-RU" sz="28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714876" y="5715016"/>
            <a:ext cx="3714776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хемилюминесценция</a:t>
            </a:r>
            <a:endParaRPr lang="ru-RU" sz="28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572000" y="3000372"/>
            <a:ext cx="4071966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Электролюминесценция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люминесценция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14282" y="1500174"/>
            <a:ext cx="4071966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электролюминесценция</a:t>
            </a:r>
            <a:endParaRPr lang="ru-RU" sz="28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786314" y="1500174"/>
            <a:ext cx="3500462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фотолюминесценция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71472" y="2714620"/>
            <a:ext cx="3000396" cy="12858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Возбуждение за счет энергии заряженных частиц, разгоняющихся в электрическом поле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00034" y="4572008"/>
            <a:ext cx="3071834" cy="150019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Примеры:</a:t>
            </a:r>
          </a:p>
          <a:p>
            <a:pPr algn="ctr"/>
            <a:r>
              <a:rPr lang="ru-RU" dirty="0" smtClean="0"/>
              <a:t>Полярное сияние, рекламные трубки</a:t>
            </a:r>
            <a:endParaRPr lang="ru-RU" dirty="0"/>
          </a:p>
        </p:txBody>
      </p:sp>
      <p:sp>
        <p:nvSpPr>
          <p:cNvPr id="8" name="Стрелка вниз 7"/>
          <p:cNvSpPr/>
          <p:nvPr/>
        </p:nvSpPr>
        <p:spPr>
          <a:xfrm>
            <a:off x="1500166" y="2285992"/>
            <a:ext cx="1071570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Стрелка вниз 8"/>
          <p:cNvSpPr/>
          <p:nvPr/>
        </p:nvSpPr>
        <p:spPr>
          <a:xfrm>
            <a:off x="1785918" y="4000504"/>
            <a:ext cx="714380" cy="571504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143504" y="2643182"/>
            <a:ext cx="2714644" cy="12715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Возбуждение за счет внешнего излучения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072066" y="4572008"/>
            <a:ext cx="2857520" cy="135732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Примеры:</a:t>
            </a:r>
          </a:p>
          <a:p>
            <a:pPr algn="ctr"/>
            <a:r>
              <a:rPr lang="ru-RU" dirty="0"/>
              <a:t>л</a:t>
            </a:r>
            <a:r>
              <a:rPr lang="ru-RU" dirty="0" smtClean="0"/>
              <a:t>ампы дневного света</a:t>
            </a:r>
            <a:endParaRPr lang="ru-RU" dirty="0"/>
          </a:p>
        </p:txBody>
      </p:sp>
      <p:sp>
        <p:nvSpPr>
          <p:cNvPr id="13" name="Стрелка вниз 12"/>
          <p:cNvSpPr/>
          <p:nvPr/>
        </p:nvSpPr>
        <p:spPr>
          <a:xfrm>
            <a:off x="6143636" y="2214554"/>
            <a:ext cx="785818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Стрелка вниз 13"/>
          <p:cNvSpPr/>
          <p:nvPr/>
        </p:nvSpPr>
        <p:spPr>
          <a:xfrm>
            <a:off x="6143636" y="3929066"/>
            <a:ext cx="484632" cy="642942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люминесценция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14282" y="1571612"/>
            <a:ext cx="3929090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катодолюминесценция</a:t>
            </a:r>
            <a:endParaRPr lang="ru-RU" sz="28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714876" y="1571612"/>
            <a:ext cx="3643338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хемилюминесценция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57158" y="2643182"/>
            <a:ext cx="3571900" cy="17145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Возбуждение за счет химических процессов в твердых телах (люминофорах) при их бомбардировке электронами, движущимися с высокими скоростями.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85720" y="4714884"/>
            <a:ext cx="3786214" cy="155734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Люминесцентные лампы, телевизионные трубки, оптические отбеливатели, флюоресцирующие краски, активные среды в лазерах.</a:t>
            </a:r>
            <a:endParaRPr lang="ru-RU" dirty="0"/>
          </a:p>
        </p:txBody>
      </p:sp>
      <p:sp>
        <p:nvSpPr>
          <p:cNvPr id="8" name="Стрелка вниз 7"/>
          <p:cNvSpPr/>
          <p:nvPr/>
        </p:nvSpPr>
        <p:spPr>
          <a:xfrm>
            <a:off x="1857356" y="2285992"/>
            <a:ext cx="4846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Стрелка вниз 8"/>
          <p:cNvSpPr/>
          <p:nvPr/>
        </p:nvSpPr>
        <p:spPr>
          <a:xfrm>
            <a:off x="1857356" y="4357694"/>
            <a:ext cx="484632" cy="35719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072066" y="2643182"/>
            <a:ext cx="3200416" cy="164307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Свечение, возникающее за счет энергии химических реакций.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000628" y="4714884"/>
            <a:ext cx="3357586" cy="157163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Свечение живых организмов, растений при разложении.</a:t>
            </a:r>
            <a:endParaRPr lang="ru-RU" dirty="0"/>
          </a:p>
        </p:txBody>
      </p:sp>
      <p:sp>
        <p:nvSpPr>
          <p:cNvPr id="12" name="Стрелка вниз 11"/>
          <p:cNvSpPr/>
          <p:nvPr/>
        </p:nvSpPr>
        <p:spPr>
          <a:xfrm>
            <a:off x="6357950" y="2285992"/>
            <a:ext cx="48463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Стрелка вниз 12"/>
          <p:cNvSpPr/>
          <p:nvPr/>
        </p:nvSpPr>
        <p:spPr>
          <a:xfrm>
            <a:off x="6357950" y="4286256"/>
            <a:ext cx="484632" cy="428628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Энергетическая диаграмма атома</a:t>
            </a: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 flipH="1" flipV="1">
            <a:off x="-750131" y="3536157"/>
            <a:ext cx="42148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357290" y="5643578"/>
            <a:ext cx="271464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357290" y="3429000"/>
            <a:ext cx="2643206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357290" y="2714620"/>
            <a:ext cx="2643206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14348" y="1285860"/>
            <a:ext cx="7699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err="1" smtClean="0"/>
              <a:t>Е,эВ</a:t>
            </a:r>
            <a:endParaRPr lang="ru-RU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428597" y="2571744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13,53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500034" y="3286124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10,15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928661" y="5429265"/>
            <a:ext cx="357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0 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4214810" y="5500702"/>
            <a:ext cx="444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4214810" y="321468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4143372" y="2500306"/>
            <a:ext cx="2561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  <p:cxnSp>
        <p:nvCxnSpPr>
          <p:cNvPr id="20" name="Прямая со стрелкой 19"/>
          <p:cNvCxnSpPr/>
          <p:nvPr/>
        </p:nvCxnSpPr>
        <p:spPr>
          <a:xfrm rot="5400000">
            <a:off x="821505" y="4536289"/>
            <a:ext cx="221457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rot="5400000">
            <a:off x="1035819" y="4179099"/>
            <a:ext cx="292895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rot="5400000">
            <a:off x="2857488" y="3071810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Спектр атома водорода</a:t>
            </a:r>
            <a:endParaRPr lang="ru-RU" dirty="0"/>
          </a:p>
        </p:txBody>
      </p:sp>
      <p:pic>
        <p:nvPicPr>
          <p:cNvPr id="21" name="Рисунок 20" descr="777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00100" y="1643050"/>
            <a:ext cx="6786610" cy="500066"/>
          </a:xfrm>
          <a:prstGeom prst="rect">
            <a:avLst/>
          </a:prstGeom>
        </p:spPr>
      </p:pic>
      <p:pic>
        <p:nvPicPr>
          <p:cNvPr id="22" name="Рисунок 21" descr="File005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00100" y="2143116"/>
            <a:ext cx="6786610" cy="7858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714488"/>
            <a:ext cx="8229600" cy="3000396"/>
          </a:xfrm>
          <a:solidFill>
            <a:schemeClr val="accent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r>
              <a:rPr lang="ru-RU" sz="3600" dirty="0" smtClean="0"/>
              <a:t>ВЫВОД: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ОБРАЗОВАНИЕ ЛИНЕЙЧАТЫХ СПЕКТРОВ СВЯЗАНО С ВНУТРИАТОМНЫМИ ЭНЕРГЕТИЧЕСКИМИ ПЕРЕХОДАМИ.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Линейчатые спектры</a:t>
            </a:r>
            <a:endParaRPr lang="ru-RU" dirty="0"/>
          </a:p>
        </p:txBody>
      </p:sp>
      <p:pic>
        <p:nvPicPr>
          <p:cNvPr id="4" name="Содержимое 3" descr="File005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42976" y="1214422"/>
            <a:ext cx="6929486" cy="542928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Полосатый спектр</a:t>
            </a:r>
            <a:endParaRPr lang="ru-RU" dirty="0"/>
          </a:p>
        </p:txBody>
      </p:sp>
      <p:pic>
        <p:nvPicPr>
          <p:cNvPr id="4" name="Содержимое 3" descr="444444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28728" y="2571744"/>
            <a:ext cx="5857916" cy="228601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306</Words>
  <Application>Microsoft Office PowerPoint</Application>
  <PresentationFormat>Экран (4:3)</PresentationFormat>
  <Paragraphs>81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«Происхождение линейчатых спектров. Спектры излучения и поглощения».</vt:lpstr>
      <vt:lpstr>Источники излучения (классификация по способу возбуждения атомов)</vt:lpstr>
      <vt:lpstr>люминесценция</vt:lpstr>
      <vt:lpstr>люминесценция</vt:lpstr>
      <vt:lpstr>Энергетическая диаграмма атома</vt:lpstr>
      <vt:lpstr>Спектр атома водорода</vt:lpstr>
      <vt:lpstr>ВЫВОД: ОБРАЗОВАНИЕ ЛИНЕЙЧАТЫХ СПЕКТРОВ СВЯЗАНО С ВНУТРИАТОМНЫМИ ЭНЕРГЕТИЧЕСКИМИ ПЕРЕХОДАМИ.   </vt:lpstr>
      <vt:lpstr>Линейчатые спектры</vt:lpstr>
      <vt:lpstr>Полосатый спектр</vt:lpstr>
      <vt:lpstr>Сплошной спектр</vt:lpstr>
      <vt:lpstr>Спектры. Спектральный анализ</vt:lpstr>
      <vt:lpstr>Спектры поглощения</vt:lpstr>
      <vt:lpstr>Спектры. Спектральный анализ.</vt:lpstr>
      <vt:lpstr>Закон Кирхгофа</vt:lpstr>
      <vt:lpstr>Спектральный анализ</vt:lpstr>
      <vt:lpstr>ОТВЕТЫ:</vt:lpstr>
    </vt:vector>
  </TitlesOfParts>
  <Company>007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Источники излучения</dc:title>
  <dc:creator>sandy</dc:creator>
  <cp:lastModifiedBy>User</cp:lastModifiedBy>
  <cp:revision>27</cp:revision>
  <dcterms:created xsi:type="dcterms:W3CDTF">2010-02-11T09:16:14Z</dcterms:created>
  <dcterms:modified xsi:type="dcterms:W3CDTF">2020-01-14T18:10:13Z</dcterms:modified>
</cp:coreProperties>
</file>