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64" r:id="rId4"/>
    <p:sldId id="270" r:id="rId5"/>
    <p:sldId id="271" r:id="rId6"/>
    <p:sldId id="272" r:id="rId7"/>
    <p:sldId id="259" r:id="rId8"/>
    <p:sldId id="265" r:id="rId9"/>
    <p:sldId id="274" r:id="rId10"/>
    <p:sldId id="275" r:id="rId11"/>
    <p:sldId id="276" r:id="rId12"/>
    <p:sldId id="266" r:id="rId13"/>
    <p:sldId id="277" r:id="rId14"/>
    <p:sldId id="263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00001.MT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A%D0%B0%D1%80%D1%82%D0%B8%D0%BD%D0%BA%D0%B8%20%D0%B4%D0%B8%D0%B2%D0%B5%D0%B5%D0%B2%D1%81%D0%BA%D0%B8%D0%B9%20%D0%BC%D0%BE%D0%BD%D0%B0%D1%81%D1%82%D1%8B%D1%80%D1%8C&amp;from=tabbar" TargetMode="External"/><Relationship Id="rId2" Type="http://schemas.openxmlformats.org/officeDocument/2006/relationships/hyperlink" Target="https://commons.wikimedia.org/wiki/File:Aleksandra_Diveevskay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veevo-monasty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File:Aleksandra_Diveevskay.jpg?uselang=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source=images&amp;cd=&amp;cad=rja&amp;uact=8&amp;docid=KgvMM0aiHcW8XM&amp;tbnid=acgF1A7bSlMplM:&amp;ved=0CAUQjRw&amp;url=http://www.vidania.ru/monastery/book_diveevo_2.1_kazanskaya_zerkov.html&amp;ei=5RxZU7LQLKjJ4ASC9IG4AQ&amp;bvm=bv.65397613,d.bGE&amp;psig=AFQjCNFVUBw1NQSrGcvCmXwEwP8wU5tbiw&amp;ust=139843428392829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11760" y="1484784"/>
            <a:ext cx="673224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Свято-Троице </a:t>
            </a:r>
            <a:r>
              <a:rPr lang="ru-RU" b="1" dirty="0" err="1" smtClean="0">
                <a:solidFill>
                  <a:srgbClr val="C00000"/>
                </a:solidFill>
              </a:rPr>
              <a:t>Серафимо-Дивеевский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монастырь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Пользователь\Pictures\храм презентация\1360429107_27324b086e4bd710847564ad3c49eb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20" y="-33180"/>
            <a:ext cx="6891180" cy="68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3837" y="116632"/>
            <a:ext cx="6009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ИСТОРИЯ ОДНОГО ХРАМА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9" name="Picture 5" descr="C:\Users\Пользователь\Pictures\дивеево\diveevo_kolokolnya_no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25794" b="4029"/>
          <a:stretch/>
        </p:blipFill>
        <p:spPr bwMode="auto">
          <a:xfrm>
            <a:off x="17838" y="-33180"/>
            <a:ext cx="2411759" cy="69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954222" y="3557705"/>
            <a:ext cx="5536196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</a:rPr>
              <a:t>Работу </a:t>
            </a:r>
            <a:r>
              <a:rPr lang="ru-RU" altLang="ru-RU" b="1" dirty="0" smtClean="0">
                <a:solidFill>
                  <a:srgbClr val="002060"/>
                </a:solidFill>
              </a:rPr>
              <a:t>выполнила: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Гладкая Александра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ученица 4 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«а» </a:t>
            </a:r>
            <a:r>
              <a:rPr lang="ru-RU" altLang="ru-RU" sz="1600" b="1" dirty="0">
                <a:solidFill>
                  <a:srgbClr val="002060"/>
                </a:solidFill>
              </a:rPr>
              <a:t>класса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МБОУ  «СОШ №2» г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. Усинска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Руководитель: Сметанина Светлана Александровна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9597" y="1556792"/>
            <a:ext cx="6714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Свято -Троицкий - 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Серафимо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Дивеевский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монастырь 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64096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Собор </a:t>
            </a:r>
            <a:r>
              <a:rPr lang="ru-RU" dirty="0"/>
              <a:t>был заложен в </a:t>
            </a:r>
            <a:r>
              <a:rPr lang="ru-RU" dirty="0" smtClean="0"/>
              <a:t>1907 году. В 1916 году </a:t>
            </a:r>
            <a:r>
              <a:rPr lang="ru-RU" dirty="0"/>
              <a:t>строительство в основном завершилось: были готовы </a:t>
            </a:r>
            <a:r>
              <a:rPr lang="ru-RU" dirty="0" smtClean="0"/>
              <a:t>иконостас и </a:t>
            </a:r>
            <a:r>
              <a:rPr lang="ru-RU" dirty="0"/>
              <a:t>необходимая </a:t>
            </a:r>
            <a:r>
              <a:rPr lang="ru-RU" dirty="0" smtClean="0"/>
              <a:t>утварь, </a:t>
            </a:r>
            <a:r>
              <a:rPr lang="ru-RU" dirty="0"/>
              <a:t>но не было отопления.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7385" y="116632"/>
            <a:ext cx="6853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Спасо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-Преображенский собор</a:t>
            </a:r>
          </a:p>
        </p:txBody>
      </p:sp>
      <p:pic>
        <p:nvPicPr>
          <p:cNvPr id="14338" name="Picture 2" descr="C:\Users\Пользователь\Pictures\дивеево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08" y="1988840"/>
            <a:ext cx="4885912" cy="4413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0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СВЯТЫНЯ МОНАСТЫРЯ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496944" cy="2448272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Святая Канавка</a:t>
            </a:r>
            <a:endParaRPr lang="ru-RU" b="1" i="1" dirty="0">
              <a:solidFill>
                <a:srgbClr val="002060"/>
              </a:solidFill>
            </a:endParaRPr>
          </a:p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Людей</a:t>
            </a:r>
            <a:r>
              <a:rPr lang="ru-RU" dirty="0"/>
              <a:t>, кто идет по Святой Канавке, много. Кто-то читает молитву, перебирая в руках четки. Некоторые идут босиком, останавливаются после каждого прочтения молитвы и крестятся.</a:t>
            </a:r>
          </a:p>
        </p:txBody>
      </p:sp>
      <p:pic>
        <p:nvPicPr>
          <p:cNvPr id="15362" name="Picture 2" descr="C:\Users\Пользователь\Pictures\дивеево\Канавка%202_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464496" cy="38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2852936"/>
            <a:ext cx="392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 smtClean="0"/>
              <a:t>Серафим </a:t>
            </a:r>
            <a:r>
              <a:rPr lang="ru-RU" sz="2000" dirty="0"/>
              <a:t>Саровский так говорил о </a:t>
            </a:r>
            <a:r>
              <a:rPr lang="ru-RU" sz="2000" dirty="0" smtClean="0"/>
              <a:t>ней: </a:t>
            </a:r>
            <a:r>
              <a:rPr lang="ru-RU" sz="2000" dirty="0"/>
              <a:t>Канавка эта — стопочки Божией Матери. Кто Канавку с молитвой пройдет, да полтораста «Богородиц» прочтет, тому все тут: и Афон, и Иерусалим, и Киев.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66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8856984" cy="2481456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К </a:t>
            </a:r>
            <a:r>
              <a:rPr lang="ru-RU" dirty="0"/>
              <a:t>1917 году в </a:t>
            </a:r>
            <a:r>
              <a:rPr lang="ru-RU" dirty="0" err="1" smtClean="0"/>
              <a:t>Серафимо</a:t>
            </a:r>
            <a:r>
              <a:rPr lang="ru-RU" dirty="0" smtClean="0"/>
              <a:t> - </a:t>
            </a:r>
            <a:r>
              <a:rPr lang="ru-RU" dirty="0" err="1" smtClean="0"/>
              <a:t>Дивеевском</a:t>
            </a:r>
            <a:r>
              <a:rPr lang="ru-RU" dirty="0" smtClean="0"/>
              <a:t> </a:t>
            </a:r>
            <a:r>
              <a:rPr lang="ru-RU" dirty="0"/>
              <a:t>монастыре проживало 270 монахинь и 1474 послушницы. После революции для монастыря, как и других храмов и монастырей по всей России, настали трудные времена. В 1919 году на базе монастыря была зарегистрирована трудовая артель, а в 1927 году монастырь был закрыт. В 1937 году был закрыт Казанский храм.</a:t>
            </a:r>
          </a:p>
          <a:p>
            <a:endParaRPr lang="ru-RU" dirty="0"/>
          </a:p>
        </p:txBody>
      </p:sp>
      <p:pic>
        <p:nvPicPr>
          <p:cNvPr id="12290" name="Picture 2" descr="C:\Users\Пользователь\Pictures\дивеево\75791347_dive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90" y="2924944"/>
            <a:ext cx="5286301" cy="369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Троицком соборе находится рака с мощами Серафима 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Саровского </a:t>
            </a:r>
            <a:endParaRPr lang="ru-RU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6" name="Picture 2" descr="C:\Users\Пользователь\Pictures\дивеево\___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Пользователь\Pictures\дивеево\rel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700808"/>
            <a:ext cx="322775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Пользователь\Pictures\дивеево\icon_706_big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11142"/>
            <a:ext cx="13081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331476"/>
            <a:ext cx="7137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основателя и покровителя  </a:t>
            </a:r>
            <a:r>
              <a:rPr lang="ru-RU" dirty="0" err="1" smtClean="0"/>
              <a:t>Дивеевской</a:t>
            </a:r>
            <a:r>
              <a:rPr lang="ru-RU" dirty="0" smtClean="0"/>
              <a:t> женской обители</a:t>
            </a:r>
            <a:endParaRPr lang="ru-RU" dirty="0"/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252829" y="5329273"/>
            <a:ext cx="3095035" cy="812335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990" y="55969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Смотреть фильм (щелкни на картинку)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444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60648"/>
            <a:ext cx="7533456" cy="14401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	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Пользователь\Pictures\дивеево\01634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3139" r="1896" b="3092"/>
          <a:stretch/>
        </p:blipFill>
        <p:spPr bwMode="auto">
          <a:xfrm>
            <a:off x="955964" y="1844824"/>
            <a:ext cx="7326222" cy="44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6950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1988 года началось возрождение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монастыря 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lya_Drozdihin-Malyj_nabor_kolokolov_kolokola_kolokolnyj_zvon(vmusic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288" y="209422"/>
            <a:ext cx="609600" cy="609600"/>
          </a:xfrm>
          <a:prstGeom prst="rect">
            <a:avLst/>
          </a:prstGeom>
        </p:spPr>
      </p:pic>
      <p:pic>
        <p:nvPicPr>
          <p:cNvPr id="16" name="Picture 3" descr="C:\Users\Пользователь\Pictures\дивеево\otkr3_jpg_crop_displ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1479479"/>
            <a:ext cx="7399281" cy="53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Пользователь\Pictures\дивеево\Дивеев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95" y="1389946"/>
            <a:ext cx="7402305" cy="54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Пользователь\Pictures\дивеево\канав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5" y="1389946"/>
            <a:ext cx="7997283" cy="54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Пользователь\Pictures\дивеево\repphoto_399_71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7" y="1402343"/>
            <a:ext cx="8176461" cy="54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Пользователь\Pictures\дивеево\РџСЂРµРѕР±СЂР°Р¶РµРЅСЃРєРёР№ СЃРѕР±РѕСЂ Р”РёРІРµРµРІРѕ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9" y="1275453"/>
            <a:ext cx="8352642" cy="55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Пользователь\Pictures\дивеево\Diveevo-4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0" y="1275454"/>
            <a:ext cx="8617147" cy="56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Пользователь\Pictures\дивеево\n_27133293642825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"/>
          <a:stretch/>
        </p:blipFill>
        <p:spPr bwMode="auto">
          <a:xfrm>
            <a:off x="1290354" y="1275454"/>
            <a:ext cx="7217855" cy="56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Пользователь\Pictures\дивеево\89698735_0_182de_56473fe2_X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9280614" cy="6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commons.wikimedia.org/wiki/File:Aleksandra_Diveevskay.jpg?uselang=ru</a:t>
            </a:r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en-US" sz="1400" dirty="0">
                <a:hlinkClick r:id="rId3"/>
              </a:rPr>
              <a:t>https://yandex.ru/images/search?text=%</a:t>
            </a:r>
            <a:r>
              <a:rPr lang="en-US" sz="1400" dirty="0" smtClean="0">
                <a:hlinkClick r:id="rId3"/>
              </a:rPr>
              <a:t>D0%BA%D0%B0%D1%80%D1%82%D0%B8%D0%BD%D0%BA%D0%B8%20%D0%B4%D0%B8%D0%B2%D0%B5%D0%B5%D0%B2%D1%81%D0%BA%D0%B8%D0%B9%20%D0%BC%D0%BE%D0%BD%D0%B0%D1%81%D1%82%D1%8B%D1%80%D1%8C&amp;from=tabbar</a:t>
            </a:r>
            <a:r>
              <a:rPr lang="ru-RU" sz="1400" dirty="0" smtClean="0"/>
              <a:t> </a:t>
            </a:r>
          </a:p>
          <a:p>
            <a:endParaRPr lang="ru-RU" sz="1400" dirty="0"/>
          </a:p>
          <a:p>
            <a:r>
              <a:rPr lang="en-US" sz="1400" dirty="0">
                <a:hlinkClick r:id="rId4"/>
              </a:rPr>
              <a:t>https://diveevo-monastyr.ru</a:t>
            </a:r>
            <a:r>
              <a:rPr lang="en-US" sz="1400" dirty="0" smtClean="0">
                <a:hlinkClick r:id="rId4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114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Свято-Троицкий </a:t>
            </a:r>
            <a:r>
              <a:rPr lang="ru-RU" sz="2400" dirty="0" err="1">
                <a:solidFill>
                  <a:srgbClr val="002060"/>
                </a:solidFill>
              </a:rPr>
              <a:t>Серафимо-Дивеевский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православный </a:t>
            </a:r>
            <a:r>
              <a:rPr lang="ru-RU" sz="2400" dirty="0">
                <a:solidFill>
                  <a:srgbClr val="002060"/>
                </a:solidFill>
              </a:rPr>
              <a:t>женский </a:t>
            </a:r>
            <a:r>
              <a:rPr lang="ru-RU" sz="2400" dirty="0" smtClean="0">
                <a:solidFill>
                  <a:srgbClr val="002060"/>
                </a:solidFill>
              </a:rPr>
              <a:t>монастырь Нижегородской епархии Русской православной церкви. Расположен в селе Дивеево Нижегородской области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Pictures\дивеево\109080798_4346367_p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5979"/>
            <a:ext cx="6624736" cy="434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Дивеево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96944" cy="18722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	Село </a:t>
            </a:r>
            <a:r>
              <a:rPr lang="ru-RU" dirty="0"/>
              <a:t>Дивеево расположено в 180 км </a:t>
            </a:r>
            <a:r>
              <a:rPr lang="ru-RU" dirty="0" smtClean="0"/>
              <a:t>от Нижнего Новгорода. Возникло </a:t>
            </a:r>
            <a:r>
              <a:rPr lang="ru-RU" dirty="0"/>
              <a:t>оно в 1559 году. По одному из преданий, первым его владельцем был мурза </a:t>
            </a:r>
            <a:r>
              <a:rPr lang="ru-RU" dirty="0" err="1"/>
              <a:t>Дивей</a:t>
            </a:r>
            <a:r>
              <a:rPr lang="ru-RU" dirty="0"/>
              <a:t> — от него и пошло название. Иван Грозный за особые заслуги даровал </a:t>
            </a:r>
            <a:r>
              <a:rPr lang="ru-RU" dirty="0" err="1"/>
              <a:t>Дивею</a:t>
            </a:r>
            <a:r>
              <a:rPr lang="ru-RU" dirty="0"/>
              <a:t> княжеский титул и наградил землями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7" name="Picture 3" descr="C:\Users\Пользователь\Pictures\дивеево\4689ыыы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3"/>
          <a:stretch/>
        </p:blipFill>
        <p:spPr bwMode="auto">
          <a:xfrm>
            <a:off x="611560" y="2911476"/>
            <a:ext cx="7911942" cy="3528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480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Дивеево </a:t>
            </a:r>
            <a:r>
              <a:rPr lang="ru-RU" b="1" i="1" dirty="0"/>
              <a:t>оказалось на пересечении паломнических дорог, и во второй половине XVIII века здесь была построена деревянная церковь во имя Святителя Николая Чудотворца и архидьякона Стефана. В ней паломники и странники находили кров и приют</a:t>
            </a:r>
            <a:r>
              <a:rPr lang="ru-RU" b="1" i="1" dirty="0" smtClean="0"/>
              <a:t>.</a:t>
            </a:r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b="1" i="1" dirty="0"/>
          </a:p>
          <a:p>
            <a:pPr marL="45720" indent="0" algn="just">
              <a:buNone/>
            </a:pPr>
            <a:r>
              <a:rPr lang="ru-RU" b="1" i="1" dirty="0" smtClean="0"/>
              <a:t>	В </a:t>
            </a:r>
            <a:r>
              <a:rPr lang="ru-RU" b="1" i="1" dirty="0"/>
              <a:t>1760-х годах </a:t>
            </a:r>
            <a:r>
              <a:rPr lang="ru-RU" b="1" i="1" dirty="0" smtClean="0"/>
              <a:t>сюда </a:t>
            </a:r>
            <a:r>
              <a:rPr lang="ru-RU" b="1" i="1" dirty="0"/>
              <a:t>пришла </a:t>
            </a:r>
            <a:r>
              <a:rPr lang="ru-RU" b="1" i="1" dirty="0" smtClean="0"/>
              <a:t>странница</a:t>
            </a:r>
          </a:p>
          <a:p>
            <a:pPr marL="45720" indent="0" algn="just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Агафья Семеновна </a:t>
            </a:r>
            <a:r>
              <a:rPr lang="ru-RU" b="1" i="1" dirty="0" smtClean="0"/>
              <a:t>Мельгунова, урожденная</a:t>
            </a:r>
          </a:p>
          <a:p>
            <a:pPr marL="45720" indent="0" algn="just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Белокопытова, вдова богатого владимирского </a:t>
            </a:r>
            <a:endParaRPr lang="ru-RU" b="1" i="1" dirty="0" smtClean="0"/>
          </a:p>
          <a:p>
            <a:pPr marL="45720" indent="0" algn="just">
              <a:buNone/>
            </a:pPr>
            <a:r>
              <a:rPr lang="ru-RU" b="1" i="1" dirty="0" smtClean="0"/>
              <a:t>помещика</a:t>
            </a:r>
            <a:r>
              <a:rPr lang="ru-RU" b="1" i="1" dirty="0"/>
              <a:t>. После смерти мужа она приняла </a:t>
            </a:r>
            <a:endParaRPr lang="ru-RU" b="1" i="1" dirty="0" smtClean="0"/>
          </a:p>
          <a:p>
            <a:pPr marL="45720" indent="0" algn="just">
              <a:buNone/>
            </a:pPr>
            <a:r>
              <a:rPr lang="ru-RU" b="1" i="1" dirty="0" smtClean="0"/>
              <a:t>монашеский </a:t>
            </a:r>
            <a:r>
              <a:rPr lang="ru-RU" b="1" i="1" dirty="0"/>
              <a:t>постриг под именем Александры</a:t>
            </a:r>
            <a:r>
              <a:rPr lang="ru-RU" b="1" i="1" dirty="0" smtClean="0"/>
              <a:t>.</a:t>
            </a:r>
          </a:p>
          <a:p>
            <a:pPr marL="45720" indent="0" algn="just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Она-то и стала основательницей </a:t>
            </a:r>
            <a:r>
              <a:rPr lang="ru-RU" b="1" i="1" dirty="0" err="1"/>
              <a:t>Дивеевской</a:t>
            </a:r>
            <a:r>
              <a:rPr lang="ru-RU" b="1" i="1" dirty="0"/>
              <a:t> обители.</a:t>
            </a:r>
          </a:p>
          <a:p>
            <a:endParaRPr lang="ru-RU" dirty="0"/>
          </a:p>
        </p:txBody>
      </p:sp>
      <p:pic>
        <p:nvPicPr>
          <p:cNvPr id="4" name="Picture 2" descr="Aleksandra Diveevsk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060341" cy="2859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0151" y="645326"/>
            <a:ext cx="5081798" cy="621267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i="1" dirty="0" smtClean="0"/>
              <a:t>	На </a:t>
            </a:r>
            <a:r>
              <a:rPr lang="ru-RU" b="1" i="1" dirty="0"/>
              <a:t>собственные средства Агафья</a:t>
            </a:r>
            <a:r>
              <a:rPr lang="ru-RU" b="1" i="1" dirty="0" smtClean="0"/>
              <a:t> </a:t>
            </a:r>
            <a:r>
              <a:rPr lang="ru-RU" b="1" i="1" dirty="0"/>
              <a:t>заложила  храм во имя Казанской иконы Божией Матери с двумя приделами — Святителя Николая и </a:t>
            </a:r>
            <a:r>
              <a:rPr lang="ru-RU" b="1" i="1" dirty="0" err="1"/>
              <a:t>первомученника</a:t>
            </a:r>
            <a:r>
              <a:rPr lang="ru-RU" b="1" i="1" dirty="0"/>
              <a:t> архидьякона Стефана</a:t>
            </a:r>
            <a:r>
              <a:rPr lang="ru-RU" b="1" i="1" dirty="0" smtClean="0"/>
              <a:t>.</a:t>
            </a:r>
            <a:r>
              <a:rPr lang="ru-RU" dirty="0"/>
              <a:t> </a:t>
            </a:r>
            <a:r>
              <a:rPr lang="ru-RU" b="1" i="1" dirty="0" smtClean="0"/>
              <a:t>Поблизости </a:t>
            </a:r>
            <a:r>
              <a:rPr lang="ru-RU" b="1" i="1" dirty="0"/>
              <a:t>от Казанской церкви началось строительство. Здесь поселились матушка Александра и четыре послушницы. Именовались они Казанской общиной и жили по строгому Саровскому уставу. </a:t>
            </a:r>
            <a:endParaRPr lang="ru-RU" b="1" i="1" dirty="0" smtClean="0"/>
          </a:p>
          <a:p>
            <a:pPr marL="45720" indent="0" algn="just">
              <a:buNone/>
            </a:pPr>
            <a:r>
              <a:rPr lang="ru-RU" b="1" i="1" dirty="0" smtClean="0"/>
              <a:t>Преподобный </a:t>
            </a:r>
            <a:r>
              <a:rPr lang="ru-RU" b="1" i="1" dirty="0"/>
              <a:t>Серафим Саровский предрекал:</a:t>
            </a:r>
          </a:p>
          <a:p>
            <a:endParaRPr lang="ru-RU" dirty="0"/>
          </a:p>
        </p:txBody>
      </p:sp>
      <p:pic>
        <p:nvPicPr>
          <p:cNvPr id="4" name="Picture 5" descr="http://www.vidania.ru/picture/diveevo/diveevo_320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648932" cy="4473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2570" y="281675"/>
            <a:ext cx="2359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Казанская церковь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0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8662" y="614468"/>
            <a:ext cx="9045338" cy="38293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002060"/>
                </a:solidFill>
              </a:rPr>
              <a:t>  </a:t>
            </a:r>
            <a:r>
              <a:rPr lang="ru-RU" i="1" dirty="0" smtClean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Казанская церковь, радость моя, такой будет храм, какого и нет подобного! При светопреставлении вся земля сгорит, радость моя, и ничего не останется. Только три церкви со всего света будут взяты целиком неразрушенными на небо: одна-то в Киевской Лавре, другая… (сестрами забылось), а третья-то ваша Казанская, матушка. Во, какая она Казанская-то церковь у вас!»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1245" y="122390"/>
            <a:ext cx="3066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Казанская </a:t>
            </a:r>
            <a:r>
              <a:rPr lang="ru-RU" sz="2400" b="1" i="1" dirty="0" smtClean="0">
                <a:solidFill>
                  <a:srgbClr val="C00000"/>
                </a:solidFill>
              </a:rPr>
              <a:t>церковь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Пользователь\Pictures\дивеево\991d50b119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3714"/>
            <a:ext cx="3024336" cy="3624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ользователь\Pictures\дивеево\казанск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60110"/>
            <a:ext cx="2962647" cy="38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87000">
              <a:srgbClr val="80CFFF"/>
            </a:gs>
            <a:gs pos="93000">
              <a:srgbClr val="AADFFF"/>
            </a:gs>
            <a:gs pos="48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650305"/>
            <a:ext cx="6948264" cy="141054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600" dirty="0" smtClean="0"/>
              <a:t>	</a:t>
            </a:r>
            <a:r>
              <a:rPr lang="ru-RU" b="1" i="1" dirty="0"/>
              <a:t>Также по благословению Сера-</a:t>
            </a:r>
            <a:r>
              <a:rPr lang="ru-RU" b="1" i="1" dirty="0" err="1"/>
              <a:t>фима</a:t>
            </a:r>
            <a:r>
              <a:rPr lang="ru-RU" b="1" i="1" dirty="0"/>
              <a:t> Саровского в 1826 году была устроена Мельничная община.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30225" y="122390"/>
            <a:ext cx="4001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320680"/>
            <a:ext cx="64421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000" i="1" dirty="0"/>
              <a:t>В 1842 году обе общины были объединены и стали называться </a:t>
            </a:r>
            <a:r>
              <a:rPr lang="ru-RU" sz="2000" i="1" dirty="0" err="1"/>
              <a:t>Серафимо-Дивеевской</a:t>
            </a:r>
            <a:r>
              <a:rPr lang="ru-RU" sz="2000" i="1" dirty="0"/>
              <a:t>. А в 1861 году она получила статус монастыря, первой игуменьей которого стала матушка Мария (Елизавета Алексеевна Ушакова).</a:t>
            </a:r>
            <a:r>
              <a:rPr lang="ru-RU" sz="2000" dirty="0"/>
              <a:t> </a:t>
            </a:r>
          </a:p>
        </p:txBody>
      </p:sp>
      <p:pic>
        <p:nvPicPr>
          <p:cNvPr id="2052" name="Picture 4" descr="C:\Users\Пользователь\Pictures\дивеево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09" y="574571"/>
            <a:ext cx="203835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гумения Мария (Ушаков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3352"/>
            <a:ext cx="1958868" cy="28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Пользователь\Pictures\дивеево\63241744_6372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30717"/>
            <a:ext cx="3621782" cy="25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74948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1848 году по проекту архитектора А.И</a:t>
            </a:r>
            <a:r>
              <a:rPr lang="ru-RU" dirty="0" smtClean="0"/>
              <a:t>. </a:t>
            </a:r>
            <a:r>
              <a:rPr lang="ru-RU" dirty="0" err="1" smtClean="0"/>
              <a:t>Резанова</a:t>
            </a:r>
            <a:r>
              <a:rPr lang="ru-RU" dirty="0" smtClean="0"/>
              <a:t> </a:t>
            </a:r>
            <a:r>
              <a:rPr lang="ru-RU" dirty="0"/>
              <a:t>началось строительство Троицкого собора, освященного 28 июля </a:t>
            </a:r>
            <a:r>
              <a:rPr lang="ru-RU" dirty="0" smtClean="0"/>
              <a:t>1875 </a:t>
            </a:r>
            <a:r>
              <a:rPr lang="ru-RU" dirty="0"/>
              <a:t>года.</a:t>
            </a:r>
          </a:p>
          <a:p>
            <a:pPr algn="just"/>
            <a:endParaRPr lang="ru-RU" dirty="0"/>
          </a:p>
        </p:txBody>
      </p:sp>
      <p:pic>
        <p:nvPicPr>
          <p:cNvPr id="11267" name="Picture 3" descr="C:\Users\Пользователь\Pictures\дивеево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52" y="2348880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6318" y="188640"/>
            <a:ext cx="4336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Троицкий  собор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3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Строительство </a:t>
            </a:r>
            <a:r>
              <a:rPr lang="ru-RU" dirty="0"/>
              <a:t>Благовещенского собора началось по завету преподобного Серафима, который говорил, что должен быть в обители ещё один храм, который встанет в одну линию с колокольней и Троицким собором, в конце </a:t>
            </a:r>
            <a:r>
              <a:rPr lang="ru-RU" dirty="0" smtClean="0"/>
              <a:t>Святой Канавки. </a:t>
            </a:r>
            <a:endParaRPr lang="ru-RU" dirty="0"/>
          </a:p>
        </p:txBody>
      </p:sp>
      <p:pic>
        <p:nvPicPr>
          <p:cNvPr id="13314" name="Picture 2" descr="http://diveevo.nne.ru/image.php?&amp;src=assets/images/architecture/blagoveshensky.jpg&amp;h=253&amp;f=jpeg&amp;q=75&amp;sia=thumb_blagoveshen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928592" cy="37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403" y="188640"/>
            <a:ext cx="5389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Благовещенский собор</a:t>
            </a:r>
          </a:p>
        </p:txBody>
      </p:sp>
    </p:spTree>
    <p:extLst>
      <p:ext uri="{BB962C8B-B14F-4D97-AF65-F5344CB8AC3E}">
        <p14:creationId xmlns:p14="http://schemas.microsoft.com/office/powerpoint/2010/main" val="19271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256</TotalTime>
  <Words>95</Words>
  <Application>Microsoft Office PowerPoint</Application>
  <PresentationFormat>Экран (4:3)</PresentationFormat>
  <Paragraphs>49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Свято-Троице Серафимо-Дивеевский монастырь</vt:lpstr>
      <vt:lpstr>Презентация PowerPoint</vt:lpstr>
      <vt:lpstr>Село Дивеево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СВЯТЫНЯ МОНАСТЫРЯ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Серафи́мо-Диве́евский монасты́рь</dc:title>
  <dc:creator>Пользователь</dc:creator>
  <cp:lastModifiedBy>Пользователь</cp:lastModifiedBy>
  <cp:revision>28</cp:revision>
  <dcterms:created xsi:type="dcterms:W3CDTF">2014-04-24T13:13:12Z</dcterms:created>
  <dcterms:modified xsi:type="dcterms:W3CDTF">2020-01-04T08:16:31Z</dcterms:modified>
</cp:coreProperties>
</file>