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4"/>
  </p:notesMasterIdLst>
  <p:sldIdLst>
    <p:sldId id="276" r:id="rId2"/>
    <p:sldId id="258" r:id="rId3"/>
    <p:sldId id="271" r:id="rId4"/>
    <p:sldId id="264" r:id="rId5"/>
    <p:sldId id="265" r:id="rId6"/>
    <p:sldId id="266" r:id="rId7"/>
    <p:sldId id="270" r:id="rId8"/>
    <p:sldId id="260" r:id="rId9"/>
    <p:sldId id="274" r:id="rId10"/>
    <p:sldId id="273" r:id="rId11"/>
    <p:sldId id="261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1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33383-26C2-8A43-9A9C-87A4E187A3AD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D4B89-A3E4-374C-AE97-06D745A71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68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D4B89-A3E4-374C-AE97-06D745A7149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667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F86E-F4E8-5B44-B689-756F60077390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0EB8-8416-3D4A-A7F7-D744873D0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115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F86E-F4E8-5B44-B689-756F60077390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0EB8-8416-3D4A-A7F7-D744873D0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8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F86E-F4E8-5B44-B689-756F60077390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0EB8-8416-3D4A-A7F7-D744873D0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53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F86E-F4E8-5B44-B689-756F60077390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0EB8-8416-3D4A-A7F7-D744873D0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24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F86E-F4E8-5B44-B689-756F60077390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0EB8-8416-3D4A-A7F7-D744873D0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36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F86E-F4E8-5B44-B689-756F60077390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0EB8-8416-3D4A-A7F7-D744873D0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68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F86E-F4E8-5B44-B689-756F60077390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0EB8-8416-3D4A-A7F7-D744873D0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398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F86E-F4E8-5B44-B689-756F60077390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0EB8-8416-3D4A-A7F7-D744873D0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063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F86E-F4E8-5B44-B689-756F60077390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0EB8-8416-3D4A-A7F7-D744873D0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0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F86E-F4E8-5B44-B689-756F60077390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0EB8-8416-3D4A-A7F7-D744873D0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10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F86E-F4E8-5B44-B689-756F60077390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0EB8-8416-3D4A-A7F7-D744873D0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702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AF86E-F4E8-5B44-B689-756F60077390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A0EB8-8416-3D4A-A7F7-D744873D0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65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25588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Geneva CY"/>
                <a:cs typeface="Geneva CY"/>
              </a:rPr>
              <a:t>Урок психологического развития «Развитие мыслительных и творческих навыков» </a:t>
            </a:r>
            <a:br>
              <a:rPr lang="ru-RU" sz="3600" b="1" dirty="0" smtClean="0">
                <a:latin typeface="Geneva CY"/>
                <a:cs typeface="Geneva CY"/>
              </a:rPr>
            </a:br>
            <a:r>
              <a:rPr lang="ru-RU" sz="3600" b="1" dirty="0" smtClean="0">
                <a:latin typeface="Geneva CY"/>
                <a:cs typeface="Geneva CY"/>
              </a:rPr>
              <a:t>для обучающихся 1-2 классов, обучающихся с </a:t>
            </a:r>
            <a:r>
              <a:rPr lang="ru-RU" sz="3600" b="1" dirty="0" smtClean="0">
                <a:latin typeface="Geneva CY"/>
                <a:cs typeface="Geneva CY"/>
              </a:rPr>
              <a:t>ОВЗ</a:t>
            </a:r>
            <a:r>
              <a:rPr lang="ru-RU" sz="3600" dirty="0" smtClean="0">
                <a:latin typeface="Geneva CY"/>
                <a:cs typeface="Geneva CY"/>
              </a:rPr>
              <a:t/>
            </a:r>
            <a:br>
              <a:rPr lang="ru-RU" sz="3600" dirty="0" smtClean="0">
                <a:latin typeface="Geneva CY"/>
                <a:cs typeface="Geneva CY"/>
              </a:rPr>
            </a:br>
            <a:endParaRPr lang="ru-RU" sz="3600" dirty="0">
              <a:latin typeface="Geneva CY"/>
              <a:cs typeface="Geneva CY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78405"/>
            <a:ext cx="8229600" cy="2282425"/>
          </a:xfrm>
        </p:spPr>
        <p:txBody>
          <a:bodyPr>
            <a:normAutofit fontScale="85000" lnSpcReduction="10000"/>
          </a:bodyPr>
          <a:lstStyle/>
          <a:p>
            <a:pPr marL="0" indent="0" algn="r">
              <a:buNone/>
            </a:pPr>
            <a:r>
              <a:rPr lang="ru-RU" dirty="0"/>
              <a:t>Автор: Седлова Ольга </a:t>
            </a:r>
            <a:r>
              <a:rPr lang="ru-RU" dirty="0" smtClean="0"/>
              <a:t>Геннадьевна </a:t>
            </a:r>
            <a:endParaRPr lang="ru-RU" dirty="0"/>
          </a:p>
          <a:p>
            <a:pPr marL="0" indent="0" algn="r">
              <a:buNone/>
            </a:pPr>
            <a:r>
              <a:rPr lang="ru-RU" dirty="0"/>
              <a:t>педагог-психолог</a:t>
            </a:r>
          </a:p>
          <a:p>
            <a:pPr marL="0" indent="0" algn="r">
              <a:buNone/>
            </a:pPr>
            <a:r>
              <a:rPr lang="ru-RU" dirty="0"/>
              <a:t>ГБОУ «Школа №1797 «Богородская</a:t>
            </a:r>
            <a:r>
              <a:rPr lang="ru-RU" dirty="0" smtClean="0"/>
              <a:t>»</a:t>
            </a:r>
          </a:p>
          <a:p>
            <a:pPr marL="0" indent="0" algn="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г. </a:t>
            </a:r>
            <a:r>
              <a:rPr lang="ru-RU" smtClean="0"/>
              <a:t>Москва, </a:t>
            </a:r>
            <a:r>
              <a:rPr lang="ru-RU" dirty="0" smtClean="0"/>
              <a:t>2019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4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/>
              <a:t>Домашние животные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047" t="34023" r="-586"/>
          <a:stretch/>
        </p:blipFill>
        <p:spPr>
          <a:xfrm>
            <a:off x="422660" y="1215000"/>
            <a:ext cx="8146574" cy="5133941"/>
          </a:xfrm>
        </p:spPr>
      </p:pic>
      <p:sp>
        <p:nvSpPr>
          <p:cNvPr id="8" name="Название 1"/>
          <p:cNvSpPr txBox="1">
            <a:spLocks/>
          </p:cNvSpPr>
          <p:nvPr/>
        </p:nvSpPr>
        <p:spPr>
          <a:xfrm>
            <a:off x="4292656" y="5917609"/>
            <a:ext cx="4833928" cy="896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i="1" dirty="0" smtClean="0"/>
              <a:t>Добавь новые слова, которые относятся к домашним животным</a:t>
            </a:r>
            <a:r>
              <a:rPr lang="ru-RU" i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94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9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9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/>
              <a:t>Мебель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" name="Содержимое 1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474" b="92632" l="167" r="100000">
                        <a14:foregroundMark x1="85667" y1="68947" x2="85667" y2="68947"/>
                        <a14:foregroundMark x1="87667" y1="61842" x2="87667" y2="61842"/>
                      </a14:backgroundRemoval>
                    </a14:imgEffect>
                  </a14:imgLayer>
                </a14:imgProps>
              </a:ext>
            </a:extLst>
          </a:blip>
          <a:srcRect t="3216" b="3216"/>
          <a:stretch/>
        </p:blipFill>
        <p:spPr>
          <a:xfrm>
            <a:off x="457199" y="1184116"/>
            <a:ext cx="8519453" cy="4479044"/>
          </a:xfrm>
        </p:spPr>
      </p:pic>
      <p:sp>
        <p:nvSpPr>
          <p:cNvPr id="7" name="Название 1"/>
          <p:cNvSpPr txBox="1">
            <a:spLocks/>
          </p:cNvSpPr>
          <p:nvPr/>
        </p:nvSpPr>
        <p:spPr>
          <a:xfrm>
            <a:off x="3697793" y="5917609"/>
            <a:ext cx="5428791" cy="896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i="1" dirty="0" smtClean="0"/>
              <a:t>Добавь новые слова, которые относятся мебели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905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9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9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042" y="1634400"/>
            <a:ext cx="4064611" cy="4281203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6026">
            <a:off x="602830" y="2829201"/>
            <a:ext cx="1890656" cy="3364571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62027">
            <a:off x="2491992" y="1732523"/>
            <a:ext cx="2709042" cy="2944611"/>
          </a:xfrm>
          <a:prstGeom prst="rect">
            <a:avLst/>
          </a:prstGeom>
        </p:spPr>
      </p:pic>
      <p:sp>
        <p:nvSpPr>
          <p:cNvPr id="11" name="Название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/>
              <a:t>Музыкальные инструменты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Название 1"/>
          <p:cNvSpPr txBox="1">
            <a:spLocks/>
          </p:cNvSpPr>
          <p:nvPr/>
        </p:nvSpPr>
        <p:spPr>
          <a:xfrm>
            <a:off x="3697793" y="5917609"/>
            <a:ext cx="5428791" cy="896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i="1" dirty="0" smtClean="0"/>
              <a:t>Добавь новые слова, которые относятся к музыкальным инструментам</a:t>
            </a:r>
            <a:r>
              <a:rPr lang="ru-RU" i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197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9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9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4321" r="-16823" b="-1183"/>
          <a:stretch/>
        </p:blipFill>
        <p:spPr>
          <a:xfrm>
            <a:off x="0" y="643000"/>
            <a:ext cx="8686800" cy="5497651"/>
          </a:xfrm>
        </p:spPr>
      </p:pic>
      <p:sp>
        <p:nvSpPr>
          <p:cNvPr id="5" name="Название 1"/>
          <p:cNvSpPr txBox="1">
            <a:spLocks/>
          </p:cNvSpPr>
          <p:nvPr/>
        </p:nvSpPr>
        <p:spPr>
          <a:xfrm>
            <a:off x="650798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/>
              <a:t>Одежда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4967906" y="5917609"/>
            <a:ext cx="4158678" cy="896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i="1" dirty="0" smtClean="0"/>
              <a:t>Добавь новые слова, которые относятся к одежде</a:t>
            </a:r>
            <a:r>
              <a:rPr lang="ru-RU" i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16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9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9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133" y="1417638"/>
            <a:ext cx="3497832" cy="2954764"/>
          </a:xfrm>
          <a:prstGeom prst="rect">
            <a:avLst/>
          </a:prstGeom>
        </p:spPr>
      </p:pic>
      <p:sp>
        <p:nvSpPr>
          <p:cNvPr id="9" name="Название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/>
              <a:t>Обувь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84896" l="17110" r="80989">
                        <a14:backgroundMark x1="24715" y1="13021" x2="24715" y2="13021"/>
                      </a14:backgroundRemoval>
                    </a14:imgEffect>
                  </a14:imgLayer>
                </a14:imgProps>
              </a:ext>
            </a:extLst>
          </a:blip>
          <a:srcRect l="8118" r="15019" b="14534"/>
          <a:stretch/>
        </p:blipFill>
        <p:spPr>
          <a:xfrm>
            <a:off x="4630281" y="1889552"/>
            <a:ext cx="4196192" cy="3592027"/>
          </a:xfr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8801" y1="42857" x2="58801" y2="42857"/>
                        <a14:foregroundMark x1="51685" y1="45503" x2="51685" y2="45503"/>
                        <a14:foregroundMark x1="45693" y1="41799" x2="45693" y2="41799"/>
                        <a14:foregroundMark x1="42697" y1="41799" x2="42697" y2="41799"/>
                        <a14:foregroundMark x1="50187" y1="29630" x2="50187" y2="29630"/>
                        <a14:foregroundMark x1="71536" y1="30688" x2="71536" y2="30688"/>
                        <a14:foregroundMark x1="64419" y1="26984" x2="64419" y2="26984"/>
                        <a14:foregroundMark x1="54307" y1="32804" x2="54307" y2="32804"/>
                        <a14:foregroundMark x1="42322" y1="49735" x2="42322" y2="49735"/>
                        <a14:backgroundMark x1="59176" y1="25926" x2="59176" y2="25926"/>
                        <a14:backgroundMark x1="61423" y1="26455" x2="61423" y2="26455"/>
                        <a14:backgroundMark x1="69288" y1="25397" x2="69288" y2="25397"/>
                        <a14:backgroundMark x1="38202" y1="38095" x2="38202" y2="380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9133" y="3645389"/>
            <a:ext cx="4034021" cy="2855543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8801" y1="42857" x2="58801" y2="42857"/>
                        <a14:foregroundMark x1="51685" y1="45503" x2="51685" y2="45503"/>
                        <a14:foregroundMark x1="45693" y1="41799" x2="45693" y2="41799"/>
                        <a14:foregroundMark x1="42697" y1="41799" x2="42697" y2="41799"/>
                        <a14:foregroundMark x1="50187" y1="29630" x2="50187" y2="29630"/>
                        <a14:foregroundMark x1="71536" y1="30688" x2="71536" y2="30688"/>
                        <a14:foregroundMark x1="64419" y1="26984" x2="64419" y2="26984"/>
                        <a14:foregroundMark x1="54307" y1="32804" x2="54307" y2="32804"/>
                        <a14:foregroundMark x1="42322" y1="49735" x2="42322" y2="49735"/>
                        <a14:backgroundMark x1="59176" y1="25926" x2="59176" y2="25926"/>
                        <a14:backgroundMark x1="61423" y1="26455" x2="61423" y2="26455"/>
                        <a14:backgroundMark x1="69288" y1="25397" x2="69288" y2="25397"/>
                        <a14:backgroundMark x1="38202" y1="38095" x2="38202" y2="380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3277" y="4002457"/>
            <a:ext cx="4034021" cy="2855543"/>
          </a:xfrm>
          <a:prstGeom prst="rect">
            <a:avLst/>
          </a:prstGeom>
        </p:spPr>
      </p:pic>
      <p:sp>
        <p:nvSpPr>
          <p:cNvPr id="7" name="Название 1"/>
          <p:cNvSpPr txBox="1">
            <a:spLocks/>
          </p:cNvSpPr>
          <p:nvPr/>
        </p:nvSpPr>
        <p:spPr>
          <a:xfrm>
            <a:off x="4630282" y="5917609"/>
            <a:ext cx="4496302" cy="896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i="1" dirty="0" smtClean="0"/>
              <a:t>Добавь новые слова, которые относятся к обуви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87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9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9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/>
              <a:t>Овощи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571" t="-2070" r="-2619"/>
          <a:stretch/>
        </p:blipFill>
        <p:spPr>
          <a:xfrm>
            <a:off x="884255" y="948425"/>
            <a:ext cx="7170504" cy="55458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Название 1"/>
          <p:cNvSpPr txBox="1">
            <a:spLocks/>
          </p:cNvSpPr>
          <p:nvPr/>
        </p:nvSpPr>
        <p:spPr>
          <a:xfrm>
            <a:off x="5385916" y="5917609"/>
            <a:ext cx="3740667" cy="896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/>
              <a:t>Добавь новые слова, которые относятся к овощам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50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9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9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/>
              <a:t>Фрукты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91" t="2653" r="3273" b="9016"/>
          <a:stretch/>
        </p:blipFill>
        <p:spPr>
          <a:xfrm>
            <a:off x="306628" y="1269926"/>
            <a:ext cx="5288295" cy="47758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469" y="1912926"/>
            <a:ext cx="3543331" cy="3721307"/>
          </a:xfrm>
          <a:prstGeom prst="round2DiagRect">
            <a:avLst>
              <a:gd name="adj1" fmla="val 16667"/>
              <a:gd name="adj2" fmla="val 8326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Название 1"/>
          <p:cNvSpPr txBox="1">
            <a:spLocks/>
          </p:cNvSpPr>
          <p:nvPr/>
        </p:nvSpPr>
        <p:spPr>
          <a:xfrm>
            <a:off x="4662436" y="5917609"/>
            <a:ext cx="4464148" cy="896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i="1" dirty="0" smtClean="0"/>
              <a:t>Добавь новые слова, которые относятся к фруктам</a:t>
            </a:r>
            <a:r>
              <a:rPr lang="ru-RU" i="1" dirty="0" smtClean="0"/>
              <a:t> </a:t>
            </a:r>
            <a:br>
              <a:rPr lang="ru-RU" i="1" dirty="0" smtClean="0"/>
            </a:b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164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9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9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/>
              <a:t>Цветы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4766" r="-18974"/>
          <a:stretch/>
        </p:blipFill>
        <p:spPr>
          <a:xfrm>
            <a:off x="2717074" y="1064732"/>
            <a:ext cx="3922877" cy="45454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21932"/>
            <a:ext cx="2770893" cy="45454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8623" y="1381649"/>
            <a:ext cx="2893926" cy="44857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Название 1"/>
          <p:cNvSpPr txBox="1">
            <a:spLocks/>
          </p:cNvSpPr>
          <p:nvPr/>
        </p:nvSpPr>
        <p:spPr>
          <a:xfrm>
            <a:off x="4839286" y="5917609"/>
            <a:ext cx="4287297" cy="896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i="1" dirty="0" smtClean="0"/>
              <a:t>Добавь новые слова, которые относятся к цветам</a:t>
            </a:r>
            <a:r>
              <a:rPr lang="ru-RU" i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50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9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9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378" y="948425"/>
            <a:ext cx="4035418" cy="48723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7638"/>
            <a:ext cx="2425700" cy="4403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>
            <a:clrChange>
              <a:clrFrom>
                <a:srgbClr val="918979"/>
              </a:clrFrom>
              <a:clrTo>
                <a:srgbClr val="91897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09871">
            <a:off x="6332974" y="1253851"/>
            <a:ext cx="2353826" cy="45668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Название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/>
              <a:t>Деревья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Название 1"/>
          <p:cNvSpPr txBox="1">
            <a:spLocks/>
          </p:cNvSpPr>
          <p:nvPr/>
        </p:nvSpPr>
        <p:spPr>
          <a:xfrm>
            <a:off x="5032216" y="5917609"/>
            <a:ext cx="4094368" cy="896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i="1" dirty="0" smtClean="0"/>
              <a:t>Добавь новые слова, которые относятся к деревьям</a:t>
            </a:r>
            <a:r>
              <a:rPr lang="ru-RU" i="1" dirty="0" smtClean="0"/>
              <a:t> </a:t>
            </a:r>
            <a:br>
              <a:rPr lang="ru-RU" i="1" dirty="0" smtClean="0"/>
            </a:b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14851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9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9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/>
              <a:t>Птицы 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77" b="97023" l="1063" r="97625">
                        <a14:foregroundMark x1="40188" y1="65050" x2="40188" y2="65050"/>
                        <a14:foregroundMark x1="83500" y1="17200" x2="83500" y2="17200"/>
                        <a14:foregroundMark x1="90000" y1="8931" x2="90000" y2="8931"/>
                        <a14:foregroundMark x1="42688" y1="17530" x2="42688" y2="17530"/>
                        <a14:foregroundMark x1="35500" y1="22712" x2="35500" y2="22712"/>
                        <a14:foregroundMark x1="39750" y1="30981" x2="39750" y2="30981"/>
                        <a14:foregroundMark x1="49313" y1="30540" x2="49313" y2="30540"/>
                        <a14:foregroundMark x1="45438" y1="28886" x2="45438" y2="28886"/>
                        <a14:foregroundMark x1="47375" y1="29548" x2="47375" y2="29548"/>
                        <a14:foregroundMark x1="39188" y1="33297" x2="39188" y2="33297"/>
                        <a14:foregroundMark x1="15375" y1="73980" x2="15375" y2="73980"/>
                        <a14:foregroundMark x1="15375" y1="15436" x2="15375" y2="15436"/>
                        <a14:foregroundMark x1="10250" y1="20948" x2="10250" y2="20948"/>
                        <a14:foregroundMark x1="14750" y1="28556" x2="14750" y2="28556"/>
                        <a14:foregroundMark x1="19250" y1="25028" x2="19250" y2="25028"/>
                        <a14:foregroundMark x1="19438" y1="27122" x2="19438" y2="27122"/>
                        <a14:foregroundMark x1="20438" y1="32304" x2="20438" y2="32304"/>
                        <a14:foregroundMark x1="45063" y1="92282" x2="45063" y2="92282"/>
                        <a14:foregroundMark x1="72813" y1="32304" x2="72813" y2="32304"/>
                        <a14:foregroundMark x1="77500" y1="30540" x2="77500" y2="30540"/>
                        <a14:foregroundMark x1="78813" y1="25469" x2="78813" y2="25469"/>
                        <a14:foregroundMark x1="40375" y1="90187" x2="40375" y2="90187"/>
                        <a14:foregroundMark x1="41750" y1="94046" x2="41750" y2="94046"/>
                        <a14:foregroundMark x1="67500" y1="40573" x2="67500" y2="40573"/>
                        <a14:foregroundMark x1="81750" y1="24035" x2="81750" y2="24035"/>
                        <a14:foregroundMark x1="85313" y1="15766" x2="85313" y2="15766"/>
                        <a14:foregroundMark x1="85313" y1="25799" x2="85313" y2="25799"/>
                        <a14:foregroundMark x1="85875" y1="39912" x2="85875" y2="39912"/>
                        <a14:foregroundMark x1="80375" y1="34399" x2="80375" y2="34399"/>
                        <a14:foregroundMark x1="81563" y1="34399" x2="81563" y2="33738"/>
                        <a14:foregroundMark x1="73000" y1="22712" x2="73000" y2="22712"/>
                        <a14:foregroundMark x1="64375" y1="19515" x2="64375" y2="19515"/>
                        <a14:foregroundMark x1="61625" y1="18523" x2="61438" y2="18523"/>
                        <a14:foregroundMark x1="65750" y1="18853" x2="65750" y2="18853"/>
                        <a14:foregroundMark x1="76688" y1="89195" x2="76688" y2="89195"/>
                        <a14:foregroundMark x1="78250" y1="90187" x2="78250" y2="90187"/>
                        <a14:foregroundMark x1="80000" y1="92944" x2="80000" y2="92944"/>
                        <a14:foregroundMark x1="75688" y1="93605" x2="75688" y2="93605"/>
                        <a14:foregroundMark x1="73750" y1="91621" x2="73750" y2="91621"/>
                        <a14:foregroundMark x1="87625" y1="93605" x2="87625" y2="93605"/>
                        <a14:foregroundMark x1="89750" y1="92282" x2="89750" y2="92282"/>
                        <a14:foregroundMark x1="83125" y1="93605" x2="83125" y2="93605"/>
                        <a14:foregroundMark x1="69875" y1="91621" x2="69875" y2="91621"/>
                        <a14:foregroundMark x1="70250" y1="19184" x2="70250" y2="19184"/>
                        <a14:foregroundMark x1="86875" y1="15766" x2="86875" y2="15766"/>
                        <a14:foregroundMark x1="12625" y1="20287" x2="12625" y2="20287"/>
                        <a14:foregroundMark x1="15750" y1="21940" x2="15750" y2="21940"/>
                        <a14:foregroundMark x1="13000" y1="27122" x2="13000" y2="27122"/>
                        <a14:foregroundMark x1="21375" y1="11246" x2="21375" y2="11246"/>
                        <a14:foregroundMark x1="22188" y1="14002" x2="22188" y2="14002"/>
                        <a14:foregroundMark x1="23188" y1="10584" x2="23188" y2="10584"/>
                        <a14:foregroundMark x1="19625" y1="8490" x2="19625" y2="8490"/>
                        <a14:foregroundMark x1="24125" y1="15766" x2="24125" y2="15766"/>
                        <a14:foregroundMark x1="20813" y1="15105" x2="20813" y2="15105"/>
                        <a14:foregroundMark x1="67688" y1="19956" x2="67688" y2="19956"/>
                        <a14:foregroundMark x1="6188" y1="54024" x2="6188" y2="54024"/>
                        <a14:foregroundMark x1="94688" y1="92944" x2="94688" y2="92944"/>
                        <a14:foregroundMark x1="88000" y1="89857" x2="88000" y2="89857"/>
                        <a14:foregroundMark x1="85875" y1="89857" x2="85875" y2="89857"/>
                        <a14:foregroundMark x1="17500" y1="48842" x2="17500" y2="48842"/>
                        <a14:foregroundMark x1="18688" y1="50937" x2="18688" y2="50937"/>
                        <a14:foregroundMark x1="6188" y1="48181" x2="6188" y2="48181"/>
                        <a14:foregroundMark x1="13000" y1="35061" x2="13000" y2="35061"/>
                        <a14:foregroundMark x1="18063" y1="35391" x2="18063" y2="35391"/>
                        <a14:foregroundMark x1="14938" y1="32304" x2="14938" y2="32304"/>
                        <a14:backgroundMark x1="23938" y1="18523" x2="23938" y2="18523"/>
                        <a14:backgroundMark x1="45813" y1="94377" x2="45813" y2="94377"/>
                        <a14:backgroundMark x1="71813" y1="92282" x2="71813" y2="92282"/>
                        <a14:backgroundMark x1="4000" y1="43991" x2="4000" y2="43991"/>
                      </a14:backgroundRemoval>
                    </a14:imgEffect>
                  </a14:imgLayer>
                </a14:imgProps>
              </a:ext>
            </a:extLst>
          </a:blip>
          <a:srcRect t="1492" b="1492"/>
          <a:stretch>
            <a:fillRect/>
          </a:stretch>
        </p:blipFill>
        <p:spPr/>
      </p:pic>
      <p:sp>
        <p:nvSpPr>
          <p:cNvPr id="9" name="Название 1"/>
          <p:cNvSpPr txBox="1">
            <a:spLocks/>
          </p:cNvSpPr>
          <p:nvPr/>
        </p:nvSpPr>
        <p:spPr>
          <a:xfrm>
            <a:off x="4501662" y="5917609"/>
            <a:ext cx="4624921" cy="896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i="1" dirty="0" smtClean="0"/>
              <a:t>Добавь новые слова, которые относятся к птицам</a:t>
            </a:r>
            <a:r>
              <a:rPr lang="ru-RU" i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9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9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9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/>
              <a:t>Дикие животные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2" b="98000" l="0" r="100000">
                        <a14:foregroundMark x1="72444" y1="11333" x2="72444" y2="11333"/>
                        <a14:foregroundMark x1="77111" y1="10000" x2="77111" y2="10000"/>
                        <a14:foregroundMark x1="77778" y1="12444" x2="77778" y2="12444"/>
                        <a14:foregroundMark x1="77778" y1="12444" x2="77778" y2="12444"/>
                        <a14:foregroundMark x1="77778" y1="12444" x2="77778" y2="12444"/>
                        <a14:foregroundMark x1="78444" y1="15333" x2="78444" y2="15333"/>
                        <a14:foregroundMark x1="81333" y1="15333" x2="81333" y2="15333"/>
                        <a14:foregroundMark x1="86222" y1="12667" x2="86222" y2="12667"/>
                        <a14:foregroundMark x1="89556" y1="12444" x2="89556" y2="12444"/>
                        <a14:foregroundMark x1="45333" y1="21778" x2="45333" y2="21778"/>
                        <a14:foregroundMark x1="22667" y1="20222" x2="22667" y2="20222"/>
                        <a14:foregroundMark x1="22667" y1="20222" x2="22667" y2="20222"/>
                        <a14:foregroundMark x1="22667" y1="20222" x2="22667" y2="20222"/>
                        <a14:foregroundMark x1="18667" y1="19778" x2="18667" y2="19778"/>
                        <a14:foregroundMark x1="26667" y1="40222" x2="26667" y2="40222"/>
                        <a14:foregroundMark x1="24222" y1="31111" x2="24222" y2="31111"/>
                        <a14:foregroundMark x1="20444" y1="26222" x2="20444" y2="26222"/>
                        <a14:foregroundMark x1="14889" y1="24667" x2="14889" y2="24667"/>
                        <a14:foregroundMark x1="14889" y1="24667" x2="13333" y2="27111"/>
                        <a14:foregroundMark x1="27778" y1="30222" x2="27778" y2="30222"/>
                        <a14:foregroundMark x1="11778" y1="39111" x2="11778" y2="39111"/>
                        <a14:foregroundMark x1="11111" y1="36889" x2="11111" y2="36889"/>
                        <a14:foregroundMark x1="11778" y1="34000" x2="11778" y2="34000"/>
                        <a14:foregroundMark x1="27556" y1="44000" x2="27556" y2="44000"/>
                        <a14:foregroundMark x1="35333" y1="8889" x2="35333" y2="8889"/>
                        <a14:foregroundMark x1="43111" y1="41111" x2="43111" y2="41111"/>
                        <a14:foregroundMark x1="70000" y1="42889" x2="70000" y2="42889"/>
                        <a14:foregroundMark x1="68889" y1="38667" x2="68889" y2="38667"/>
                        <a14:foregroundMark x1="80667" y1="45111" x2="80667" y2="45111"/>
                        <a14:foregroundMark x1="82444" y1="46444" x2="82444" y2="46444"/>
                        <a14:foregroundMark x1="85778" y1="48889" x2="85778" y2="48889"/>
                        <a14:foregroundMark x1="92444" y1="41556" x2="92444" y2="41556"/>
                        <a14:foregroundMark x1="91333" y1="38889" x2="90444" y2="38667"/>
                        <a14:foregroundMark x1="85111" y1="40667" x2="85111" y2="40667"/>
                        <a14:foregroundMark x1="84667" y1="41111" x2="84667" y2="41111"/>
                        <a14:foregroundMark x1="88444" y1="42667" x2="88444" y2="42667"/>
                        <a14:foregroundMark x1="88444" y1="42667" x2="88444" y2="42667"/>
                        <a14:foregroundMark x1="88444" y1="42667" x2="88444" y2="42667"/>
                        <a14:foregroundMark x1="94889" y1="42667" x2="94889" y2="42667"/>
                        <a14:foregroundMark x1="94889" y1="40000" x2="94889" y2="40000"/>
                        <a14:foregroundMark x1="90889" y1="35333" x2="90889" y2="35333"/>
                        <a14:foregroundMark x1="86444" y1="35778" x2="86444" y2="35778"/>
                        <a14:foregroundMark x1="86444" y1="35778" x2="86444" y2="35778"/>
                        <a14:foregroundMark x1="83778" y1="51333" x2="83778" y2="51333"/>
                        <a14:foregroundMark x1="90667" y1="52667" x2="90667" y2="52667"/>
                        <a14:foregroundMark x1="93778" y1="32889" x2="93778" y2="32889"/>
                        <a14:foregroundMark x1="94889" y1="36889" x2="94889" y2="36889"/>
                        <a14:foregroundMark x1="15556" y1="16444" x2="15556" y2="16444"/>
                        <a14:backgroundMark x1="38222" y1="66889" x2="38222" y2="66889"/>
                        <a14:backgroundMark x1="82444" y1="13556" x2="82444" y2="13556"/>
                        <a14:backgroundMark x1="26222" y1="34222" x2="26222" y2="34222"/>
                        <a14:backgroundMark x1="16889" y1="23778" x2="16889" y2="23778"/>
                        <a14:backgroundMark x1="13333" y1="28667" x2="13333" y2="28667"/>
                        <a14:backgroundMark x1="85556" y1="44222" x2="85556" y2="44222"/>
                        <a14:backgroundMark x1="89778" y1="49778" x2="89778" y2="49778"/>
                        <a14:backgroundMark x1="86444" y1="52000" x2="86444" y2="52000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762000" y="743857"/>
            <a:ext cx="7366000" cy="6069935"/>
          </a:xfrm>
        </p:spPr>
      </p:pic>
      <p:sp>
        <p:nvSpPr>
          <p:cNvPr id="7" name="Название 1"/>
          <p:cNvSpPr txBox="1">
            <a:spLocks/>
          </p:cNvSpPr>
          <p:nvPr/>
        </p:nvSpPr>
        <p:spPr>
          <a:xfrm>
            <a:off x="4292656" y="5917609"/>
            <a:ext cx="4833928" cy="896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i="1" dirty="0" smtClean="0"/>
              <a:t>Добавь новые слова, которые относятся к диким животным</a:t>
            </a:r>
            <a:r>
              <a:rPr lang="ru-RU" i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03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9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9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</TotalTime>
  <Words>134</Words>
  <Application>Microsoft Office PowerPoint</Application>
  <PresentationFormat>Экран (4:3)</PresentationFormat>
  <Paragraphs>29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Урок психологического развития «Развитие мыслительных и творческих навыков»  для обучающихся 1-2 классов, обучающихся с ОВЗ </vt:lpstr>
      <vt:lpstr>Презентация PowerPoint</vt:lpstr>
      <vt:lpstr>Обувь  </vt:lpstr>
      <vt:lpstr>Овощи  </vt:lpstr>
      <vt:lpstr>Фрукты  </vt:lpstr>
      <vt:lpstr>Цветы  </vt:lpstr>
      <vt:lpstr>Деревья  </vt:lpstr>
      <vt:lpstr>Птицы   </vt:lpstr>
      <vt:lpstr>Дикие животные </vt:lpstr>
      <vt:lpstr>Домашние животные </vt:lpstr>
      <vt:lpstr>Мебель </vt:lpstr>
      <vt:lpstr>Музыкальные инструменты </vt:lpstr>
    </vt:vector>
  </TitlesOfParts>
  <Company>1797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Назови одним словом</dc:title>
  <dc:creator>учитель цуу</dc:creator>
  <cp:lastModifiedBy>Надежда Пронская</cp:lastModifiedBy>
  <cp:revision>64</cp:revision>
  <dcterms:created xsi:type="dcterms:W3CDTF">2019-12-02T12:26:27Z</dcterms:created>
  <dcterms:modified xsi:type="dcterms:W3CDTF">2019-12-19T07:50:07Z</dcterms:modified>
</cp:coreProperties>
</file>