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56" r:id="rId3"/>
    <p:sldId id="258" r:id="rId4"/>
    <p:sldId id="259" r:id="rId5"/>
    <p:sldId id="260" r:id="rId6"/>
    <p:sldId id="267" r:id="rId7"/>
    <p:sldId id="261" r:id="rId8"/>
    <p:sldId id="263" r:id="rId9"/>
    <p:sldId id="262" r:id="rId10"/>
    <p:sldId id="271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003300"/>
    <a:srgbClr val="336600"/>
    <a:srgbClr val="006600"/>
    <a:srgbClr val="008000"/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-11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82EC1D-660B-4CF5-97FC-8A95404553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294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718C7-502B-4D04-813C-2362BDC2A4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6CB0E-3B76-4FF1-A524-0B2E9A0F3F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8BC9-6954-47A5-8498-8B1EEF4982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32B24C-C565-4004-95CF-B38B312EC9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1CA2-0B80-489E-A562-B67031DC79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442BC-13F8-4073-8E05-F55CB7BEE4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8CEC6-58AC-4CCE-8FE5-CC2FFDEC8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4E735-4641-4168-8800-727AFCC742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93446-5288-46E3-A7A9-DED291FA4F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D3A78-C678-46BA-89C7-45E719FD4C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B04B-F00A-4264-BCDE-461DAF71C3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75C1F-258B-46C6-9059-262E3E7129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E6B1908-8C8B-4239-A2D1-7E9658F8130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hyperlink" Target="file:///C:\&#1052;&#1086;&#1080;%20&#1076;&#1086;&#1082;&#1091;&#1084;&#1077;&#1085;&#1090;&#1099;\&#1052;&#1086;&#1080;%20&#1088;&#1080;&#1089;&#1091;&#1085;&#1082;&#1080;\2.mid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7.gif"/><Relationship Id="rId7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gif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gif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6.gif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50000">
              <a:srgbClr val="FFFF99"/>
            </a:gs>
            <a:gs pos="100000">
              <a:srgbClr val="FF993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Мои документы\Мои рисунки\xdoor2.gif">
            <a:hlinkHover r:id="rId2" action="ppaction://program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609600"/>
            <a:ext cx="4267200" cy="5410200"/>
          </a:xfrm>
          <a:prstGeom prst="rect">
            <a:avLst/>
          </a:prstGeom>
          <a:noFill/>
        </p:spPr>
      </p:pic>
      <p:pic>
        <p:nvPicPr>
          <p:cNvPr id="16389" name="Picture 5" descr="C:\Мои документы\Мои рисунки\zapfen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</p:spPr>
      </p:pic>
      <p:pic>
        <p:nvPicPr>
          <p:cNvPr id="16390" name="Picture 6" descr="C:\Мои документы\Мои рисунки\zapf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087" y="34131"/>
            <a:ext cx="7467600" cy="982663"/>
          </a:xfrm>
          <a:prstGeom prst="rect">
            <a:avLst/>
          </a:prstGeom>
          <a:noFill/>
        </p:spPr>
      </p:pic>
      <p:pic>
        <p:nvPicPr>
          <p:cNvPr id="16391" name="Picture 7" descr="C:\Мои документы\Мои рисунки\bells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1676400" cy="1600200"/>
          </a:xfrm>
          <a:prstGeom prst="rect">
            <a:avLst/>
          </a:prstGeom>
          <a:noFill/>
        </p:spPr>
      </p:pic>
      <p:pic>
        <p:nvPicPr>
          <p:cNvPr id="16397" name="Picture 13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019800"/>
            <a:ext cx="8229600" cy="525463"/>
          </a:xfrm>
          <a:prstGeom prst="rect">
            <a:avLst/>
          </a:prstGeom>
          <a:noFill/>
        </p:spPr>
      </p:pic>
      <p:pic>
        <p:nvPicPr>
          <p:cNvPr id="16398" name="Picture 14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0"/>
            <a:ext cx="8229600" cy="525463"/>
          </a:xfrm>
          <a:prstGeom prst="rect">
            <a:avLst/>
          </a:prstGeom>
          <a:noFill/>
        </p:spPr>
      </p:pic>
      <p:pic>
        <p:nvPicPr>
          <p:cNvPr id="16399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4495800"/>
            <a:ext cx="841375" cy="812800"/>
          </a:xfrm>
          <a:prstGeom prst="rect">
            <a:avLst/>
          </a:prstGeom>
          <a:noFill/>
        </p:spPr>
      </p:pic>
      <p:pic>
        <p:nvPicPr>
          <p:cNvPr id="16400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276600"/>
            <a:ext cx="914400" cy="884238"/>
          </a:xfrm>
          <a:prstGeom prst="rect">
            <a:avLst/>
          </a:prstGeom>
          <a:noFill/>
        </p:spPr>
      </p:pic>
      <p:pic>
        <p:nvPicPr>
          <p:cNvPr id="16401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1600200"/>
            <a:ext cx="993775" cy="960438"/>
          </a:xfrm>
          <a:prstGeom prst="rect">
            <a:avLst/>
          </a:prstGeom>
          <a:noFill/>
        </p:spPr>
      </p:pic>
      <p:pic>
        <p:nvPicPr>
          <p:cNvPr id="16403" name="Picture 19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95400" y="3733800"/>
            <a:ext cx="1143000" cy="1104900"/>
          </a:xfrm>
          <a:prstGeom prst="rect">
            <a:avLst/>
          </a:prstGeom>
          <a:noFill/>
        </p:spPr>
      </p:pic>
      <p:pic>
        <p:nvPicPr>
          <p:cNvPr id="16404" name="Picture 2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1981200"/>
            <a:ext cx="914400" cy="8842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609600"/>
            <a:ext cx="7772400" cy="1143000"/>
          </a:xfrm>
        </p:spPr>
        <p:txBody>
          <a:bodyPr/>
          <a:lstStyle/>
          <a:p>
            <a:r>
              <a:rPr lang="ru-RU" sz="4800" i="1" dirty="0">
                <a:solidFill>
                  <a:srgbClr val="990033"/>
                </a:solidFill>
                <a:latin typeface="Vivaldi" pitchFamily="66" charset="0"/>
              </a:rPr>
              <a:t/>
            </a:r>
            <a:br>
              <a:rPr lang="ru-RU" sz="4800" i="1" dirty="0">
                <a:solidFill>
                  <a:srgbClr val="990033"/>
                </a:solidFill>
                <a:latin typeface="Vivaldi" pitchFamily="66" charset="0"/>
              </a:rPr>
            </a:br>
            <a:endParaRPr lang="de-DE" sz="4800" i="1" dirty="0">
              <a:solidFill>
                <a:srgbClr val="990033"/>
              </a:solidFill>
              <a:latin typeface="Vivaldi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00200"/>
            <a:ext cx="5562600" cy="4648200"/>
          </a:xfrm>
        </p:spPr>
        <p:txBody>
          <a:bodyPr/>
          <a:lstStyle/>
          <a:p>
            <a:pPr>
              <a:buFontTx/>
              <a:buNone/>
            </a:pPr>
            <a:r>
              <a:rPr lang="de-DE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Leise rieselt der Schnee,</a:t>
            </a:r>
          </a:p>
          <a:p>
            <a:pPr>
              <a:buFontTx/>
              <a:buNone/>
            </a:pPr>
            <a:r>
              <a:rPr lang="de-DE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Still und starr liegt der See,</a:t>
            </a:r>
          </a:p>
          <a:p>
            <a:pPr>
              <a:buFontTx/>
              <a:buNone/>
            </a:pPr>
            <a:r>
              <a:rPr lang="de-DE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Weihnachtlich glänzet der Wald</a:t>
            </a:r>
          </a:p>
          <a:p>
            <a:pPr>
              <a:buFontTx/>
              <a:buNone/>
            </a:pPr>
            <a:r>
              <a:rPr lang="de-DE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Freue dich, Christkind kommt bald! </a:t>
            </a:r>
          </a:p>
          <a:p>
            <a:pPr>
              <a:buFontTx/>
              <a:buNone/>
            </a:pPr>
            <a:endParaRPr lang="de-DE" sz="28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  <a:p>
            <a:pPr>
              <a:buFontTx/>
              <a:buNone/>
            </a:pPr>
            <a:r>
              <a:rPr lang="de-D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Bald ist heilige Nacht,</a:t>
            </a:r>
          </a:p>
          <a:p>
            <a:pPr>
              <a:buFontTx/>
              <a:buNone/>
            </a:pPr>
            <a:r>
              <a:rPr lang="de-D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Chor der Engel erwacht;</a:t>
            </a:r>
          </a:p>
          <a:p>
            <a:pPr>
              <a:buFontTx/>
              <a:buNone/>
            </a:pPr>
            <a:r>
              <a:rPr lang="de-D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Horch nur, wie lieblich es schallt,</a:t>
            </a:r>
          </a:p>
          <a:p>
            <a:pPr>
              <a:buFontTx/>
              <a:buNone/>
            </a:pPr>
            <a:r>
              <a:rPr lang="de-DE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Freue dich, Christkind kommt bald!</a:t>
            </a:r>
          </a:p>
          <a:p>
            <a:pPr>
              <a:buFontTx/>
              <a:buNone/>
            </a:pPr>
            <a:endParaRPr lang="ru-RU" sz="2800" b="1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</p:txBody>
      </p:sp>
      <p:pic>
        <p:nvPicPr>
          <p:cNvPr id="22533" name="Picture 5" descr="C:\Мои документы\Мои рисунки\bells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429000"/>
            <a:ext cx="2362200" cy="2424113"/>
          </a:xfrm>
          <a:prstGeom prst="rect">
            <a:avLst/>
          </a:prstGeom>
          <a:noFill/>
        </p:spPr>
      </p:pic>
      <p:pic>
        <p:nvPicPr>
          <p:cNvPr id="22534" name="Picture 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609600" cy="588963"/>
          </a:xfrm>
          <a:prstGeom prst="rect">
            <a:avLst/>
          </a:prstGeom>
          <a:noFill/>
        </p:spPr>
      </p:pic>
      <p:pic>
        <p:nvPicPr>
          <p:cNvPr id="22535" name="Picture 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429000"/>
            <a:ext cx="685800" cy="661988"/>
          </a:xfrm>
          <a:prstGeom prst="rect">
            <a:avLst/>
          </a:prstGeom>
          <a:noFill/>
        </p:spPr>
      </p:pic>
      <p:pic>
        <p:nvPicPr>
          <p:cNvPr id="22536" name="Picture 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9138"/>
            <a:ext cx="838200" cy="809625"/>
          </a:xfrm>
          <a:prstGeom prst="rect">
            <a:avLst/>
          </a:prstGeom>
          <a:noFill/>
        </p:spPr>
      </p:pic>
      <p:pic>
        <p:nvPicPr>
          <p:cNvPr id="22537" name="Picture 9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91000"/>
            <a:ext cx="762000" cy="736600"/>
          </a:xfrm>
          <a:prstGeom prst="rect">
            <a:avLst/>
          </a:prstGeom>
          <a:noFill/>
        </p:spPr>
      </p:pic>
      <p:pic>
        <p:nvPicPr>
          <p:cNvPr id="22538" name="Picture 1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867400"/>
            <a:ext cx="609600" cy="588963"/>
          </a:xfrm>
          <a:prstGeom prst="rect">
            <a:avLst/>
          </a:prstGeom>
          <a:noFill/>
        </p:spPr>
      </p:pic>
      <p:pic>
        <p:nvPicPr>
          <p:cNvPr id="22539" name="Picture 11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638800"/>
            <a:ext cx="609600" cy="588963"/>
          </a:xfrm>
          <a:prstGeom prst="rect">
            <a:avLst/>
          </a:prstGeom>
          <a:noFill/>
        </p:spPr>
      </p:pic>
      <p:pic>
        <p:nvPicPr>
          <p:cNvPr id="22540" name="Picture 1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3725"/>
            <a:ext cx="609600" cy="588963"/>
          </a:xfrm>
          <a:prstGeom prst="rect">
            <a:avLst/>
          </a:prstGeom>
          <a:noFill/>
        </p:spPr>
      </p:pic>
      <p:pic>
        <p:nvPicPr>
          <p:cNvPr id="22541" name="Picture 13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96000"/>
            <a:ext cx="8229600" cy="525463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77057"/>
            <a:ext cx="3402013" cy="78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8229600" cy="5254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4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9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8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bldLvl="3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Мои документы\Мои рисунки\landscha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17032"/>
            <a:ext cx="7737475" cy="2663825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de-DE" sz="4800" b="1" i="1" dirty="0">
                <a:solidFill>
                  <a:srgbClr val="CC0000"/>
                </a:solidFill>
                <a:latin typeface="Vivaldi" pitchFamily="66" charset="0"/>
              </a:rPr>
              <a:t>Weihnachten in Deutschland</a:t>
            </a:r>
            <a:endParaRPr lang="ru-RU" sz="4800" b="1" i="1" dirty="0">
              <a:solidFill>
                <a:srgbClr val="CC0000"/>
              </a:solidFill>
              <a:latin typeface="Vivaldi" pitchFamily="66" charset="0"/>
            </a:endParaRPr>
          </a:p>
        </p:txBody>
      </p:sp>
      <p:pic>
        <p:nvPicPr>
          <p:cNvPr id="2057" name="Picture 9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85800"/>
            <a:ext cx="993775" cy="960438"/>
          </a:xfrm>
          <a:prstGeom prst="rect">
            <a:avLst/>
          </a:prstGeom>
          <a:noFill/>
        </p:spPr>
      </p:pic>
      <p:pic>
        <p:nvPicPr>
          <p:cNvPr id="2058" name="Picture 1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143000"/>
            <a:ext cx="609600" cy="588963"/>
          </a:xfrm>
          <a:prstGeom prst="rect">
            <a:avLst/>
          </a:prstGeom>
          <a:noFill/>
        </p:spPr>
      </p:pic>
      <p:pic>
        <p:nvPicPr>
          <p:cNvPr id="2060" name="Picture 1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505200" y="1981200"/>
            <a:ext cx="381000" cy="369888"/>
          </a:xfrm>
          <a:prstGeom prst="rect">
            <a:avLst/>
          </a:prstGeom>
          <a:noFill/>
        </p:spPr>
      </p:pic>
      <p:pic>
        <p:nvPicPr>
          <p:cNvPr id="2061" name="Picture 1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609600" cy="588963"/>
          </a:xfrm>
          <a:prstGeom prst="rect">
            <a:avLst/>
          </a:prstGeom>
          <a:noFill/>
        </p:spPr>
      </p:pic>
      <p:pic>
        <p:nvPicPr>
          <p:cNvPr id="2062" name="Picture 1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743200" y="1524000"/>
            <a:ext cx="381000" cy="369888"/>
          </a:xfrm>
          <a:prstGeom prst="rect">
            <a:avLst/>
          </a:prstGeom>
          <a:noFill/>
        </p:spPr>
      </p:pic>
      <p:pic>
        <p:nvPicPr>
          <p:cNvPr id="2063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438400" y="762000"/>
            <a:ext cx="381000" cy="369888"/>
          </a:xfrm>
          <a:prstGeom prst="rect">
            <a:avLst/>
          </a:prstGeom>
          <a:noFill/>
        </p:spPr>
      </p:pic>
      <p:pic>
        <p:nvPicPr>
          <p:cNvPr id="2064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381500" y="2133600"/>
            <a:ext cx="381000" cy="369888"/>
          </a:xfrm>
          <a:prstGeom prst="rect">
            <a:avLst/>
          </a:prstGeom>
          <a:noFill/>
        </p:spPr>
      </p:pic>
      <p:pic>
        <p:nvPicPr>
          <p:cNvPr id="2065" name="Picture 17" descr="C:\Мои документы\Мои рисунки\zweig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5791200"/>
            <a:ext cx="7848600" cy="75406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381000"/>
            <a:ext cx="7772400" cy="1143000"/>
          </a:xfrm>
        </p:spPr>
        <p:txBody>
          <a:bodyPr/>
          <a:lstStyle/>
          <a:p>
            <a:r>
              <a:rPr lang="de-DE" sz="4800" b="1" i="1">
                <a:solidFill>
                  <a:srgbClr val="CC0000"/>
                </a:solidFill>
                <a:latin typeface="Vivaldi" pitchFamily="66" charset="0"/>
              </a:rPr>
              <a:t>Advent</a:t>
            </a:r>
            <a:endParaRPr lang="ru-RU" sz="4800" b="1" i="1">
              <a:solidFill>
                <a:srgbClr val="CC0000"/>
              </a:solidFill>
              <a:latin typeface="Vivaldi" pitchFamily="66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3657600" cy="4572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endParaRPr lang="ru-RU" sz="2800" i="1" dirty="0">
              <a:solidFill>
                <a:srgbClr val="990033"/>
              </a:solidFill>
              <a:latin typeface="Vivaldi" pitchFamily="66" charset="0"/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120" y="3624081"/>
            <a:ext cx="3810000" cy="2569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" y="4191000"/>
            <a:ext cx="381000" cy="369888"/>
          </a:xfrm>
          <a:prstGeom prst="rect">
            <a:avLst/>
          </a:prstGeom>
          <a:noFill/>
        </p:spPr>
      </p:pic>
      <p:pic>
        <p:nvPicPr>
          <p:cNvPr id="4108" name="Picture 1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191000" y="1447800"/>
            <a:ext cx="381000" cy="369888"/>
          </a:xfrm>
          <a:prstGeom prst="rect">
            <a:avLst/>
          </a:prstGeom>
          <a:noFill/>
        </p:spPr>
      </p:pic>
      <p:pic>
        <p:nvPicPr>
          <p:cNvPr id="4109" name="Picture 1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657600" y="685800"/>
            <a:ext cx="381000" cy="369888"/>
          </a:xfrm>
          <a:prstGeom prst="rect">
            <a:avLst/>
          </a:prstGeom>
          <a:noFill/>
        </p:spPr>
      </p:pic>
      <p:pic>
        <p:nvPicPr>
          <p:cNvPr id="4110" name="Picture 1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590800" y="304800"/>
            <a:ext cx="381000" cy="369888"/>
          </a:xfrm>
          <a:prstGeom prst="rect">
            <a:avLst/>
          </a:prstGeom>
          <a:noFill/>
        </p:spPr>
      </p:pic>
      <p:pic>
        <p:nvPicPr>
          <p:cNvPr id="4111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410200" y="2590800"/>
            <a:ext cx="381000" cy="369888"/>
          </a:xfrm>
          <a:prstGeom prst="rect">
            <a:avLst/>
          </a:prstGeom>
          <a:noFill/>
        </p:spPr>
      </p:pic>
      <p:pic>
        <p:nvPicPr>
          <p:cNvPr id="4112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876800" y="609600"/>
            <a:ext cx="381000" cy="369888"/>
          </a:xfrm>
          <a:prstGeom prst="rect">
            <a:avLst/>
          </a:prstGeom>
          <a:noFill/>
        </p:spPr>
      </p:pic>
      <p:pic>
        <p:nvPicPr>
          <p:cNvPr id="4113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" y="2209800"/>
            <a:ext cx="381000" cy="369888"/>
          </a:xfrm>
          <a:prstGeom prst="rect">
            <a:avLst/>
          </a:prstGeom>
          <a:noFill/>
        </p:spPr>
      </p:pic>
      <p:pic>
        <p:nvPicPr>
          <p:cNvPr id="4114" name="Picture 1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6000"/>
            <a:ext cx="609600" cy="588963"/>
          </a:xfrm>
          <a:prstGeom prst="rect">
            <a:avLst/>
          </a:prstGeom>
          <a:noFill/>
        </p:spPr>
      </p:pic>
      <p:pic>
        <p:nvPicPr>
          <p:cNvPr id="4115" name="Picture 19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609600" cy="588963"/>
          </a:xfrm>
          <a:prstGeom prst="rect">
            <a:avLst/>
          </a:prstGeom>
          <a:noFill/>
        </p:spPr>
      </p:pic>
      <p:pic>
        <p:nvPicPr>
          <p:cNvPr id="4116" name="Picture 2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33725"/>
            <a:ext cx="609600" cy="588963"/>
          </a:xfrm>
          <a:prstGeom prst="rect">
            <a:avLst/>
          </a:prstGeom>
          <a:noFill/>
        </p:spPr>
      </p:pic>
      <p:pic>
        <p:nvPicPr>
          <p:cNvPr id="4117" name="Picture 21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609600" cy="588963"/>
          </a:xfrm>
          <a:prstGeom prst="rect">
            <a:avLst/>
          </a:prstGeom>
          <a:noFill/>
        </p:spPr>
      </p:pic>
      <p:pic>
        <p:nvPicPr>
          <p:cNvPr id="4118" name="Picture 2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609600" cy="588963"/>
          </a:xfrm>
          <a:prstGeom prst="rect">
            <a:avLst/>
          </a:prstGeom>
          <a:noFill/>
        </p:spPr>
      </p:pic>
      <p:pic>
        <p:nvPicPr>
          <p:cNvPr id="4119" name="Picture 2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609600"/>
            <a:ext cx="609600" cy="588963"/>
          </a:xfrm>
          <a:prstGeom prst="rect">
            <a:avLst/>
          </a:prstGeom>
          <a:noFill/>
        </p:spPr>
      </p:pic>
      <p:pic>
        <p:nvPicPr>
          <p:cNvPr id="4121" name="Picture 2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609600" cy="588963"/>
          </a:xfrm>
          <a:prstGeom prst="rect">
            <a:avLst/>
          </a:prstGeom>
          <a:noFill/>
        </p:spPr>
      </p:pic>
      <p:pic>
        <p:nvPicPr>
          <p:cNvPr id="4122" name="Picture 26" descr="C:\Мои документы\Мои рисунки\zweig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943600"/>
            <a:ext cx="7848600" cy="754063"/>
          </a:xfrm>
          <a:prstGeom prst="rect">
            <a:avLst/>
          </a:prstGeom>
          <a:noFill/>
        </p:spPr>
      </p:pic>
      <p:pic>
        <p:nvPicPr>
          <p:cNvPr id="4123" name="Picture 27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8229600" cy="525463"/>
          </a:xfrm>
          <a:prstGeom prst="rect">
            <a:avLst/>
          </a:prstGeom>
          <a:noFill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16" y="1349376"/>
            <a:ext cx="3781399" cy="2852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19200" y="228600"/>
            <a:ext cx="7772400" cy="1066800"/>
          </a:xfrm>
        </p:spPr>
        <p:txBody>
          <a:bodyPr/>
          <a:lstStyle/>
          <a:p>
            <a:r>
              <a:rPr lang="de-DE" sz="4800" b="1" i="1" dirty="0">
                <a:solidFill>
                  <a:srgbClr val="CC0000"/>
                </a:solidFill>
                <a:latin typeface="Vivaldi" pitchFamily="66" charset="0"/>
              </a:rPr>
              <a:t>Adventskranz</a:t>
            </a:r>
            <a:endParaRPr lang="ru-RU" sz="4800" b="1" i="1" dirty="0">
              <a:solidFill>
                <a:srgbClr val="CC0000"/>
              </a:solidFill>
              <a:latin typeface="Vivaldi" pitchFamily="66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4191000" cy="4572000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ru-RU" sz="2400" dirty="0"/>
          </a:p>
        </p:txBody>
      </p:sp>
      <p:pic>
        <p:nvPicPr>
          <p:cNvPr id="5132" name="Picture 12" descr="C:\Мои документы\Мои рисунки\zapfe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5448300"/>
            <a:ext cx="8191500" cy="1295400"/>
          </a:xfrm>
          <a:prstGeom prst="rect">
            <a:avLst/>
          </a:prstGeom>
          <a:noFill/>
        </p:spPr>
      </p:pic>
      <p:pic>
        <p:nvPicPr>
          <p:cNvPr id="5133" name="Picture 1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533400" cy="515938"/>
          </a:xfrm>
          <a:prstGeom prst="rect">
            <a:avLst/>
          </a:prstGeom>
          <a:noFill/>
        </p:spPr>
      </p:pic>
      <p:pic>
        <p:nvPicPr>
          <p:cNvPr id="5134" name="Picture 1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609600" cy="588963"/>
          </a:xfrm>
          <a:prstGeom prst="rect">
            <a:avLst/>
          </a:prstGeom>
          <a:noFill/>
        </p:spPr>
      </p:pic>
      <p:pic>
        <p:nvPicPr>
          <p:cNvPr id="5135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609600" cy="588963"/>
          </a:xfrm>
          <a:prstGeom prst="rect">
            <a:avLst/>
          </a:prstGeom>
          <a:noFill/>
        </p:spPr>
      </p:pic>
      <p:pic>
        <p:nvPicPr>
          <p:cNvPr id="5136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8400"/>
            <a:ext cx="609600" cy="588963"/>
          </a:xfrm>
          <a:prstGeom prst="rect">
            <a:avLst/>
          </a:prstGeom>
          <a:noFill/>
        </p:spPr>
      </p:pic>
      <p:pic>
        <p:nvPicPr>
          <p:cNvPr id="5137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953000"/>
            <a:ext cx="457200" cy="442913"/>
          </a:xfrm>
          <a:prstGeom prst="rect">
            <a:avLst/>
          </a:prstGeom>
          <a:noFill/>
        </p:spPr>
      </p:pic>
      <p:pic>
        <p:nvPicPr>
          <p:cNvPr id="5138" name="Picture 1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14600"/>
            <a:ext cx="609600" cy="588963"/>
          </a:xfrm>
          <a:prstGeom prst="rect">
            <a:avLst/>
          </a:prstGeom>
          <a:noFill/>
        </p:spPr>
      </p:pic>
      <p:pic>
        <p:nvPicPr>
          <p:cNvPr id="5139" name="Picture 19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609600" cy="588963"/>
          </a:xfrm>
          <a:prstGeom prst="rect">
            <a:avLst/>
          </a:prstGeom>
          <a:noFill/>
        </p:spPr>
      </p:pic>
      <p:pic>
        <p:nvPicPr>
          <p:cNvPr id="5140" name="Picture 2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6025"/>
            <a:ext cx="457200" cy="442913"/>
          </a:xfrm>
          <a:prstGeom prst="rect">
            <a:avLst/>
          </a:prstGeom>
          <a:noFill/>
        </p:spPr>
      </p:pic>
      <p:pic>
        <p:nvPicPr>
          <p:cNvPr id="5141" name="Picture 21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172200"/>
            <a:ext cx="8229600" cy="525463"/>
          </a:xfrm>
          <a:prstGeom prst="rect">
            <a:avLst/>
          </a:prstGeom>
          <a:noFill/>
        </p:spPr>
      </p:pic>
      <p:sp>
        <p:nvSpPr>
          <p:cNvPr id="2" name="AutoShape 2" descr="data:image/jpeg;base64,/9j/4AAQSkZJRgABAQAAAQABAAD/2wCEAAkGBhQSERUUExQVFBUUGBcYGRgYGBcYGhgYGhgVFxUYGBgXHCYeGBokGhcWHy8gIycpLCwsFR8xNTAqNSYrLCkBCQoKDgwOGg8PGi0kHyUsKSksKSwsLCwsLy8sKiwsLCwsLCwsLCwsLCwsLCwsLCwsLCwsLCwsKiwsLCwsLCwsLP/AABEIANAA8gMBIgACEQEDEQH/xAAbAAABBQEBAAAAAAAAAAAAAAAFAgMEBgcAAf/EAEMQAAECAwUFBQUFBwQBBQAAAAECEQADIQQFEjFBBiJRYXETgZGh0TJCU7HBBxZykvAUIzNSYuHxFSQ0gkMlNWOywv/EABoBAAIDAQEAAAAAAAAAAAAAAAIDAQQFAAb/xAAxEQACAgEDAwIEBQQDAQAAAAABAgADERIhMQRBURNhBSIycRSBkbHwUqHR8ULB4TP/2gAMAwEAAhEDEQA/AJ2z2ztnmWaUtcpKlKS5JdzUwROytl+Cjz9YVsqj/ZyPwfUwWwxiYm0zNqO8Dfday/BR5+scNlrL8BHn6wXKYQUxEHW3mC/utZfgo8/WPVbK2X4CPP1gnChHTtbeYJOytl+Cjz9YaXstZvgo8/WCtpt8uX7agngNT0GcEbFZ0TLOue5wgFqM7dYkDOwhanxnfxKt92rN8FHn6x792rN8FHn6w5/rMpSmCmPBVPnD+OBG85i6nDZEgq2bs3wUefrCDs9Zvgp8/WJ6pkJUuJxIDt5kCds7ZmpJT5+sMJuKzvWUnz9YnWq04Uk+DxVbXtOuuFhgJBo4JemcRsDiGGYjmWQbPWb4SPP1j07O2f4KPP1gBd20ZSVdoVKDAgZcXPLSkWKy3oDMky2H751Vd0oYhDf1KIeujcYjUIarYxIEa+79m+Cjz9Y43BZvgo8/WJSlvHgSdYZiI9U+ZBVcFn0lJ84XLuKzZGWjz9YD3hfhWsoQWSCzjM8a8Isey1gQsFRGIpOR+ZhVjhBkzSXpLPS9V2wIUsOwFlXKVMMpIAFGep8YBWjZ2zg0lJ8/WNCtk9C7P2aHSKAtTnTvig3xMVZpjLUFJNf6kjmIkvXkKpztvKlK22g458d8SKm47P8ACT5+sPy7gsx/8KPP1h3A4BFQaiOSsiDxFeo3mKGzdm+Cjz9YSvZqzfBR5+sSZM6JIXHYg628wKvZ2z/CT5+sI/0Cz/CT5+sF5ghopjsSdbeYNFw2f4SfP1hZuCzsf3ScufrE0iOUaHoY7E7W3mZaY6OVnHQqak13ZP8A4cj8H1MFymBOyQ/2Uj8H1MF2hwmS/wBRjSxCGiQUwky46BIqhAbaS/P2eWAn210Ty4qg8pMZ/wDaMhQmyle7hI73JiI/pkD2hW4nXSO0UVLJUcy5qYv1nvh7J2ISAKB9GzNIy+4ZxxCLVOtxQP7Qkl1zpM9LfRXYFUdsEQbtJZkJUw4P0MNXDfrPLmKy9knhqIGXnbnJesAlWs4wE5l4NAYPxFE/D77kDmaPIvNK3LhnABfNwD9YdNqBLA1EZqm0zHCgvCAW0ZqMwz0h5V8K3mJoE1FMtB1MGMzx3qS33tavZCamqh3UfziParYmajtVSpa6gLDMUr90ugpOFTOHdiCOEV6w2ontSXLJ8HqYlXDbsIOI4k4QianVSFeyrqCM+IHGEuDkma/RuukBxmSSqzmZ2i+1AADpGEggFyMRIKXycgw0m+ybSJ6v5wphkAKADkAwHSIt8SexWpCq4dRXEnMKDZghj3wMs1sCwSmoHnEqpIzN1aqUPyf8hNBtl4YVLNMKFMeLaEDnDYvpJQpZDJALE6sNIrMm+CpGGaCpwxWiimFACDRYAYaGmcMW8gS1KlrSoANrjY8QpmrwBHODBM81b0d1bgEbHvI9ltlX/TxZrqvdcpQUHBH68Iz9M5oI2baKagMFU4EA/ODarM9Mt4C6SMjxNOtO301mGAUzAr6RUr1vfG5UcROZMVqbfClZxGmW0mASjHAkrZRSp0KAZpmxtnUbOVE0KjhHACh84NKs0ZmNp50lCEpUMFcLGoNHfUVr1eLjs9tKCyZkzFRJJw/zZ7zhKUpLDX6Bh2nkLbg9jH3hYyyIdlTIeF6WY4v3yCUgkgFyAM8vlDKr0s2JIE1JKw4ABLjjQUHWIhBWPaP4XhCpcO/tEv8AnT3kD5w92Tx0HcSCUQ3MTQ9DE5UmGp0qh6GOkgzI1Zx0crOOhM2Js+x0h7DI/B9TBoWeB+xKf9hZ/wAH1MHMMNmQ/wBR+8hmRDc1DBzkIEX5t3Z7OtcvemLljewhwlR9lKi/jwitW7b9M2YooK0JwIwOHqFJVNOEGrJcv0jiZxRgurG0u6gnzbv4RSftLQBZpaxUFTP1H9jES4dt3mAzTukq1JDpSsqPJ8Qy4QE2gvYzLH2ZJVgEtYaozw73As36McDuAYNb4YESv2W+FSjunuNRE6ftfNKW3R0H94rKpkKUukONYm8t2RmTp1uUupMQFTmLwqWp4TLlY1pRliID9S0GFAlfqLS6ERUi8C29knLkdInJWo1ZgA5zY9Ce7whidcS0zFIIDjV6NqafqsOzLvwIUj21qyU9GY0bMZ9MoFih4nnFBB3hS7yf2WYtWayw7mSBBW47F2ilDIElycglAcktoGJaBcxkybPKSXNCpuQxHzaLNdlkKbGSjDjmYUVIDJW5Wouf6cL/ANcUrP3P9pt9Om4HjEAX5a0zZqigYUgJQh88CEhKSedH74BWW7BLLuT146mkFbdPs0ktMn9op6pkgLbrMJCfB4kTLNLnIK7PjaWHKV4cRTqsYcwNRoKw4alX2M2vV6R3VQclePaRbPIxOStCEpDqWs4Up5PqeQcxCtt6yFAy5QUpq9qrdBbRKNBnVRfkIIXjIQu7jTfRaUFSv6FS1JT4KB/NAG0WNMsIZ3U5Y6DIeJeGVquMnmZ3VdXd+I9EbKP7xkqjwrhMeLMWMTjZFGZDXa1hEyZDl3YDMGP2au2ZoWA4F9YLGBmVbbuwi8bFz9fLnBa77xWkhQJ3B30dh0gdJsxJ0pXSHCwLVGrfXnC3w20za1DXb8cyy3dMK5aghgpiVh1Oa+1V6B8ydTxjrBeQljEkEqS4xKqAckimgGJTchAWyrWd1IOJVKFnBah4DrHiUEkJTmSaUA84Rp3m2T8m/wCf+JarJLVbilSsQkS/dOa1alX6pFhsd8rRapVmkp7Rzvj3ZaAz10IFW6cYCTL6KUIs1kQTPUySAkjAdaKzVq5yzMXjZDZRNjll9+dMrMWa1zwgnQHXU1jjKlj7ftCqpMMT5G6ehgiUQ1Ol7p6H5QMqTCVZx0crOOhM2ZuWw4/2Fn/B9TEC+tqZ0i14CgdkEuT7RLJWQKeypSsIEENiB/6fZ/wfUwEve5F9spKSMClJVhJNQc6VYUZ1VJBOQoRmLb9R+8ze+lzFT5qyGKldopIBDYt40zYE+QgNMG6kBROEmvJwX0i0baSVSVCZJ3kKGFZDsXchiahJqw4AE5xVCrEQ1DqCD5cYYvGZ1qPYAw3EaUCAC+qu9yWPUgnwg3ImpTYJoHtTFJQX0HtJIPUHxgHNQSBhUSA1OBbPoIZnyVHcCtSTWj8R6wwprxv3i+nrYudu0hY6tDyg1Ce7hB67NlCovvEHJYDYjxTi05wHvq7VWa0LlKrhZi3tJIBSfA/OGrajsVU7iaZLVgapyED3SehENAsp/wCWsPWND61iRZrOnFjW5SC+EBypjwjicZnW7Lqj21CyFyncLVKSVVapAb5RBFpWnEThLJSnViK5EgaQYtt6y1FU5WFc3gAzJySGXUMGygRZ7QFzQV4lBR5EjSoyy8ICv6MEcTGdstkT2XPdTJOFaeAJcagPSPJxxir7rgOav00iX+whitBYDEnCRXEBh096mQz01gWlSMNScRzfN9egghg8RouIG8jzZFKVLkNwAGdO+CNy3vMkLTmMORb2evEF8joTDMiyBnRzycmJaVunCWNW7+Z6nIwbsCNJ3i0sKtqWWpbGy2paAns5iEqZ6omJmI3POn9PfATaqSCZU1CSJa5acPUUUH1rELs1DcXMWiWoBJD+2QX3h11rpExNuKZJkTEpwO6Q5KpZ1ILVfXSsVQukgjf/ABLj9Z6lmtttsfpAaTCpShiqkK5GJq7txB5e903h4ZiI8iUsEgBmZ/pnlFnUCJarfWw/3PEChGBJNasHEJRIYhQTkQaROkSGYrScJfIsSR/f6x6GYsSkhmFST36NAa/EsGkY3EZtVoFS9VaDhm5I+URkAnM5de5uVSYWiWHLvUMOALhn5Z5Rerq+zxPZhc2cVYgKSkgBPFJWr3v+sBZalK/MZUq6YB8yoWi1hAwpYnVQq/TlDMhKiQXw1AB50y4mNHsWytjlkjse0UlnM0rVnkwGFJ8DDm0FzS1WWYqTKQiZLD7qcOJI9oEDMgbw/DFReuqLBF795atWwguw44EJ/Z1d8mWlbKCp7AzCVBShiqzpJGlWJ0dshdFCMg2AvNUgrKlDepiVkkcSTmHJISNXeNQsl7omB0qxDiIeeZliwvuZNSY6aN09D8oaE0GFqO6eh+URCEwVWZjo5WZjoVNibnsR/wC32f8AB9TCNoNqJElJQo4yThKUmopiqeDN+aAsq2TJdzSVSqKwCrtRz88oza3W1Y3Ve0d7vIp3t9IIk8CYlrYYwrf16JXLZ1YauCQ+IJaWaDJg3+YGbPTJBXhtCN1dAolYCTw3SwB4wDvCc4Cic/lrDKFqAC1EFsJqcx01yaGCrK4zH9FauWRuOZodr+zmzFigzJb1oQoNxDgv1eEWfYiVJ3nXOIIOFkh836jLUZc4HbC7QTZijJTVIBJSqoQMgpJ0qQG1fvi7SZSmZZBPIEDzjH6m3qKG0ls/vNalUYZWRpkvLQDJqDkABkOUA9q7gFqQkITiny8tMcsmqSo0cGorqYl3reNpTNCZNlmTUILrUAGKW9yu8Q/lBqWCUghJdnbI165GKiPZQwt8+/7w2CONHiZQjZq0ocKkTUMDXAsvqwwAiv1hiRLWjdKFhRZn3SOoIjWLZe0qVSYsgsDhAdQBFHqw8YD2/b5ASqWiV2iSMpxGHvS31jZq6uy3lP7zO6jp9SgA8TLrfN7SYo+01PCHAjCmqTqQ45V9YftkxMyZRmNWQmnTRgI8kpCCRkfEEHiNY09WwEwyMGDv25YFFEbznrx4xNsMuXMOKctmqwzVXJ/oBCF3eVHLv06RI/0o0KPA6EaeUSzrjbacAYXtCUkjAAAQABkBU58y0RJNnCDiNcOY4v7p5EZGBMxSkuMVC4OtMz5wr9umqo7lgH1NcjxHpChSexhk4hefZu0YqQHpifIk0cEZHJ65xBnTFJBABCiXalA+WXJ49N+sSEDCyiRmzHMFNX/zxhqZbQSMxifIgkNSriOCMORBMakSgZoJLqzdzVn4fKH5yyApTqwktmTlE6xWMhJUoliNeGmUQLVZy/tHDmH0fOg1ekSHDNLfSnQxJ7idPRNSwKSMQBTzSciORh657AubOSnHhBO8pioJTqSBw+cErh2Qn2msmbQUKioBLgAkCpKiH0Bi1WT7MsLFdrUBRwmWFEnWqsLDKFWdRWgwWAM1g2dzn8j/AIksbBWWSnFMxzUtixKUAk8S0sA9zwVQEhCQhghnSlIZNRnxJbUkmPbmCZUlUtExc9JcDGlKcKtSwqT3wiYSGYOCa1Zh9Y8/1FrMcasy1SudzEGaMTOMTOz1bi3CJUgolJM2ZMISpWEJwAtSoJBq4fzhhKA7sHydvrHLkotSJ1kUFJCktiIoFZoWk8lDwJhVOnWM8ft7ybyQszw/u7UoIUoS0LUUlQ92uFxWrUjSbltwUgEqr3A6aAniPGMaStcqaULS0yWopLgFlJLMHpnBuxXgCp0qKapxJDpqSxYPSPTMhE87gjJA2m0S6hxWHT7J6H5QK2bmJ7FCCsKU2I9CTk+bMQ/Lg0FV5HoflAQxMKVmY6OVmY6FTalwv+9jLu6ySyDhVKKgQc1BRo36zikzLWZgSFbtUsTvFIBfdIrqaHlwjaNnLplTbvs6piEqKZRYlx/NRxVoxm0SgqZMxDClKikBORIzrwHCGptvMtaVd21SZZbrSxJ3gsulyFENniSAwzHOnKo+95BV7IbMlnwlg5bgG+cQpVqPtBwnIA1dsyeEOTJ6SCzMGzNeZ6PDAjBszq+lViSrY/KXzYmySLHIxzJyCuYEqIS5KXG6lmzAJzo6jBG1bYoT7AJ5q9E084y6bf0w4UhgaB/KJ1gCpvtF8q1cdGyipb0WpjZZ3mlQ6/Qk0O69rQpZxS0l2G6pQPUAkp9Ytkyy/uxOFJZ9408Xyii7MXMgKSwGYcn5vGu7QGWLP2IaoSABw4+UJPR1MjMTjAk9SzUui43bn7TF/tDSccuZKKVJWnAo4gWUnJwDR0kflMU6fYzhLhuB1dmpRvONCvm48BrrrFVtljAcs4q6eOVRzoIsdO4CAD9YHV/D7CvqVtqHiV6y3eosRRywIzBFXppBq6tn12ohKmC6gKcAls3Gp1enfCbGhSFBawEpSxSO9ywzJbWNWuG5ULBmGomhCgzirZ86NFlrCZhKgMB3X9mgQl5inSBoN40ryrFPvm7ZklZSMSUioOSgNHbXKNz7IJADk9TAa89l0z0qNApSSkvwcEF9CCPOFEnmGU22mOG4VLCVslQfCAmlSMVeZfxgncWzsxSCUy6n2SXwjQl+8RpVm2IR2WFQSF0cpGoaofI00gxd11IlS0oABw6tWJ1tI0AjBmTH7NppAWCl+FXHI0ziPZdhFoUStGLFrG1KljhDRlDgILWYekTGrzugSW3s6YU+SQ+sArxseFq0yBDVVmcIzI5xp21l1YliYA2FKgeQzBA4xm94IOMFQKRkBqEtoOgfvgU2MWV7CP7ObSTJEsy2GHFixfMAZk9Ivt07ZS5hEqa6VjRTvpqa+Lxm1otUvCnsgXB9otlRsLZVenSsdLsc+YrtSJii74yDU8iYTd0qW5Y7ZmzQHVQh3Pt2/ObLOlJ3SgulQd+8ghxQ5QLnSMUwEKWnDmG3VO/HP+0Cdk7Za1q7NKHxEULM/PTviwbQX1LsSyifLdQANFUL1FTGS3RuCSvHH85ln1NPyn7+8iqsycYW28Az1y6ZQK2o2qm2W0YcX7uYlKkOAUjdAUkYgwYg8M4IJv8AsVpThJMvFo+JJ7waRE2puuRMsSkKmSnlALlKxOdApLHeLjzEO6aso+l+Dt/P9QLWyNQEzi+bYJtoUtRG8XUQ1TrlSIgUK8dP7wjGjIKxdActC2keCaGNa6cB1j0AXAxKLWDyP1h67toZ0tglRwpFA7tm4BzGZ8Y1jZq/xarNjcYwDjSM0mrU4NGK3fasCkkBJ44sn5RabjtM2ctU2zoIVLBfCR7OTKSWcGtHOWUJZYo6DwRmBVZx0cY6K01JpVh2p7G7bKUJxELCFh2YJxKIqKulvGKLtPOkqWpUkKCDWob2s9a1JryjpduWiUwJwUJbMKDhweLE+MDLVNBSU1J4HgAGp1+UEuSZiPayWEjyYIKWRkefyiMiTRwz0DPBS2WRYG4kuA7h2A11pDSELZ8ILDx8j8xF0PttBvsyFPBg9cok+zq1Brwi0XRLCEJSKUr1NTAWXOUXxlgaPk3Ln5wVkzKJVoR5ihhdxJGJpfB3U3HXziXS57Wx5GLbZrUyXLGmZzHKukUO6JuTwdm2oNnGXbUH74npOprW07RvaC9AtTJ9lOXM6mKpap1YnXnPiv2i0uWeH1VgAAcRzFK6tIk20WTElMz3mTmSaNoB9eMXbYW9wqWlCyzUSScxoDzen6D01YIQopHuBteTEcIlbPicZCVgAkKYvQe0xB4Zt4cBDsbTw1m1h/ObEJYh2z5QKupUwACYCN0sc+FCeNfIwWs2UdOjhhMLUIS0dOiCI8KYWRCWjpMGXlYMQNIy/be68CknIk6Jd9R5xsChGabZ3/jJQgjCwxMxL4ilSXHNurx2cSVTWwTycSn3Zd4SxUAVeXdFusKlrAQd4aDhFbsy4tdwTwFV1FITcxwTPZ10LVT8o4l/2EuXAFTCBwH1MU37TJKZ89bh2p4BnBiy3ffKpYwg9OT6xXdrpgZJfeL+H+YFerVkWpRvyZjdP07WdWzWb6hgTKjYDIW4U4Pd3H1hxMxyQSSC+pPdXw74n3gkKcHIwDlzWJbR25GLg+ffvM34jQ3S2YU7GSJlhGEhKSgZliw7yz+NOUD5tiaoIIPMEvwgnZ5o/wDjObuQCO8CvjEJakVZI6hyO4HIQxGYTIMZFnVly74IXJeq5EzGGIeqTUcjhObOa5iGZM80YcG5Gjl+ESbFd+JTbxLu6TppRtOIiS23zSV52kgx0cY6KU9NJE5BCQagYa5NVyMuPPhAqbaVCjByWc0NNa56xabju7tJc1Zd0y9zhiKsCaGhzWO8wFvm6QieQkHClNCrN8I6tXSHV47zz1wOo/cz21ulKic0to7O+hzNP00B5UwlRwqDnOmerl8tYkz5RCQ9AasXr9NKdYcCygByongBn3AFhBrsMRJ5kBawPacuaFhXuBrBa6F4pKkmrKMQVoKkvuoc6VbU7x15CCF1WXAgKYhMwEB9WasExGI/pWK2ZEUm2Ll+yoiFzNoZxDYk/lT6RGtOcQlqgQgM9AOqOI7abwUr2iTEXtqwzOXDBmQ5Ugv1BI3lpNsSCjFiIUkUGVFGLdsfeyP4YYha1qU5bCk5U84reyklNqs8yQr2xvyzqCAAW8REO5Lpnz8QkuOzLrKiEJQ/8yzu6ZZ0oIrbEkeJj25D58zcLPaAoULhnBzfhE+xqcRR9nL17KWRaLZZ5iwCAErJ71KKanpQc4n2/a1MmRM30GZlKwKSrESKFgSQE5klnaBJjUpsYgaTvD95bQWeQcM2chCs8JNW0oKw3d+0Vnnfw5qCTo7K/KpjGSSrOqYugVMWskksVKUTmS1TCrXds2TWbKmIGdUlL8ACQzwGqbTfC61XBf5v525m1RFtd4IltiOa0IzGazR3ypXuinbDbXKUoWecXJ/hqOb/AMijqeB5NwgbtNfaTaMQGIS1LWaliUjBKpkWICh1MTmY3UUtQ2lpc7wmGfJC5C1pPJWCnNweXOtIyi3HcmLKgrEqmp4kk8XH6eLYm/AEdhIY70pJDnER2YKpmLMCia5vTStJ2ttaUq7NBdyVKPFRJxZUFeESu7ASKBlw3ieXcoKNPDlF3uqyjBi4RltnthQXBY8otF37cqSGUlKuY3T3tQ+ES9Z7T0w6gsuBLHa75WmgLNyEALfeRWSSSTxMRLdtCmYXYjlAudbnyEAtW/EupfXWucAGOWmdWAaLQynfVx4xKts5kniaesQ5JYEl+oAMXK0wJ5H4v1QusAHaPqtGbYGOYwV6OPWGUVPXSPFrJ95+oAhctLapPEk+uUHjAmLJUuWw5nXRot2wt2Y1FSkHClJILsH6ekVCTNq2HCeRoRGm7HS2kkg556sWyeK7+8dUMmURWcdHKzjorz0k0LZ0YLIC53wGGjAF3/7FR74bVcYm1Ux7h8xFh2WsCVWGQSPc+pgzKsaU5CDEx3HzH7zF9q7pMpZSpISk+yU0JFOsCZ0lOEBlYcqPXq5+cbDtjcYnSThSCoVqRVqjPnzHN4xyZZFpmkGgBLthLcnqIMH3lOxcGNJu5U0jOWgOBjz8NA/fFj2uPZmQhPsiSMLcRr4DzgHbCKFlEAsGNelBWDtul/tdjDMJ1mFRWqOROZDBxo3OAc7qTxG9OQCRK7PtAIiAJzqhzsi7LBSSH6jiIiq3TkYuLjiXtW0TONYYKo9nKcwkSy7MX4Q8DaIezxLZ9n88i0p4JRMUrphH1EWXaFBlqTIAwy0pSvCPemTEha1q4lzhHAJAEVi4pws0pdMU6cycnCJfvE8Hy/xFrtqv2myonD+JJCZc3mgUlL7nwnujMt/+hImh8PYeoCcePtmC7NZlTFpQgYlKLAcTE2ddsmWWXapOPUITMmAdVpS3g8M3Pb+xny5hDhBqBmUkFKgObExMn3ACCqzK7VDndymJHNPvdUv3QueidiHAJwPPv+fEROvBMuUJUhZOI4pk1IUjFoiWkllYRUnJyeUN2C/VylHETMlK/iS1kqC0655KGYIyiDCVmOzGeghUg757yVetm7C0LQgndIUhWrEBaD1YiO2tn4eznM4tSUzNAntAwmor/WHbmIc2lmOuUR71nkEnmEYf/wAwxfD/AOkIIUQUWogV0VLxEdHGUMQZaYXxJS/TK55Hf957c83BZ50/3wlKA+YoPqR4RUL0mPgLucNermLHcysdktEpwVMJiRkWo4pQ5Co4xVSgqOHWDpXDsT/NplUn5BI4XD8qbCbVd60e0kp6iIyltF0YbiNNpEIJn1hxE2sDZUyHpc2IK4gNeTPLbMxKAGkNFbZEhxoaGHbRZyJaVsaksehLwxKLlzTzgxgiZVpJY5j0kkglnAqWNT+hHsy0GjO3Al6HrrC+0yJApkdfKO3W3hXPuzHrAd+IuP2NNUtx15EZxq9zKdBKQBTQM4Zw/jGZ3Ut1iiSBvF+FCe/TvjX7skPKBwlLpyOYpkWyLRWsO8tUzK1Zx0crOOitPQzaNjv+DZ/wfUwYeA+x3/Bs/wCD6mDEMmQ/1GNWmypWGWkKHAgH5xmO3Oz6JbGUyfyA8/ZSCVc41IiMw21QApYUe0I9lW66XNQp04hrkS9I6IsG0ostWHJJIDgs4JP9VavBeyW1MtsakBSvZQkMQDxzJ7yBANSmFSc6h3fuj2VMUkYwEpJABJcKA5EORThBsmqVQcQnbwlSgMIISXdNCDwFGfXCWfR4jGxdokqTNSpI0UBuvkHJBhMyVhdXs8WxEEEZ7wZ+EMItKFEIUnEC7nUkUoAMzx08Y5QcbRotKxtd0DExWDR2S3zcwxMtRQcKUmgoVVPdxEOTipWIJCU4mAbeUEj3UsCc8yYXaJJYAIIEsAAumpZ1Z6kvDgf6oDWEyHMEwklyHbPUaFiM4ObM7Trs8wBQBoxCqpUk0KVUyI+kBVKUVMsgUdqd4ca+OcLtChhcgB2HSp8XgmUMMGTVa1bZWaRLu6z2qtmmCVMP/gmlg/CXMyI5GsQLTInWOYFKxSlpIIPEv7pyV3PFEs15rlkBW8nP+od/fkYtt1/aKcPZrUJsrWXPqP8Aqc0nviq9LL7z0NHxXUuknPsef/fzlitW0Ui0B7RIOPWZKZCupB3V97QPl3dJmqaVaAA4/jJMph1qk+MOSrbYJg3kTpBORSsTE+BDtHL2ex1s8xM8fyjdmDqhWfdCpqVX0jZGK+x4/wC/3kG/56F2hXZ1loCJaDxShIS/eXPfDO0M0puuQlv4lqWrrhlgfUx7aLtmoUQqVMBGmEu/1iPtriFlsUkgpW02YUkEFJUshLjSiTDat3Ep/FGVem0Kc8QHdNq7NT1feA03ToeT8odtF3nH2ifZzLacPOB0tK15GuoY08od/biE4Kg6PTEAx3osFDnInl67SgxJ1vnGelO+CQMtf7RX7RZVJVhIrBefaELViCcBL5HLg0JIBzfmeTVY6f3jqz6e0c9oaCjIUBowLO+vLjD9ksypighFVKp04mCEqWh8hTyBy74WbYZSyJSQhw+LgMi3PnBG0nYCAHA5itq5iUplSEVTJBCjxWQHHhn+KAcsZZnwgiZgKi4yp1PD698NTpQBGFI4EaHrE1nSumIdtbZjUtA0I6F8/qYfEtqktxhMtJIBHqe/iIcQKkVctThkR1FIkmDiT7JacJQZaUg4golTEFWYr/IGBY8KxftiLUFKnHGuapSXXNJZBVwQg6M28eGQEZuBiGpJdurg99DGo7H2BSbOH1BOXKK7x9W5lAVnHRys46K09HNo2O/4Mj8H1MGIDbHf8GR+D6mDEMmS/wBRkS8LaqUyhKVMR7xRVSeBwe8OhflFB26myJmFcopUo1NS44jCTQmrgiNJMZlt1dxTPxlAOKuIOSeoaiqZilIExD8Sk2lAAdTHOhSzdDmIgSZisTgsPdcUAehrR2A8YlW+0EO2J8g+nhUj0gGu0VUCVEPTWg+uUWakLCU2MPqtoUzqCnca6akO2o8YC2i14FEh8TNifSvsgZGGJ6CSKk0GEa/rpDapJBGLPh048BD66lXvBLZkmySCrCkqwg71cgB1I1gwbWEkpbtSkPRIoe6nlASUmYtQXmSWyy9KROWhg2JnIBegpWh608YGxcnecIqaqco+yz8gCONW9IZMqYpQQkFyXNR4sKCEyFqUVKCiEjWrnkB6wQkkJQSxdVASc0ipfKmZJygSdHYSRgyGqS9GJwkOoEqCmzyzhqbIAGIoIOmbd7tWJdolslwaFnLBIA4JD1PGGJ1iJdTslRVVVMqBhzrBK3vOkYTlD+GvqBTxTl3iJMjaOYlwwLaihpDKZaQ2bjMjp9PSJCMLBwK18X/VOME2k8jMNLXT6TiHLr+0Weg0mTEqAb2ipJ5MqjwIvu+1WqeZqy5KWc00rQZU+cRl2NJ40qwzegHUUh5VmTjyo1QDxqX6/IQsKinIjHvd10tI5llRQkEgEAl86k18Gh1NnU53iShi7aEtpXlDwDhWRxVHBjUAdwhq1zFIyLCiW1ISxNePpEhsnETiKlWPECqoA6Zg5fWHUWUsaimfQ6wxKtmLCgUqz8lMzc4Um0AlAd9wgj+reDHyMQQ04YjxkkZtm7g5k5eUR55KeAfMGp5dw+key7SAkOScQKSOFU4VeFISucMLjSh51NfCOCkHedPRNcgtQCnX1zPhHspjQVq58f8AEKC3YUYacc3J501jpRS9KDiRTiO48I6REJlEEE0d+TDIGJiA65b5sCQOGY8mhmbLxKOlBungBkP7xIkWXEoVJenDpn0aBZtpIl12c2NCgiYCCmrhwQ708mpF6RZwhBA4H5QI2Mk4bOnCXQapcuR/Mk5ZHkIOTfZPQ/KEE5lxRgTFVZx0crOOhU3Zs2xx/wBjI/B9TBqAmx3/AAZH4PqYMwyZL/UZ7FJ28udav3stAIA3y9K64W860i6mB1+WMzpKkJVhJ1r4UIiDFMMiYTeUgh296h5HlrD107KTF1w7p945DnEy+brMuYUqSQxq716cesXjZCwAynClFKwN1yGpUMYarkLgSsqZO8zy/wC4BIXL3sQWBxBZTM+RArlASZKCVbwdJLHppQaMxi4X3IXImLKUbrLAUCCSDh3FJUCGH1isypbAO5dn6DIvyhqPtFsN49OWlAABSHqyanzeBZlqmElWXGlDBmVJSQdSksKHImtf1lpFmufZNM2WsoehIBLORmk8nBEQG0feSE1SmzUthSGAYUp3u3zhwWkYiVuQzCjgtxDgNwBplHXpZSlZSpiUqD60Ay8eERv2tTnECU9GpVhpypEhciBxH5tn94u7Yi/CmFPUmraBuMeKQ4Jc5ua5VJavR4aTb8JJISeBJJY9DlEVVoWo7rcMqNzeJCMZOZKl2RZrVnZIA9rUeVTD6bOo7tCl2fC5KtW6eER7KoimFKlZODl9E+EEUoIDqGBOQAI7ySYhziSBImIZ4S+QbM93TSFIRRyfaz4mjU+WkOyFg+y5IfCMgxzUeMeLOEucJUQAkDJsiphpUtA57ScTmycZEZNSjV7jDKpYJqCAH0c55gRIEvLUCtOvnDc58IJFFBwGz4/4iAd5xkNctADJBCzVtQ2fiGPdCxZqpZxUA8QVAt698RFSmJq7vUeR5f3h1E5YADYg4PUB6HxiwQcbGLiBLUHOWJKujp/xDkizUSeKSrl7JceIhaLaQGKHLU1FcQJHj5Q/ZrKpQSkCumrP8usQSYQGYiUTmR7YbwyPkY8XaAEhLPus3/1+flFqs+xcyaEkjCOD/qkE7H9nNQVHhRuGUK1LGioyhWN8zWod+/0ix3bc65pSJQdQV4VzLaDdi1yfs4RqsirUGaXcAvq1O4RabtumXIThlpA56nqdYU7ajJWo94u7bAJSSBRziI0BLYm5O574fnZHoflC4bneyeh+UBLMxZWcdHKzjoXNqbHsgr/ZSPwfUwWMyKZs7tdZZVmlIXMIUlLEYVFi54CCX37sfxT+RfpDJmPW2o7SwYjHhTAD7+WT4p/Iv0jvv3Y/in8i/SO2g+m/gyfedxSp7dolyNdej8I6wXQiSGQ4EQPv1Y/in8i/SOG3Vj+KfyL9I7aR6TeI3bdiJCjiTKRif3isCv4TSKjP+zZfaMGSCSAM6CpIBPssQwd4uf37sfxT+RfpDM3bWxlSVdoXS7bq9c9OQjs+8A0E/wDGViybGzRMCAkIIJxL3iFVDEB2OtOvSLxd92CSjCCScyo5k6kxAG3Fj+KfyK9ISduLJ8U/kX6R2ZwpYdjKbtfs/MRMUsJlplKNMPi5S7vzinLux1MoKdiwDMc9fWL1tJfVlmlXZoJUahbkB9XSRFYRNb1dusSHI4iH6d8/SYKXYgQlxvEEVI/6nur4QzMlhwGJoATlz8KHwgosEtyd+fLvyhVmlodImJCk6s4w9GNTDVs8wPw9n9J/SAFyyCQEueXU98eS7GpR3i3VyebCLiiRZndP7sNUF1kmuQagYt3PBOTY7uJUVLXUEAYTTnujOD9eT+Fs8GU2QUoSUgKL5/1fi1A5CJSLsWRjIDlgKZOQPrFvCbvwpTjxYRmUKc+UeqtVkZkzNQRuq07oUXEaOmfwZWLVYJgG6AKADWgiu2m0rOEElkhhplSnF40uZbbIpJSZjvT2VDPmBFct90yFrUoTQEhglISoboZwKMDnBI6rzIfp7OwMrtnluzvUUHHj3Zw4qQCBxbQN3uPCD4scnEFFSSkD+GygGFQh2rzOrmEWmShXZoxgAh1qAO6VEOkD+VIyb6xJsHaL/D2f0mCFWUowkuyg4epIJOXCCd33uZbJQEorUqBNeJoT5GPQlOOiiAMaQTohjgYNmfrEewWVPaJ7QsNVZtSlBnpAlweZIptHCn9JpuzUqWTi7SbMmhNSoLSmueAKADRYwIrlh2wsqZaElbEJDgJUwLVApD/31snxD+VXpCsyyKn8GHI6Af31snxD+VXpHn31svxD+VXpHZk+m/gw68NzvZPQ/KA331svxD+VXpCJm2dlIP7w5H3Vekdmd6b+DMzVnHRxjoXNef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hQSERUUExQVFBUUGBcYGRgYGBcYGhgYGhgVFxUYGBgXHCYeGBokGhcWHy8gIycpLCwsFR8xNTAqNSYrLCkBCQoKDgwOGg8PGi0kHyUsKSksKSwsLCwsLy8sKiwsLCwsLCwsLCwsLCwsLCwsLCwsLCwsLCwsKiwsLCwsLCwsLP/AABEIANAA8gMBIgACEQEDEQH/xAAbAAABBQEBAAAAAAAAAAAAAAAFAgMEBgcAAf/EAEMQAAECAwUFBQUFBwQBBQAAAAECEQADIQQFEjFBBiJRYXETgZGh0TJCU7HBBxZykvAUIzNSYuHxFSQ0gkMlNWOywv/EABoBAAIDAQEAAAAAAAAAAAAAAAIDAQQFAAb/xAAxEQACAgEDAwIEBQQDAQAAAAABAgADERIhMQRBURNhBSIycRSBkbHwUqHR8ULB4TP/2gAMAwEAAhEDEQA/AJ2z2ztnmWaUtcpKlKS5JdzUwROytl+Cjz9YVsqj/ZyPwfUwWwxiYm0zNqO8Dfday/BR5+scNlrL8BHn6wXKYQUxEHW3mC/utZfgo8/WPVbK2X4CPP1gnChHTtbeYJOytl+Cjz9YaXstZvgo8/WCtpt8uX7agngNT0GcEbFZ0TLOue5wgFqM7dYkDOwhanxnfxKt92rN8FHn6x792rN8FHn6w5/rMpSmCmPBVPnD+OBG85i6nDZEgq2bs3wUefrCDs9Zvgp8/WJ6pkJUuJxIDt5kCds7ZmpJT5+sMJuKzvWUnz9YnWq04Uk+DxVbXtOuuFhgJBo4JemcRsDiGGYjmWQbPWb4SPP1j07O2f4KPP1gBd20ZSVdoVKDAgZcXPLSkWKy3oDMky2H751Vd0oYhDf1KIeujcYjUIarYxIEa+79m+Cjz9Y43BZvgo8/WJSlvHgSdYZiI9U+ZBVcFn0lJ84XLuKzZGWjz9YD3hfhWsoQWSCzjM8a8Isey1gQsFRGIpOR+ZhVjhBkzSXpLPS9V2wIUsOwFlXKVMMpIAFGep8YBWjZ2zg0lJ8/WNCtk9C7P2aHSKAtTnTvig3xMVZpjLUFJNf6kjmIkvXkKpztvKlK22g458d8SKm47P8ACT5+sPy7gsx/8KPP1h3A4BFQaiOSsiDxFeo3mKGzdm+Cjz9YSvZqzfBR5+sSZM6JIXHYg628wKvZ2z/CT5+sI/0Cz/CT5+sF5ghopjsSdbeYNFw2f4SfP1hZuCzsf3ScufrE0iOUaHoY7E7W3mZaY6OVnHQqak13ZP8A4cj8H1MFymBOyQ/2Uj8H1MF2hwmS/wBRjSxCGiQUwky46BIqhAbaS/P2eWAn210Ty4qg8pMZ/wDaMhQmyle7hI73JiI/pkD2hW4nXSO0UVLJUcy5qYv1nvh7J2ISAKB9GzNIy+4ZxxCLVOtxQP7Qkl1zpM9LfRXYFUdsEQbtJZkJUw4P0MNXDfrPLmKy9knhqIGXnbnJesAlWs4wE5l4NAYPxFE/D77kDmaPIvNK3LhnABfNwD9YdNqBLA1EZqm0zHCgvCAW0ZqMwz0h5V8K3mJoE1FMtB1MGMzx3qS33tavZCamqh3UfziParYmajtVSpa6gLDMUr90ugpOFTOHdiCOEV6w2ontSXLJ8HqYlXDbsIOI4k4QianVSFeyrqCM+IHGEuDkma/RuukBxmSSqzmZ2i+1AADpGEggFyMRIKXycgw0m+ybSJ6v5wphkAKADkAwHSIt8SexWpCq4dRXEnMKDZghj3wMs1sCwSmoHnEqpIzN1aqUPyf8hNBtl4YVLNMKFMeLaEDnDYvpJQpZDJALE6sNIrMm+CpGGaCpwxWiimFACDRYAYaGmcMW8gS1KlrSoANrjY8QpmrwBHODBM81b0d1bgEbHvI9ltlX/TxZrqvdcpQUHBH68Iz9M5oI2baKagMFU4EA/ODarM9Mt4C6SMjxNOtO301mGAUzAr6RUr1vfG5UcROZMVqbfClZxGmW0mASjHAkrZRSp0KAZpmxtnUbOVE0KjhHACh84NKs0ZmNp50lCEpUMFcLGoNHfUVr1eLjs9tKCyZkzFRJJw/zZ7zhKUpLDX6Bh2nkLbg9jH3hYyyIdlTIeF6WY4v3yCUgkgFyAM8vlDKr0s2JIE1JKw4ABLjjQUHWIhBWPaP4XhCpcO/tEv8AnT3kD5w92Tx0HcSCUQ3MTQ9DE5UmGp0qh6GOkgzI1Zx0crOOhM2Js+x0h7DI/B9TBoWeB+xKf9hZ/wAH1MHMMNmQ/wBR+8hmRDc1DBzkIEX5t3Z7OtcvemLljewhwlR9lKi/jwitW7b9M2YooK0JwIwOHqFJVNOEGrJcv0jiZxRgurG0u6gnzbv4RSftLQBZpaxUFTP1H9jES4dt3mAzTukq1JDpSsqPJ8Qy4QE2gvYzLH2ZJVgEtYaozw73As36McDuAYNb4YESv2W+FSjunuNRE6ftfNKW3R0H94rKpkKUukONYm8t2RmTp1uUupMQFTmLwqWp4TLlY1pRliID9S0GFAlfqLS6ERUi8C29knLkdInJWo1ZgA5zY9Ce7whidcS0zFIIDjV6NqafqsOzLvwIUj21qyU9GY0bMZ9MoFih4nnFBB3hS7yf2WYtWayw7mSBBW47F2ilDIElycglAcktoGJaBcxkybPKSXNCpuQxHzaLNdlkKbGSjDjmYUVIDJW5Wouf6cL/ANcUrP3P9pt9Om4HjEAX5a0zZqigYUgJQh88CEhKSedH74BWW7BLLuT146mkFbdPs0ktMn9op6pkgLbrMJCfB4kTLNLnIK7PjaWHKV4cRTqsYcwNRoKw4alX2M2vV6R3VQclePaRbPIxOStCEpDqWs4Up5PqeQcxCtt6yFAy5QUpq9qrdBbRKNBnVRfkIIXjIQu7jTfRaUFSv6FS1JT4KB/NAG0WNMsIZ3U5Y6DIeJeGVquMnmZ3VdXd+I9EbKP7xkqjwrhMeLMWMTjZFGZDXa1hEyZDl3YDMGP2au2ZoWA4F9YLGBmVbbuwi8bFz9fLnBa77xWkhQJ3B30dh0gdJsxJ0pXSHCwLVGrfXnC3w20za1DXb8cyy3dMK5aghgpiVh1Oa+1V6B8ydTxjrBeQljEkEqS4xKqAckimgGJTchAWyrWd1IOJVKFnBah4DrHiUEkJTmSaUA84Rp3m2T8m/wCf+JarJLVbilSsQkS/dOa1alX6pFhsd8rRapVmkp7Rzvj3ZaAz10IFW6cYCTL6KUIs1kQTPUySAkjAdaKzVq5yzMXjZDZRNjll9+dMrMWa1zwgnQHXU1jjKlj7ftCqpMMT5G6ehgiUQ1Ol7p6H5QMqTCVZx0crOOhM2ZuWw4/2Fn/B9TEC+tqZ0i14CgdkEuT7RLJWQKeypSsIEENiB/6fZ/wfUwEve5F9spKSMClJVhJNQc6VYUZ1VJBOQoRmLb9R+8ze+lzFT5qyGKldopIBDYt40zYE+QgNMG6kBROEmvJwX0i0baSVSVCZJ3kKGFZDsXchiahJqw4AE5xVCrEQ1DqCD5cYYvGZ1qPYAw3EaUCAC+qu9yWPUgnwg3ImpTYJoHtTFJQX0HtJIPUHxgHNQSBhUSA1OBbPoIZnyVHcCtSTWj8R6wwprxv3i+nrYudu0hY6tDyg1Ce7hB67NlCovvEHJYDYjxTi05wHvq7VWa0LlKrhZi3tJIBSfA/OGrajsVU7iaZLVgapyED3SehENAsp/wCWsPWND61iRZrOnFjW5SC+EBypjwjicZnW7Lqj21CyFyncLVKSVVapAb5RBFpWnEThLJSnViK5EgaQYtt6y1FU5WFc3gAzJySGXUMGygRZ7QFzQV4lBR5EjSoyy8ICv6MEcTGdstkT2XPdTJOFaeAJcagPSPJxxir7rgOav00iX+whitBYDEnCRXEBh096mQz01gWlSMNScRzfN9egghg8RouIG8jzZFKVLkNwAGdO+CNy3vMkLTmMORb2evEF8joTDMiyBnRzycmJaVunCWNW7+Z6nIwbsCNJ3i0sKtqWWpbGy2paAns5iEqZ6omJmI3POn9PfATaqSCZU1CSJa5acPUUUH1rELs1DcXMWiWoBJD+2QX3h11rpExNuKZJkTEpwO6Q5KpZ1ILVfXSsVQukgjf/ABLj9Z6lmtttsfpAaTCpShiqkK5GJq7txB5e903h4ZiI8iUsEgBmZ/pnlFnUCJarfWw/3PEChGBJNasHEJRIYhQTkQaROkSGYrScJfIsSR/f6x6GYsSkhmFST36NAa/EsGkY3EZtVoFS9VaDhm5I+URkAnM5de5uVSYWiWHLvUMOALhn5Z5Rerq+zxPZhc2cVYgKSkgBPFJWr3v+sBZalK/MZUq6YB8yoWi1hAwpYnVQq/TlDMhKiQXw1AB50y4mNHsWytjlkjse0UlnM0rVnkwGFJ8DDm0FzS1WWYqTKQiZLD7qcOJI9oEDMgbw/DFReuqLBF795atWwguw44EJ/Z1d8mWlbKCp7AzCVBShiqzpJGlWJ0dshdFCMg2AvNUgrKlDepiVkkcSTmHJISNXeNQsl7omB0qxDiIeeZliwvuZNSY6aN09D8oaE0GFqO6eh+URCEwVWZjo5WZjoVNibnsR/wC32f8AB9TCNoNqJElJQo4yThKUmopiqeDN+aAsq2TJdzSVSqKwCrtRz88oza3W1Y3Ve0d7vIp3t9IIk8CYlrYYwrf16JXLZ1YauCQ+IJaWaDJg3+YGbPTJBXhtCN1dAolYCTw3SwB4wDvCc4Cic/lrDKFqAC1EFsJqcx01yaGCrK4zH9FauWRuOZodr+zmzFigzJb1oQoNxDgv1eEWfYiVJ3nXOIIOFkh836jLUZc4HbC7QTZijJTVIBJSqoQMgpJ0qQG1fvi7SZSmZZBPIEDzjH6m3qKG0ls/vNalUYZWRpkvLQDJqDkABkOUA9q7gFqQkITiny8tMcsmqSo0cGorqYl3reNpTNCZNlmTUILrUAGKW9yu8Q/lBqWCUghJdnbI165GKiPZQwt8+/7w2CONHiZQjZq0ocKkTUMDXAsvqwwAiv1hiRLWjdKFhRZn3SOoIjWLZe0qVSYsgsDhAdQBFHqw8YD2/b5ASqWiV2iSMpxGHvS31jZq6uy3lP7zO6jp9SgA8TLrfN7SYo+01PCHAjCmqTqQ45V9YftkxMyZRmNWQmnTRgI8kpCCRkfEEHiNY09WwEwyMGDv25YFFEbznrx4xNsMuXMOKctmqwzVXJ/oBCF3eVHLv06RI/0o0KPA6EaeUSzrjbacAYXtCUkjAAAQABkBU58y0RJNnCDiNcOY4v7p5EZGBMxSkuMVC4OtMz5wr9umqo7lgH1NcjxHpChSexhk4hefZu0YqQHpifIk0cEZHJ65xBnTFJBABCiXalA+WXJ49N+sSEDCyiRmzHMFNX/zxhqZbQSMxifIgkNSriOCMORBMakSgZoJLqzdzVn4fKH5yyApTqwktmTlE6xWMhJUoliNeGmUQLVZy/tHDmH0fOg1ekSHDNLfSnQxJ7idPRNSwKSMQBTzSciORh657AubOSnHhBO8pioJTqSBw+cErh2Qn2msmbQUKioBLgAkCpKiH0Bi1WT7MsLFdrUBRwmWFEnWqsLDKFWdRWgwWAM1g2dzn8j/AIksbBWWSnFMxzUtixKUAk8S0sA9zwVQEhCQhghnSlIZNRnxJbUkmPbmCZUlUtExc9JcDGlKcKtSwqT3wiYSGYOCa1Zh9Y8/1FrMcasy1SudzEGaMTOMTOz1bi3CJUgolJM2ZMISpWEJwAtSoJBq4fzhhKA7sHydvrHLkotSJ1kUFJCktiIoFZoWk8lDwJhVOnWM8ft7ybyQszw/u7UoIUoS0LUUlQ92uFxWrUjSbltwUgEqr3A6aAniPGMaStcqaULS0yWopLgFlJLMHpnBuxXgCp0qKapxJDpqSxYPSPTMhE87gjJA2m0S6hxWHT7J6H5QK2bmJ7FCCsKU2I9CTk+bMQ/Lg0FV5HoflAQxMKVmY6OVmY6FTalwv+9jLu6ySyDhVKKgQc1BRo36zikzLWZgSFbtUsTvFIBfdIrqaHlwjaNnLplTbvs6piEqKZRYlx/NRxVoxm0SgqZMxDClKikBORIzrwHCGptvMtaVd21SZZbrSxJ3gsulyFENniSAwzHOnKo+95BV7IbMlnwlg5bgG+cQpVqPtBwnIA1dsyeEOTJ6SCzMGzNeZ6PDAjBszq+lViSrY/KXzYmySLHIxzJyCuYEqIS5KXG6lmzAJzo6jBG1bYoT7AJ5q9E084y6bf0w4UhgaB/KJ1gCpvtF8q1cdGyipb0WpjZZ3mlQ6/Qk0O69rQpZxS0l2G6pQPUAkp9Ytkyy/uxOFJZ9408Xyii7MXMgKSwGYcn5vGu7QGWLP2IaoSABw4+UJPR1MjMTjAk9SzUui43bn7TF/tDSccuZKKVJWnAo4gWUnJwDR0kflMU6fYzhLhuB1dmpRvONCvm48BrrrFVtljAcs4q6eOVRzoIsdO4CAD9YHV/D7CvqVtqHiV6y3eosRRywIzBFXppBq6tn12ohKmC6gKcAls3Gp1enfCbGhSFBawEpSxSO9ywzJbWNWuG5ULBmGomhCgzirZ86NFlrCZhKgMB3X9mgQl5inSBoN40ryrFPvm7ZklZSMSUioOSgNHbXKNz7IJADk9TAa89l0z0qNApSSkvwcEF9CCPOFEnmGU22mOG4VLCVslQfCAmlSMVeZfxgncWzsxSCUy6n2SXwjQl+8RpVm2IR2WFQSF0cpGoaofI00gxd11IlS0oABw6tWJ1tI0AjBmTH7NppAWCl+FXHI0ziPZdhFoUStGLFrG1KljhDRlDgILWYekTGrzugSW3s6YU+SQ+sArxseFq0yBDVVmcIzI5xp21l1YliYA2FKgeQzBA4xm94IOMFQKRkBqEtoOgfvgU2MWV7CP7ObSTJEsy2GHFixfMAZk9Ivt07ZS5hEqa6VjRTvpqa+Lxm1otUvCnsgXB9otlRsLZVenSsdLsc+YrtSJii74yDU8iYTd0qW5Y7ZmzQHVQh3Pt2/ObLOlJ3SgulQd+8ghxQ5QLnSMUwEKWnDmG3VO/HP+0Cdk7Za1q7NKHxEULM/PTviwbQX1LsSyifLdQANFUL1FTGS3RuCSvHH85ln1NPyn7+8iqsycYW28Az1y6ZQK2o2qm2W0YcX7uYlKkOAUjdAUkYgwYg8M4IJv8AsVpThJMvFo+JJ7waRE2puuRMsSkKmSnlALlKxOdApLHeLjzEO6aso+l+Dt/P9QLWyNQEzi+bYJtoUtRG8XUQ1TrlSIgUK8dP7wjGjIKxdActC2keCaGNa6cB1j0AXAxKLWDyP1h67toZ0tglRwpFA7tm4BzGZ8Y1jZq/xarNjcYwDjSM0mrU4NGK3fasCkkBJ44sn5RabjtM2ctU2zoIVLBfCR7OTKSWcGtHOWUJZYo6DwRmBVZx0cY6K01JpVh2p7G7bKUJxELCFh2YJxKIqKulvGKLtPOkqWpUkKCDWob2s9a1JryjpduWiUwJwUJbMKDhweLE+MDLVNBSU1J4HgAGp1+UEuSZiPayWEjyYIKWRkefyiMiTRwz0DPBS2WRYG4kuA7h2A11pDSELZ8ILDx8j8xF0PttBvsyFPBg9cok+zq1Brwi0XRLCEJSKUr1NTAWXOUXxlgaPk3Ln5wVkzKJVoR5ihhdxJGJpfB3U3HXziXS57Wx5GLbZrUyXLGmZzHKukUO6JuTwdm2oNnGXbUH74npOprW07RvaC9AtTJ9lOXM6mKpap1YnXnPiv2i0uWeH1VgAAcRzFK6tIk20WTElMz3mTmSaNoB9eMXbYW9wqWlCyzUSScxoDzen6D01YIQopHuBteTEcIlbPicZCVgAkKYvQe0xB4Zt4cBDsbTw1m1h/ObEJYh2z5QKupUwACYCN0sc+FCeNfIwWs2UdOjhhMLUIS0dOiCI8KYWRCWjpMGXlYMQNIy/be68CknIk6Jd9R5xsChGabZ3/jJQgjCwxMxL4ilSXHNurx2cSVTWwTycSn3Zd4SxUAVeXdFusKlrAQd4aDhFbsy4tdwTwFV1FITcxwTPZ10LVT8o4l/2EuXAFTCBwH1MU37TJKZ89bh2p4BnBiy3ffKpYwg9OT6xXdrpgZJfeL+H+YFerVkWpRvyZjdP07WdWzWb6hgTKjYDIW4U4Pd3H1hxMxyQSSC+pPdXw74n3gkKcHIwDlzWJbR25GLg+ffvM34jQ3S2YU7GSJlhGEhKSgZliw7yz+NOUD5tiaoIIPMEvwgnZ5o/wDjObuQCO8CvjEJakVZI6hyO4HIQxGYTIMZFnVly74IXJeq5EzGGIeqTUcjhObOa5iGZM80YcG5Gjl+ESbFd+JTbxLu6TppRtOIiS23zSV52kgx0cY6KU9NJE5BCQagYa5NVyMuPPhAqbaVCjByWc0NNa56xabju7tJc1Zd0y9zhiKsCaGhzWO8wFvm6QieQkHClNCrN8I6tXSHV47zz1wOo/cz21ulKic0to7O+hzNP00B5UwlRwqDnOmerl8tYkz5RCQ9AasXr9NKdYcCygByongBn3AFhBrsMRJ5kBawPacuaFhXuBrBa6F4pKkmrKMQVoKkvuoc6VbU7x15CCF1WXAgKYhMwEB9WasExGI/pWK2ZEUm2Ll+yoiFzNoZxDYk/lT6RGtOcQlqgQgM9AOqOI7abwUr2iTEXtqwzOXDBmQ5Ugv1BI3lpNsSCjFiIUkUGVFGLdsfeyP4YYha1qU5bCk5U84reyklNqs8yQr2xvyzqCAAW8REO5Lpnz8QkuOzLrKiEJQ/8yzu6ZZ0oIrbEkeJj25D58zcLPaAoULhnBzfhE+xqcRR9nL17KWRaLZZ5iwCAErJ71KKanpQc4n2/a1MmRM30GZlKwKSrESKFgSQE5klnaBJjUpsYgaTvD95bQWeQcM2chCs8JNW0oKw3d+0Vnnfw5qCTo7K/KpjGSSrOqYugVMWskksVKUTmS1TCrXds2TWbKmIGdUlL8ACQzwGqbTfC61XBf5v525m1RFtd4IltiOa0IzGazR3ypXuinbDbXKUoWecXJ/hqOb/AMijqeB5NwgbtNfaTaMQGIS1LWaliUjBKpkWICh1MTmY3UUtQ2lpc7wmGfJC5C1pPJWCnNweXOtIyi3HcmLKgrEqmp4kk8XH6eLYm/AEdhIY70pJDnER2YKpmLMCia5vTStJ2ttaUq7NBdyVKPFRJxZUFeESu7ASKBlw3ieXcoKNPDlF3uqyjBi4RltnthQXBY8otF37cqSGUlKuY3T3tQ+ES9Z7T0w6gsuBLHa75WmgLNyEALfeRWSSSTxMRLdtCmYXYjlAudbnyEAtW/EupfXWucAGOWmdWAaLQynfVx4xKts5kniaesQ5JYEl+oAMXK0wJ5H4v1QusAHaPqtGbYGOYwV6OPWGUVPXSPFrJ95+oAhctLapPEk+uUHjAmLJUuWw5nXRot2wt2Y1FSkHClJILsH6ekVCTNq2HCeRoRGm7HS2kkg556sWyeK7+8dUMmURWcdHKzjorz0k0LZ0YLIC53wGGjAF3/7FR74bVcYm1Ux7h8xFh2WsCVWGQSPc+pgzKsaU5CDEx3HzH7zF9q7pMpZSpISk+yU0JFOsCZ0lOEBlYcqPXq5+cbDtjcYnSThSCoVqRVqjPnzHN4xyZZFpmkGgBLthLcnqIMH3lOxcGNJu5U0jOWgOBjz8NA/fFj2uPZmQhPsiSMLcRr4DzgHbCKFlEAsGNelBWDtul/tdjDMJ1mFRWqOROZDBxo3OAc7qTxG9OQCRK7PtAIiAJzqhzsi7LBSSH6jiIiq3TkYuLjiXtW0TONYYKo9nKcwkSy7MX4Q8DaIezxLZ9n88i0p4JRMUrphH1EWXaFBlqTIAwy0pSvCPemTEha1q4lzhHAJAEVi4pws0pdMU6cycnCJfvE8Hy/xFrtqv2myonD+JJCZc3mgUlL7nwnujMt/+hImh8PYeoCcePtmC7NZlTFpQgYlKLAcTE2ddsmWWXapOPUITMmAdVpS3g8M3Pb+xny5hDhBqBmUkFKgObExMn3ACCqzK7VDndymJHNPvdUv3QueidiHAJwPPv+fEROvBMuUJUhZOI4pk1IUjFoiWkllYRUnJyeUN2C/VylHETMlK/iS1kqC0655KGYIyiDCVmOzGeghUg757yVetm7C0LQgndIUhWrEBaD1YiO2tn4eznM4tSUzNAntAwmor/WHbmIc2lmOuUR71nkEnmEYf/wAwxfD/AOkIIUQUWogV0VLxEdHGUMQZaYXxJS/TK55Hf957c83BZ50/3wlKA+YoPqR4RUL0mPgLucNermLHcysdktEpwVMJiRkWo4pQ5Co4xVSgqOHWDpXDsT/NplUn5BI4XD8qbCbVd60e0kp6iIyltF0YbiNNpEIJn1hxE2sDZUyHpc2IK4gNeTPLbMxKAGkNFbZEhxoaGHbRZyJaVsaksehLwxKLlzTzgxgiZVpJY5j0kkglnAqWNT+hHsy0GjO3Al6HrrC+0yJApkdfKO3W3hXPuzHrAd+IuP2NNUtx15EZxq9zKdBKQBTQM4Zw/jGZ3Ut1iiSBvF+FCe/TvjX7skPKBwlLpyOYpkWyLRWsO8tUzK1Zx0crOOitPQzaNjv+DZ/wfUwYeA+x3/Bs/wCD6mDEMmQ/1GNWmypWGWkKHAgH5xmO3Oz6JbGUyfyA8/ZSCVc41IiMw21QApYUe0I9lW66XNQp04hrkS9I6IsG0ostWHJJIDgs4JP9VavBeyW1MtsakBSvZQkMQDxzJ7yBANSmFSc6h3fuj2VMUkYwEpJABJcKA5EORThBsmqVQcQnbwlSgMIISXdNCDwFGfXCWfR4jGxdokqTNSpI0UBuvkHJBhMyVhdXs8WxEEEZ7wZ+EMItKFEIUnEC7nUkUoAMzx08Y5QcbRotKxtd0DExWDR2S3zcwxMtRQcKUmgoVVPdxEOTipWIJCU4mAbeUEj3UsCc8yYXaJJYAIIEsAAumpZ1Z6kvDgf6oDWEyHMEwklyHbPUaFiM4ObM7Trs8wBQBoxCqpUk0KVUyI+kBVKUVMsgUdqd4ca+OcLtChhcgB2HSp8XgmUMMGTVa1bZWaRLu6z2qtmmCVMP/gmlg/CXMyI5GsQLTInWOYFKxSlpIIPEv7pyV3PFEs15rlkBW8nP+od/fkYtt1/aKcPZrUJsrWXPqP8Aqc0nviq9LL7z0NHxXUuknPsef/fzlitW0Ui0B7RIOPWZKZCupB3V97QPl3dJmqaVaAA4/jJMph1qk+MOSrbYJg3kTpBORSsTE+BDtHL2ex1s8xM8fyjdmDqhWfdCpqVX0jZGK+x4/wC/3kG/56F2hXZ1loCJaDxShIS/eXPfDO0M0puuQlv4lqWrrhlgfUx7aLtmoUQqVMBGmEu/1iPtriFlsUkgpW02YUkEFJUshLjSiTDat3Ep/FGVem0Kc8QHdNq7NT1feA03ToeT8odtF3nH2ifZzLacPOB0tK15GuoY08od/biE4Kg6PTEAx3osFDnInl67SgxJ1vnGelO+CQMtf7RX7RZVJVhIrBefaELViCcBL5HLg0JIBzfmeTVY6f3jqz6e0c9oaCjIUBowLO+vLjD9ksypighFVKp04mCEqWh8hTyBy74WbYZSyJSQhw+LgMi3PnBG0nYCAHA5itq5iUplSEVTJBCjxWQHHhn+KAcsZZnwgiZgKi4yp1PD698NTpQBGFI4EaHrE1nSumIdtbZjUtA0I6F8/qYfEtqktxhMtJIBHqe/iIcQKkVctThkR1FIkmDiT7JacJQZaUg4golTEFWYr/IGBY8KxftiLUFKnHGuapSXXNJZBVwQg6M28eGQEZuBiGpJdurg99DGo7H2BSbOH1BOXKK7x9W5lAVnHRys46K09HNo2O/4Mj8H1MGIDbHf8GR+D6mDEMmS/wBRkS8LaqUyhKVMR7xRVSeBwe8OhflFB26myJmFcopUo1NS44jCTQmrgiNJMZlt1dxTPxlAOKuIOSeoaiqZilIExD8Sk2lAAdTHOhSzdDmIgSZisTgsPdcUAehrR2A8YlW+0EO2J8g+nhUj0gGu0VUCVEPTWg+uUWakLCU2MPqtoUzqCnca6akO2o8YC2i14FEh8TNifSvsgZGGJ6CSKk0GEa/rpDapJBGLPh048BD66lXvBLZkmySCrCkqwg71cgB1I1gwbWEkpbtSkPRIoe6nlASUmYtQXmSWyy9KROWhg2JnIBegpWh608YGxcnecIqaqco+yz8gCONW9IZMqYpQQkFyXNR4sKCEyFqUVKCiEjWrnkB6wQkkJQSxdVASc0ipfKmZJygSdHYSRgyGqS9GJwkOoEqCmzyzhqbIAGIoIOmbd7tWJdolslwaFnLBIA4JD1PGGJ1iJdTslRVVVMqBhzrBK3vOkYTlD+GvqBTxTl3iJMjaOYlwwLaihpDKZaQ2bjMjp9PSJCMLBwK18X/VOME2k8jMNLXT6TiHLr+0Weg0mTEqAb2ipJ5MqjwIvu+1WqeZqy5KWc00rQZU+cRl2NJ40qwzegHUUh5VmTjyo1QDxqX6/IQsKinIjHvd10tI5llRQkEgEAl86k18Gh1NnU53iShi7aEtpXlDwDhWRxVHBjUAdwhq1zFIyLCiW1ISxNePpEhsnETiKlWPECqoA6Zg5fWHUWUsaimfQ6wxKtmLCgUqz8lMzc4Um0AlAd9wgj+reDHyMQQ04YjxkkZtm7g5k5eUR55KeAfMGp5dw+key7SAkOScQKSOFU4VeFISucMLjSh51NfCOCkHedPRNcgtQCnX1zPhHspjQVq58f8AEKC3YUYacc3J501jpRS9KDiRTiO48I6REJlEEE0d+TDIGJiA65b5sCQOGY8mhmbLxKOlBungBkP7xIkWXEoVJenDpn0aBZtpIl12c2NCgiYCCmrhwQ708mpF6RZwhBA4H5QI2Mk4bOnCXQapcuR/Mk5ZHkIOTfZPQ/KEE5lxRgTFVZx0crOOhU3Zs2xx/wBjI/B9TBqAmx3/AAZH4PqYMwyZL/UZ7FJ28udav3stAIA3y9K64W860i6mB1+WMzpKkJVhJ1r4UIiDFMMiYTeUgh296h5HlrD107KTF1w7p945DnEy+brMuYUqSQxq716cesXjZCwAynClFKwN1yGpUMYarkLgSsqZO8zy/wC4BIXL3sQWBxBZTM+RArlASZKCVbwdJLHppQaMxi4X3IXImLKUbrLAUCCSDh3FJUCGH1isypbAO5dn6DIvyhqPtFsN49OWlAABSHqyanzeBZlqmElWXGlDBmVJSQdSksKHImtf1lpFmufZNM2WsoehIBLORmk8nBEQG0feSE1SmzUthSGAYUp3u3zhwWkYiVuQzCjgtxDgNwBplHXpZSlZSpiUqD60Ay8eERv2tTnECU9GpVhpypEhciBxH5tn94u7Yi/CmFPUmraBuMeKQ4Jc5ua5VJavR4aTb8JJISeBJJY9DlEVVoWo7rcMqNzeJCMZOZKl2RZrVnZIA9rUeVTD6bOo7tCl2fC5KtW6eER7KoimFKlZODl9E+EEUoIDqGBOQAI7ySYhziSBImIZ4S+QbM93TSFIRRyfaz4mjU+WkOyFg+y5IfCMgxzUeMeLOEucJUQAkDJsiphpUtA57ScTmycZEZNSjV7jDKpYJqCAH0c55gRIEvLUCtOvnDc58IJFFBwGz4/4iAd5xkNctADJBCzVtQ2fiGPdCxZqpZxUA8QVAt698RFSmJq7vUeR5f3h1E5YADYg4PUB6HxiwQcbGLiBLUHOWJKujp/xDkizUSeKSrl7JceIhaLaQGKHLU1FcQJHj5Q/ZrKpQSkCumrP8usQSYQGYiUTmR7YbwyPkY8XaAEhLPus3/1+flFqs+xcyaEkjCOD/qkE7H9nNQVHhRuGUK1LGioyhWN8zWod+/0ix3bc65pSJQdQV4VzLaDdi1yfs4RqsirUGaXcAvq1O4RabtumXIThlpA56nqdYU7ajJWo94u7bAJSSBRziI0BLYm5O574fnZHoflC4bneyeh+UBLMxZWcdHKzjoXNqbHsgr/ZSPwfUwWMyKZs7tdZZVmlIXMIUlLEYVFi54CCX37sfxT+RfpDJmPW2o7SwYjHhTAD7+WT4p/Iv0jvv3Y/in8i/SO2g+m/gyfedxSp7dolyNdej8I6wXQiSGQ4EQPv1Y/in8i/SOG3Vj+KfyL9I7aR6TeI3bdiJCjiTKRif3isCv4TSKjP+zZfaMGSCSAM6CpIBPssQwd4uf37sfxT+RfpDM3bWxlSVdoXS7bq9c9OQjs+8A0E/wDGViybGzRMCAkIIJxL3iFVDEB2OtOvSLxd92CSjCCScyo5k6kxAG3Fj+KfyK9ISduLJ8U/kX6R2ZwpYdjKbtfs/MRMUsJlplKNMPi5S7vzinLux1MoKdiwDMc9fWL1tJfVlmlXZoJUahbkB9XSRFYRNb1dusSHI4iH6d8/SYKXYgQlxvEEVI/6nur4QzMlhwGJoATlz8KHwgosEtyd+fLvyhVmlodImJCk6s4w9GNTDVs8wPw9n9J/SAFyyCQEueXU98eS7GpR3i3VyebCLiiRZndP7sNUF1kmuQagYt3PBOTY7uJUVLXUEAYTTnujOD9eT+Fs8GU2QUoSUgKL5/1fi1A5CJSLsWRjIDlgKZOQPrFvCbvwpTjxYRmUKc+UeqtVkZkzNQRuq07oUXEaOmfwZWLVYJgG6AKADWgiu2m0rOEElkhhplSnF40uZbbIpJSZjvT2VDPmBFct90yFrUoTQEhglISoboZwKMDnBI6rzIfp7OwMrtnluzvUUHHj3Zw4qQCBxbQN3uPCD4scnEFFSSkD+GygGFQh2rzOrmEWmShXZoxgAh1qAO6VEOkD+VIyb6xJsHaL/D2f0mCFWUowkuyg4epIJOXCCd33uZbJQEorUqBNeJoT5GPQlOOiiAMaQTohjgYNmfrEewWVPaJ7QsNVZtSlBnpAlweZIptHCn9JpuzUqWTi7SbMmhNSoLSmueAKADRYwIrlh2wsqZaElbEJDgJUwLVApD/31snxD+VXpCsyyKn8GHI6Af31snxD+VXpHn31svxD+VXpHZk+m/gw68NzvZPQ/KA331svxD+VXpCJm2dlIP7w5H3Vekdmd6b+DMzVnHRxjoXNef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60" y="1873697"/>
            <a:ext cx="3564000" cy="3079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78" y="2399505"/>
            <a:ext cx="2800350" cy="162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F:\PFiles\MSOffice\Clipart\homeanim\ag00391_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1410" y="3817831"/>
            <a:ext cx="2604774" cy="2572650"/>
          </a:xfrm>
          <a:prstGeom prst="rect">
            <a:avLst/>
          </a:prstGeom>
          <a:noFill/>
        </p:spPr>
      </p:pic>
      <p:pic>
        <p:nvPicPr>
          <p:cNvPr id="20" name="Picture 24" descr="F:\PFiles\MSOffice\Clipart\standard\stddir4\so0206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2921793"/>
            <a:ext cx="2343150" cy="3468688"/>
          </a:xfrm>
          <a:prstGeom prst="rect">
            <a:avLst/>
          </a:prstGeom>
          <a:noFill/>
        </p:spPr>
      </p:pic>
      <p:pic>
        <p:nvPicPr>
          <p:cNvPr id="22" name="Picture 23" descr="F:\PFiles\MSOffice\Clipart\standard\stddir4\so02008_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3678" y="5175061"/>
            <a:ext cx="1762125" cy="1412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304800"/>
            <a:ext cx="7772400" cy="99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0" y="3276600"/>
            <a:ext cx="3505200" cy="3581400"/>
          </a:xfrm>
        </p:spPr>
        <p:txBody>
          <a:bodyPr/>
          <a:lstStyle/>
          <a:p>
            <a:pPr algn="ctr">
              <a:buNone/>
            </a:pPr>
            <a:endParaRPr lang="ru-RU" sz="24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ru-RU" sz="2400" dirty="0">
              <a:solidFill>
                <a:srgbClr val="DD4B39"/>
              </a:solidFill>
            </a:endParaRPr>
          </a:p>
        </p:txBody>
      </p:sp>
      <p:pic>
        <p:nvPicPr>
          <p:cNvPr id="6160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21550"/>
            <a:ext cx="609600" cy="588963"/>
          </a:xfrm>
          <a:prstGeom prst="rect">
            <a:avLst/>
          </a:prstGeom>
          <a:noFill/>
        </p:spPr>
      </p:pic>
      <p:pic>
        <p:nvPicPr>
          <p:cNvPr id="6161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47" y="4004658"/>
            <a:ext cx="609600" cy="588963"/>
          </a:xfrm>
          <a:prstGeom prst="rect">
            <a:avLst/>
          </a:prstGeom>
          <a:noFill/>
        </p:spPr>
      </p:pic>
      <p:pic>
        <p:nvPicPr>
          <p:cNvPr id="6162" name="Picture 1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715000"/>
            <a:ext cx="609600" cy="588963"/>
          </a:xfrm>
          <a:prstGeom prst="rect">
            <a:avLst/>
          </a:prstGeom>
          <a:noFill/>
        </p:spPr>
      </p:pic>
      <p:pic>
        <p:nvPicPr>
          <p:cNvPr id="6163" name="Picture 19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732" y="3075781"/>
            <a:ext cx="609600" cy="588963"/>
          </a:xfrm>
          <a:prstGeom prst="rect">
            <a:avLst/>
          </a:prstGeom>
          <a:noFill/>
        </p:spPr>
      </p:pic>
      <p:pic>
        <p:nvPicPr>
          <p:cNvPr id="6164" name="Picture 2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0849" y="5478256"/>
            <a:ext cx="533400" cy="515938"/>
          </a:xfrm>
          <a:prstGeom prst="rect">
            <a:avLst/>
          </a:prstGeom>
          <a:noFill/>
        </p:spPr>
      </p:pic>
      <p:pic>
        <p:nvPicPr>
          <p:cNvPr id="6165" name="Picture 21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40038"/>
            <a:ext cx="609600" cy="588962"/>
          </a:xfrm>
          <a:prstGeom prst="rect">
            <a:avLst/>
          </a:prstGeom>
          <a:noFill/>
        </p:spPr>
      </p:pic>
      <p:pic>
        <p:nvPicPr>
          <p:cNvPr id="6166" name="Picture 2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95400"/>
            <a:ext cx="609600" cy="588963"/>
          </a:xfrm>
          <a:prstGeom prst="rect">
            <a:avLst/>
          </a:prstGeom>
          <a:noFill/>
        </p:spPr>
      </p:pic>
      <p:pic>
        <p:nvPicPr>
          <p:cNvPr id="6167" name="Picture 2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286000"/>
            <a:ext cx="609600" cy="588963"/>
          </a:xfrm>
          <a:prstGeom prst="rect">
            <a:avLst/>
          </a:prstGeom>
          <a:noFill/>
        </p:spPr>
      </p:pic>
      <p:pic>
        <p:nvPicPr>
          <p:cNvPr id="6168" name="Picture 24" descr="C:\Мои документы\Мои рисунки\zwe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943600"/>
            <a:ext cx="7848600" cy="754063"/>
          </a:xfrm>
          <a:prstGeom prst="rect">
            <a:avLst/>
          </a:prstGeom>
          <a:noFill/>
        </p:spPr>
      </p:pic>
      <p:pic>
        <p:nvPicPr>
          <p:cNvPr id="6169" name="Picture 25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6019800"/>
            <a:ext cx="8229600" cy="525463"/>
          </a:xfrm>
          <a:prstGeom prst="rect">
            <a:avLst/>
          </a:prstGeom>
          <a:noFill/>
        </p:spPr>
      </p:pic>
      <p:pic>
        <p:nvPicPr>
          <p:cNvPr id="29698" name="Picture 2" descr="https://encrypted-tbn0.gstatic.com/images?q=tbn:ANd9GcTgk9jJXcQTqDxlTs8_vvipMpMOmcCiLzRzF5lI--CixjvkaYCZ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86" y="2234419"/>
            <a:ext cx="3071103" cy="238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encrypted-tbn0.gstatic.com/images?q=tbn:ANd9GcQHFuzMYXU3dNcaTywFcmQ85iqQbj7qaYxKDDT9LX6EWnweRgqbCg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https://encrypted-tbn3.gstatic.com/images?q=tbn:ANd9GcQvXALt-zJeNaqQ7CN5PZ1SnBuBQZcYx-TSLQtgaAXIMHMSfb8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32" y="3664744"/>
            <a:ext cx="3062808" cy="2171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942" y="4750594"/>
            <a:ext cx="36951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4800" b="1" i="1" kern="0" dirty="0">
                <a:solidFill>
                  <a:srgbClr val="CC0000"/>
                </a:solidFill>
                <a:latin typeface="Vivaldi" pitchFamily="66" charset="0"/>
              </a:rPr>
              <a:t>Adventskalender</a:t>
            </a:r>
            <a:r>
              <a:rPr lang="de-DE" sz="4400" kern="0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4400" kern="0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8" name="Picture 3" descr="C:\Мои документы\Мои рисунки\schrift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47" y="233400"/>
            <a:ext cx="5410200" cy="212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2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5800" y="228600"/>
            <a:ext cx="7772400" cy="1295400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D</a:t>
            </a:r>
            <a:r>
              <a:rPr lang="en-US" sz="48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ie</a:t>
            </a:r>
            <a:r>
              <a:rPr lang="ru-RU" sz="4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 </a:t>
            </a:r>
            <a:r>
              <a:rPr lang="ru-RU" sz="48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Weihnachts</a:t>
            </a:r>
            <a:r>
              <a:rPr lang="en-US" sz="48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krippe</a:t>
            </a:r>
            <a:endParaRPr lang="ru-RU" sz="48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953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/>
              <a:t>     </a:t>
            </a:r>
            <a:r>
              <a:rPr lang="ru-RU" sz="28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/>
            </a:r>
            <a:br>
              <a:rPr lang="ru-RU" sz="2800" i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</a:br>
            <a:endParaRPr lang="ru-RU" sz="2800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endParaRPr lang="ru-RU" sz="2400" dirty="0">
              <a:solidFill>
                <a:srgbClr val="003300"/>
              </a:solidFill>
            </a:endParaRPr>
          </a:p>
        </p:txBody>
      </p:sp>
      <p:pic>
        <p:nvPicPr>
          <p:cNvPr id="13322" name="Picture 10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2646626"/>
            <a:ext cx="533400" cy="515938"/>
          </a:xfrm>
          <a:prstGeom prst="rect">
            <a:avLst/>
          </a:prstGeom>
          <a:noFill/>
        </p:spPr>
      </p:pic>
      <p:pic>
        <p:nvPicPr>
          <p:cNvPr id="13323" name="Picture 11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4204" y="4277518"/>
            <a:ext cx="609600" cy="588963"/>
          </a:xfrm>
          <a:prstGeom prst="rect">
            <a:avLst/>
          </a:prstGeom>
          <a:noFill/>
        </p:spPr>
      </p:pic>
      <p:pic>
        <p:nvPicPr>
          <p:cNvPr id="13324" name="Picture 1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85862"/>
            <a:ext cx="762000" cy="736600"/>
          </a:xfrm>
          <a:prstGeom prst="rect">
            <a:avLst/>
          </a:prstGeom>
          <a:noFill/>
        </p:spPr>
      </p:pic>
      <p:pic>
        <p:nvPicPr>
          <p:cNvPr id="13325" name="Picture 1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762000" cy="736600"/>
          </a:xfrm>
          <a:prstGeom prst="rect">
            <a:avLst/>
          </a:prstGeom>
          <a:noFill/>
        </p:spPr>
      </p:pic>
      <p:pic>
        <p:nvPicPr>
          <p:cNvPr id="13326" name="Picture 1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657600"/>
            <a:ext cx="533400" cy="515938"/>
          </a:xfrm>
          <a:prstGeom prst="rect">
            <a:avLst/>
          </a:prstGeom>
          <a:noFill/>
        </p:spPr>
      </p:pic>
      <p:pic>
        <p:nvPicPr>
          <p:cNvPr id="13327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533400" cy="515938"/>
          </a:xfrm>
          <a:prstGeom prst="rect">
            <a:avLst/>
          </a:prstGeom>
          <a:noFill/>
        </p:spPr>
      </p:pic>
      <p:pic>
        <p:nvPicPr>
          <p:cNvPr id="13328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429000"/>
            <a:ext cx="609600" cy="588963"/>
          </a:xfrm>
          <a:prstGeom prst="rect">
            <a:avLst/>
          </a:prstGeom>
          <a:noFill/>
        </p:spPr>
      </p:pic>
      <p:pic>
        <p:nvPicPr>
          <p:cNvPr id="13329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1322" y="5052219"/>
            <a:ext cx="533400" cy="515938"/>
          </a:xfrm>
          <a:prstGeom prst="rect">
            <a:avLst/>
          </a:prstGeom>
          <a:noFill/>
        </p:spPr>
      </p:pic>
      <p:pic>
        <p:nvPicPr>
          <p:cNvPr id="13330" name="Picture 1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004" y="5354812"/>
            <a:ext cx="762000" cy="738188"/>
          </a:xfrm>
          <a:prstGeom prst="rect">
            <a:avLst/>
          </a:prstGeom>
          <a:noFill/>
        </p:spPr>
      </p:pic>
      <p:pic>
        <p:nvPicPr>
          <p:cNvPr id="13331" name="Picture 19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437" y="6235700"/>
            <a:ext cx="8229600" cy="525463"/>
          </a:xfrm>
          <a:prstGeom prst="rect">
            <a:avLst/>
          </a:prstGeom>
          <a:noFill/>
        </p:spPr>
      </p:pic>
      <p:pic>
        <p:nvPicPr>
          <p:cNvPr id="13332" name="Picture 20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525463"/>
          </a:xfrm>
          <a:prstGeom prst="rect">
            <a:avLst/>
          </a:prstGeom>
          <a:noFill/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04" y="1256896"/>
            <a:ext cx="3604642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46" y="3429000"/>
            <a:ext cx="3417458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152400"/>
            <a:ext cx="7772400" cy="1143000"/>
          </a:xfrm>
        </p:spPr>
        <p:txBody>
          <a:bodyPr/>
          <a:lstStyle/>
          <a:p>
            <a:r>
              <a:rPr lang="de-DE" sz="4800" b="1" i="1" dirty="0" smtClean="0">
                <a:solidFill>
                  <a:srgbClr val="CC0000"/>
                </a:solidFill>
                <a:latin typeface="Vivaldi" pitchFamily="66" charset="0"/>
              </a:rPr>
              <a:t>Barbaratag</a:t>
            </a:r>
            <a:endParaRPr lang="ru-RU" sz="4800" b="1" i="1" dirty="0">
              <a:solidFill>
                <a:srgbClr val="CC0000"/>
              </a:solidFill>
              <a:latin typeface="Vivaldi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81400" y="2895600"/>
            <a:ext cx="4800600" cy="3429000"/>
          </a:xfrm>
        </p:spPr>
        <p:txBody>
          <a:bodyPr/>
          <a:lstStyle/>
          <a:p>
            <a:pPr algn="ctr">
              <a:buFontTx/>
              <a:buNone/>
            </a:pPr>
            <a:endParaRPr lang="ru-RU" sz="2800" i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</p:txBody>
      </p:sp>
      <p:pic>
        <p:nvPicPr>
          <p:cNvPr id="7181" name="Picture 1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36522"/>
            <a:ext cx="609600" cy="588962"/>
          </a:xfrm>
          <a:prstGeom prst="rect">
            <a:avLst/>
          </a:prstGeom>
          <a:noFill/>
        </p:spPr>
      </p:pic>
      <p:pic>
        <p:nvPicPr>
          <p:cNvPr id="7182" name="Picture 1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09600" cy="588963"/>
          </a:xfrm>
          <a:prstGeom prst="rect">
            <a:avLst/>
          </a:prstGeom>
          <a:noFill/>
        </p:spPr>
      </p:pic>
      <p:pic>
        <p:nvPicPr>
          <p:cNvPr id="7183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513705"/>
            <a:ext cx="609600" cy="588963"/>
          </a:xfrm>
          <a:prstGeom prst="rect">
            <a:avLst/>
          </a:prstGeom>
          <a:noFill/>
        </p:spPr>
      </p:pic>
      <p:pic>
        <p:nvPicPr>
          <p:cNvPr id="7185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13515"/>
            <a:ext cx="609600" cy="588963"/>
          </a:xfrm>
          <a:prstGeom prst="rect">
            <a:avLst/>
          </a:prstGeom>
          <a:noFill/>
        </p:spPr>
      </p:pic>
      <p:pic>
        <p:nvPicPr>
          <p:cNvPr id="7186" name="Picture 1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20688"/>
            <a:ext cx="609600" cy="588963"/>
          </a:xfrm>
          <a:prstGeom prst="rect">
            <a:avLst/>
          </a:prstGeom>
          <a:noFill/>
        </p:spPr>
      </p:pic>
      <p:pic>
        <p:nvPicPr>
          <p:cNvPr id="7189" name="Picture 21" descr="C:\Мои документы\Мои рисунки\zweig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5867400"/>
            <a:ext cx="7848600" cy="754063"/>
          </a:xfrm>
          <a:prstGeom prst="rect">
            <a:avLst/>
          </a:prstGeom>
          <a:noFill/>
        </p:spPr>
      </p:pic>
      <p:pic>
        <p:nvPicPr>
          <p:cNvPr id="7190" name="Picture 2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76400"/>
            <a:ext cx="685800" cy="588963"/>
          </a:xfrm>
          <a:prstGeom prst="rect">
            <a:avLst/>
          </a:prstGeom>
          <a:noFill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5705"/>
            <a:ext cx="3172084" cy="237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06" y="1093705"/>
            <a:ext cx="3354094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2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1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1569740" y="218282"/>
            <a:ext cx="5775920" cy="84851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de-DE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</a:rPr>
              <a:t>.</a:t>
            </a: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  <a:p>
            <a:pPr>
              <a:lnSpc>
                <a:spcPct val="90000"/>
              </a:lnSpc>
            </a:pPr>
            <a:endParaRPr lang="ru-RU" i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</a:endParaRPr>
          </a:p>
        </p:txBody>
      </p:sp>
      <p:sp>
        <p:nvSpPr>
          <p:cNvPr id="2" name="Картинка 1"/>
          <p:cNvSpPr>
            <a:spLocks noGrp="1"/>
          </p:cNvSpPr>
          <p:nvPr>
            <p:ph type="clipArt" sz="half" idx="2"/>
          </p:nvPr>
        </p:nvSpPr>
        <p:spPr>
          <a:xfrm>
            <a:off x="3543946" y="1828800"/>
            <a:ext cx="3810000" cy="4114800"/>
          </a:xfrm>
        </p:spPr>
      </p:sp>
      <p:pic>
        <p:nvPicPr>
          <p:cNvPr id="9235" name="Picture 19" descr="C:\Мои документы\Мои рисунки\Der Weihnachtsmann - Die Weihnachtsgeschichte - Die Geschichte vom Weihnachtsmann.files\weihnachten_blaett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03" y="266700"/>
            <a:ext cx="6400800" cy="533400"/>
          </a:xfrm>
          <a:prstGeom prst="rect">
            <a:avLst/>
          </a:prstGeom>
          <a:noFill/>
        </p:spPr>
      </p:pic>
      <p:pic>
        <p:nvPicPr>
          <p:cNvPr id="9237" name="Picture 21" descr="C:\Мои документы\Мои рисунки\zapfen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8458200" cy="982663"/>
          </a:xfrm>
          <a:prstGeom prst="rect">
            <a:avLst/>
          </a:prstGeom>
          <a:noFill/>
        </p:spPr>
      </p:pic>
      <p:pic>
        <p:nvPicPr>
          <p:cNvPr id="9238" name="Picture 2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057400"/>
            <a:ext cx="609600" cy="588963"/>
          </a:xfrm>
          <a:prstGeom prst="rect">
            <a:avLst/>
          </a:prstGeom>
          <a:noFill/>
        </p:spPr>
      </p:pic>
      <p:pic>
        <p:nvPicPr>
          <p:cNvPr id="9239" name="Picture 2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133725"/>
            <a:ext cx="609600" cy="588963"/>
          </a:xfrm>
          <a:prstGeom prst="rect">
            <a:avLst/>
          </a:prstGeom>
          <a:noFill/>
        </p:spPr>
      </p:pic>
      <p:pic>
        <p:nvPicPr>
          <p:cNvPr id="9240" name="Picture 2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609600" cy="588963"/>
          </a:xfrm>
          <a:prstGeom prst="rect">
            <a:avLst/>
          </a:prstGeom>
          <a:noFill/>
        </p:spPr>
      </p:pic>
      <p:pic>
        <p:nvPicPr>
          <p:cNvPr id="9241" name="Picture 2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287838"/>
            <a:ext cx="762000" cy="741362"/>
          </a:xfrm>
          <a:prstGeom prst="rect">
            <a:avLst/>
          </a:prstGeom>
          <a:noFill/>
        </p:spPr>
      </p:pic>
      <p:pic>
        <p:nvPicPr>
          <p:cNvPr id="9242" name="Picture 2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14400"/>
            <a:ext cx="609600" cy="588963"/>
          </a:xfrm>
          <a:prstGeom prst="rect">
            <a:avLst/>
          </a:prstGeom>
          <a:noFill/>
        </p:spPr>
      </p:pic>
      <p:pic>
        <p:nvPicPr>
          <p:cNvPr id="9243" name="Picture 27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943600"/>
            <a:ext cx="8229600" cy="525463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949244"/>
            <a:ext cx="3408192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30444"/>
            <a:ext cx="3624584" cy="241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 build="p" bldLvl="4" autoUpdateAnimBg="0" advAuto="10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1066800" y="266700"/>
            <a:ext cx="7772400" cy="1143000"/>
          </a:xfrm>
        </p:spPr>
        <p:txBody>
          <a:bodyPr/>
          <a:lstStyle/>
          <a:p>
            <a:r>
              <a:rPr lang="de-DE" sz="4800" b="1" i="1" dirty="0" smtClean="0">
                <a:solidFill>
                  <a:srgbClr val="CC0000"/>
                </a:solidFill>
                <a:latin typeface="Vivaldi" pitchFamily="66" charset="0"/>
              </a:rPr>
              <a:t>Weihnacht</a:t>
            </a:r>
            <a:endParaRPr lang="ru-RU" sz="4800" b="1" i="1" dirty="0">
              <a:solidFill>
                <a:srgbClr val="CC0000"/>
              </a:solidFill>
              <a:latin typeface="Vivaldi" pitchFamily="66" charset="0"/>
            </a:endParaRP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3810000" cy="4495800"/>
          </a:xfrm>
        </p:spPr>
        <p:txBody>
          <a:bodyPr/>
          <a:lstStyle/>
          <a:p>
            <a:pPr>
              <a:buFontTx/>
              <a:buNone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Vivaldi" pitchFamily="66" charset="0"/>
                <a:cs typeface="Times New Roman" charset="0"/>
              </a:rPr>
              <a:t>     </a:t>
            </a: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ivaldi" pitchFamily="66" charset="0"/>
              <a:cs typeface="Times New Roman" charset="0"/>
            </a:endParaRPr>
          </a:p>
        </p:txBody>
      </p:sp>
      <p:sp>
        <p:nvSpPr>
          <p:cNvPr id="2" name="Картинка 1"/>
          <p:cNvSpPr>
            <a:spLocks noGrp="1"/>
          </p:cNvSpPr>
          <p:nvPr>
            <p:ph type="clipArt" sz="half" idx="2"/>
          </p:nvPr>
        </p:nvSpPr>
        <p:spPr>
          <a:xfrm>
            <a:off x="4572000" y="1903736"/>
            <a:ext cx="3810000" cy="4114800"/>
          </a:xfrm>
        </p:spPr>
      </p:sp>
      <p:pic>
        <p:nvPicPr>
          <p:cNvPr id="8200" name="Picture 8" descr="C:\Мои документы\Мои рисунки\zapfe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638800"/>
            <a:ext cx="8382000" cy="982663"/>
          </a:xfrm>
          <a:prstGeom prst="rect">
            <a:avLst/>
          </a:prstGeom>
          <a:noFill/>
        </p:spPr>
      </p:pic>
      <p:pic>
        <p:nvPicPr>
          <p:cNvPr id="8204" name="Picture 12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60563"/>
            <a:ext cx="609600" cy="588963"/>
          </a:xfrm>
          <a:prstGeom prst="rect">
            <a:avLst/>
          </a:prstGeom>
          <a:noFill/>
        </p:spPr>
      </p:pic>
      <p:pic>
        <p:nvPicPr>
          <p:cNvPr id="8205" name="Picture 13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05000"/>
            <a:ext cx="609600" cy="588963"/>
          </a:xfrm>
          <a:prstGeom prst="rect">
            <a:avLst/>
          </a:prstGeom>
          <a:noFill/>
        </p:spPr>
      </p:pic>
      <p:pic>
        <p:nvPicPr>
          <p:cNvPr id="8206" name="Picture 14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40038"/>
            <a:ext cx="609600" cy="588962"/>
          </a:xfrm>
          <a:prstGeom prst="rect">
            <a:avLst/>
          </a:prstGeom>
          <a:noFill/>
        </p:spPr>
      </p:pic>
      <p:pic>
        <p:nvPicPr>
          <p:cNvPr id="8207" name="Picture 15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240" y="4375257"/>
            <a:ext cx="609600" cy="588963"/>
          </a:xfrm>
          <a:prstGeom prst="rect">
            <a:avLst/>
          </a:prstGeom>
          <a:noFill/>
        </p:spPr>
      </p:pic>
      <p:pic>
        <p:nvPicPr>
          <p:cNvPr id="8208" name="Picture 16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514200"/>
            <a:ext cx="609600" cy="588963"/>
          </a:xfrm>
          <a:prstGeom prst="rect">
            <a:avLst/>
          </a:prstGeom>
          <a:noFill/>
        </p:spPr>
      </p:pic>
      <p:pic>
        <p:nvPicPr>
          <p:cNvPr id="8209" name="Picture 17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386" y="4667017"/>
            <a:ext cx="609600" cy="588963"/>
          </a:xfrm>
          <a:prstGeom prst="rect">
            <a:avLst/>
          </a:prstGeom>
          <a:noFill/>
        </p:spPr>
      </p:pic>
      <p:pic>
        <p:nvPicPr>
          <p:cNvPr id="8210" name="Picture 18" descr="C:\Мои документы\Мои рисунки\starblink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609600" cy="588963"/>
          </a:xfrm>
          <a:prstGeom prst="rect">
            <a:avLst/>
          </a:prstGeom>
          <a:noFill/>
        </p:spPr>
      </p:pic>
      <p:pic>
        <p:nvPicPr>
          <p:cNvPr id="8211" name="Picture 19" descr="C:\Мои документы\Мои рисунки\Der Weihnachtsmann - Die Weihnachtsgeschichte - Die Geschichte vom Weihnachtsmann.files\weihnachten_blaet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6400800" cy="533400"/>
          </a:xfrm>
          <a:prstGeom prst="rect">
            <a:avLst/>
          </a:prstGeom>
          <a:noFill/>
        </p:spPr>
      </p:pic>
      <p:pic>
        <p:nvPicPr>
          <p:cNvPr id="8212" name="Picture 20" descr="C:\Мои документы\Мои рисунки\xmaslight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019800"/>
            <a:ext cx="8229600" cy="525463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04" y="3534295"/>
            <a:ext cx="3408192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14200"/>
            <a:ext cx="3377352" cy="226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https://encrypted-tbn2.gstatic.com/images?q=tbn:ANd9GcQ8wvbprCyC1mdti4duvHOwD_xu-E0OjGL9y37YnFZpOx51KL0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23" y="1190624"/>
            <a:ext cx="2047875" cy="2238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202" grpId="0" build="p" autoUpdateAnimBg="0" advAuto="100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1340</TotalTime>
  <Words>63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Weihnachten in Deutschland</vt:lpstr>
      <vt:lpstr>Advent</vt:lpstr>
      <vt:lpstr>Adventskranz</vt:lpstr>
      <vt:lpstr>Презентация PowerPoint</vt:lpstr>
      <vt:lpstr>Die Weihnachtskrippe</vt:lpstr>
      <vt:lpstr>Barbaratag</vt:lpstr>
      <vt:lpstr>Презентация PowerPoint</vt:lpstr>
      <vt:lpstr>Weihnacht</vt:lpstr>
      <vt:lpstr> 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Weinachten in Deutschland</dc:title>
  <dc:creator>Reanimator 99 CD</dc:creator>
  <cp:lastModifiedBy>Кожевникова Мария Юрьевна</cp:lastModifiedBy>
  <cp:revision>24</cp:revision>
  <dcterms:created xsi:type="dcterms:W3CDTF">2004-12-21T17:28:38Z</dcterms:created>
  <dcterms:modified xsi:type="dcterms:W3CDTF">2013-12-17T09:04:44Z</dcterms:modified>
</cp:coreProperties>
</file>