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15" r:id="rId2"/>
    <p:sldId id="270" r:id="rId3"/>
    <p:sldId id="271" r:id="rId4"/>
    <p:sldId id="287" r:id="rId5"/>
    <p:sldId id="286" r:id="rId6"/>
    <p:sldId id="321" r:id="rId7"/>
    <p:sldId id="324" r:id="rId8"/>
    <p:sldId id="323" r:id="rId9"/>
    <p:sldId id="325" r:id="rId10"/>
    <p:sldId id="326" r:id="rId11"/>
    <p:sldId id="327" r:id="rId12"/>
    <p:sldId id="328" r:id="rId13"/>
    <p:sldId id="330" r:id="rId14"/>
    <p:sldId id="329" r:id="rId15"/>
    <p:sldId id="30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86437" autoAdjust="0"/>
  </p:normalViewPr>
  <p:slideViewPr>
    <p:cSldViewPr>
      <p:cViewPr varScale="1">
        <p:scale>
          <a:sx n="69" d="100"/>
          <a:sy n="69" d="100"/>
        </p:scale>
        <p:origin x="13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CB116-5CCC-4649-A9D5-29D72BF4FDA9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C2306-EEFB-48D7-9C3F-DCF631163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C2306-EEFB-48D7-9C3F-DCF6311637C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371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C2306-EEFB-48D7-9C3F-DCF6311637C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6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F4FE-3848-4443-88A2-1152C7CE6687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E6E6-3CA6-43C7-8608-727371A039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F4FE-3848-4443-88A2-1152C7CE6687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E6E6-3CA6-43C7-8608-727371A03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F4FE-3848-4443-88A2-1152C7CE6687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E6E6-3CA6-43C7-8608-727371A03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F4FE-3848-4443-88A2-1152C7CE6687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E6E6-3CA6-43C7-8608-727371A03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F4FE-3848-4443-88A2-1152C7CE6687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2E1E6E6-3CA6-43C7-8608-727371A03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F4FE-3848-4443-88A2-1152C7CE6687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E6E6-3CA6-43C7-8608-727371A03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F4FE-3848-4443-88A2-1152C7CE6687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E6E6-3CA6-43C7-8608-727371A03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F4FE-3848-4443-88A2-1152C7CE6687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E6E6-3CA6-43C7-8608-727371A03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F4FE-3848-4443-88A2-1152C7CE6687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E6E6-3CA6-43C7-8608-727371A03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F4FE-3848-4443-88A2-1152C7CE6687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E6E6-3CA6-43C7-8608-727371A03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F4FE-3848-4443-88A2-1152C7CE6687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E6E6-3CA6-43C7-8608-727371A03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AC6F4FE-3848-4443-88A2-1152C7CE6687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E1E6E6-3CA6-43C7-8608-727371A03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5/11/07/1578006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1196752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Отчего 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Так много света?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Отчего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Вокруг тепло?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Оттого,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Что это - лето</a:t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На всё лето к нам пришло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CCE6DE-C5D8-4DD8-9F00-067D8A21A556}"/>
              </a:ext>
            </a:extLst>
          </p:cNvPr>
          <p:cNvSpPr txBox="1"/>
          <p:nvPr/>
        </p:nvSpPr>
        <p:spPr>
          <a:xfrm>
            <a:off x="755576" y="264395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МБДОУ ЦРР-детский сад№21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5A5E1E-108B-478F-9FE7-079EFD33985F}"/>
              </a:ext>
            </a:extLst>
          </p:cNvPr>
          <p:cNvSpPr txBox="1"/>
          <p:nvPr/>
        </p:nvSpPr>
        <p:spPr>
          <a:xfrm>
            <a:off x="5724128" y="4950705"/>
            <a:ext cx="4427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Выполнила воспитатель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Васильева Н.В.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39909__spring-is-wonderful_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492" y="0"/>
            <a:ext cx="937846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10757-BD63-48B0-B48F-111CB0DC8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2740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accent2">
                    <a:lumMod val="75000"/>
                  </a:schemeClr>
                </a:solidFill>
              </a:rPr>
              <a:t>День флориста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50506E-3208-4B96-A159-680245C419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135965"/>
            <a:ext cx="2550427" cy="19077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BA293F-5750-44E4-B260-004B7424C7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41019">
            <a:off x="306909" y="3554904"/>
            <a:ext cx="2295631" cy="237626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49C0FF3-DC08-43F4-871F-3357FB65F465}"/>
              </a:ext>
            </a:extLst>
          </p:cNvPr>
          <p:cNvSpPr/>
          <p:nvPr/>
        </p:nvSpPr>
        <p:spPr>
          <a:xfrm>
            <a:off x="5639709" y="430428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Цветы пионы - обожаю!</a:t>
            </a:r>
            <a:b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 расцветают они к маю,</a:t>
            </a:r>
            <a:b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Их дикой розою зовут</a:t>
            </a:r>
            <a:b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 красотой меня влекут!</a:t>
            </a:r>
            <a:b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25504DF-F2E1-4C08-AC8D-5C8EA7496A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2335" y="1135965"/>
            <a:ext cx="3874296" cy="300185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B0C4D18-E446-439D-B354-4DE73B6D54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0422" y="2696802"/>
            <a:ext cx="2952433" cy="328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z - 01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B52982-F476-4050-855F-386B367B14C1}"/>
              </a:ext>
            </a:extLst>
          </p:cNvPr>
          <p:cNvSpPr/>
          <p:nvPr/>
        </p:nvSpPr>
        <p:spPr>
          <a:xfrm>
            <a:off x="179512" y="4616517"/>
            <a:ext cx="5742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Тигру нет до страха дела,</a:t>
            </a:r>
          </a:p>
          <a:p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 тайге гуляет смело.</a:t>
            </a:r>
          </a:p>
          <a:p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Смотрит зорко острым взглядом,</a:t>
            </a:r>
          </a:p>
          <a:p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Чует, ужин где-то рядом.</a:t>
            </a:r>
          </a:p>
          <a:p>
            <a:b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1047E5-7D82-48B3-B0C7-735F2BB55D7F}"/>
              </a:ext>
            </a:extLst>
          </p:cNvPr>
          <p:cNvSpPr txBox="1"/>
          <p:nvPr/>
        </p:nvSpPr>
        <p:spPr>
          <a:xfrm>
            <a:off x="1835696" y="0"/>
            <a:ext cx="6462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Международный день тигра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38F210-E8B9-43D6-B27C-FA11128CBD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980728"/>
            <a:ext cx="3426757" cy="32403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B4C9CD-644D-4D27-9F27-5E8BBA6498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19"/>
          <a:stretch/>
        </p:blipFill>
        <p:spPr>
          <a:xfrm>
            <a:off x="4369469" y="834678"/>
            <a:ext cx="4234979" cy="23083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0805CC-5B4E-4C09-806A-D6A922DDC1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7190" y="3257282"/>
            <a:ext cx="3643565" cy="346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8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39909__spring-is-wonderful_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937846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10757-BD63-48B0-B48F-111CB0DC8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4544" y="4941168"/>
            <a:ext cx="6033863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 спортом нужно подружиться.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Всем тем, кто с ним еще не дружен.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Поможет вам он всем взбодриться.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Он для здоровья очень нужен.</a:t>
            </a:r>
            <a:b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F9F58C-4678-4A2B-B437-473249376632}"/>
              </a:ext>
            </a:extLst>
          </p:cNvPr>
          <p:cNvSpPr txBox="1"/>
          <p:nvPr/>
        </p:nvSpPr>
        <p:spPr>
          <a:xfrm>
            <a:off x="1907704" y="-57165"/>
            <a:ext cx="5859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физкультурника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AD9511-FE75-4EFE-A643-105F6A4FD2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919" y="4230159"/>
            <a:ext cx="3513081" cy="26278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3444077-6ABA-4E2A-BF86-4071FE5696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102485"/>
            <a:ext cx="3779912" cy="282743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4B7A1B-D08D-4637-9DF4-10907C7EE96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794" y="1214124"/>
            <a:ext cx="3779912" cy="28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z - 01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37" y="-23054"/>
            <a:ext cx="9144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B52982-F476-4050-855F-386B367B14C1}"/>
              </a:ext>
            </a:extLst>
          </p:cNvPr>
          <p:cNvSpPr/>
          <p:nvPr/>
        </p:nvSpPr>
        <p:spPr>
          <a:xfrm>
            <a:off x="179512" y="4616517"/>
            <a:ext cx="5742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F1A976A-79D7-4F39-A832-FCFC0AF89DA3}"/>
              </a:ext>
            </a:extLst>
          </p:cNvPr>
          <p:cNvSpPr/>
          <p:nvPr/>
        </p:nvSpPr>
        <p:spPr>
          <a:xfrm>
            <a:off x="1115616" y="3542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Нам купили с Асей</a:t>
            </a:r>
            <a:b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Два билета в кассе.</a:t>
            </a:r>
            <a:b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Чтоб сидели в театре</a:t>
            </a:r>
            <a:b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С Асей на спектакле,</a:t>
            </a:r>
            <a:b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Мы сидели до конца</a:t>
            </a:r>
            <a:b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В театре целых два часа,</a:t>
            </a:r>
            <a:b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Очень нам понравилось,</a:t>
            </a:r>
            <a:b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Как артисты кланялись.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75D514-16E2-4DB5-A090-504DC96CF5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894" y="3250359"/>
            <a:ext cx="3013039" cy="3429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84D8AA1-9A4A-44A8-A2B3-D44982D232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3068" y="23054"/>
            <a:ext cx="3539833" cy="362039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290E882-ABD5-4F18-B342-4764E82211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4842" y="3799039"/>
            <a:ext cx="404423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27390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39909__spring-is-wonderful_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7846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10757-BD63-48B0-B48F-111CB0DC8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6877" y="962545"/>
            <a:ext cx="6480720" cy="150304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Разноцветный флаг России –</a:t>
            </a:r>
            <a:b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Белый, синий, красный цвет.</a:t>
            </a:r>
            <a:b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для меня красивый,</a:t>
            </a:r>
            <a:b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Краше флага в мире нет.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98513A-4A4A-476E-BEB0-44B2D059CD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966" y="940160"/>
            <a:ext cx="3357034" cy="44879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8CF02E-BC37-4189-9EF9-131A23C6E9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16" y="2924944"/>
            <a:ext cx="5306674" cy="31183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9AB865-4762-4424-A5D4-4B532C5DDDAB}"/>
              </a:ext>
            </a:extLst>
          </p:cNvPr>
          <p:cNvSpPr txBox="1"/>
          <p:nvPr/>
        </p:nvSpPr>
        <p:spPr>
          <a:xfrm>
            <a:off x="1979712" y="7567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День Российского флага.</a:t>
            </a:r>
          </a:p>
        </p:txBody>
      </p:sp>
    </p:spTree>
    <p:extLst>
      <p:ext uri="{BB962C8B-B14F-4D97-AF65-F5344CB8AC3E}">
        <p14:creationId xmlns:p14="http://schemas.microsoft.com/office/powerpoint/2010/main" val="232761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Содержимое 3" descr="http://boombob.ru/img/picture/Apr/22/6d3c143f5c09334e8a92bfaaae146feb/6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1560" y="1628800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2800" b="1" i="1" dirty="0">
                <a:solidFill>
                  <a:srgbClr val="FF0000"/>
                </a:solidFill>
              </a:rPr>
              <a:t>Лето пролетело, все осталось позади, 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Но мы-то знаем – лучшее, конечно, впереди!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02C0AF-60ED-4392-A707-1B9E1200BEF5}"/>
              </a:ext>
            </a:extLst>
          </p:cNvPr>
          <p:cNvSpPr txBox="1"/>
          <p:nvPr/>
        </p:nvSpPr>
        <p:spPr>
          <a:xfrm>
            <a:off x="1043608" y="2705725"/>
            <a:ext cx="6696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>До новых </a:t>
            </a:r>
          </a:p>
          <a:p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>                    встреч!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z - 0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B3FCBEE-9336-4DEB-B691-3A33313DF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60" y="32128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Вот и лето наступило,</a:t>
            </a:r>
            <a:b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Нынче первый день!</a:t>
            </a:r>
            <a:b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Нужный праздник подарило,</a:t>
            </a:r>
            <a:b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Праздник всех детей. </a:t>
            </a:r>
            <a:endParaRPr lang="ru-RU" sz="2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3DA4A0-8BC2-46B1-807B-4EF49265D1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50" y="1875008"/>
            <a:ext cx="4661976" cy="31079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5C46CE6-3C75-496C-AA44-D1BC9D5C8B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160" y="3518712"/>
            <a:ext cx="4392840" cy="2928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z - 0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F48F2FE-2BA1-48A5-8EC5-AAF27865A4A3}"/>
              </a:ext>
            </a:extLst>
          </p:cNvPr>
          <p:cNvSpPr/>
          <p:nvPr/>
        </p:nvSpPr>
        <p:spPr>
          <a:xfrm>
            <a:off x="288619" y="98072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Вокруг садика - дорога,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Но её совсем немного: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Называется - асфальт!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Это радость для ребят!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На асфальт идем с мелками!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Убедитесь в этом сами: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Мы рисуем на асфальте,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Не в тетрадке, не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не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 парте!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Все художники - поверьте,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Когда рисуют на асфальте дети!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63A2329-04E0-462D-9799-94DA1451F4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403" y="1124744"/>
            <a:ext cx="3840971" cy="51348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6E5CA4-7A69-4028-9011-6F7C09F880DE}"/>
              </a:ext>
            </a:extLst>
          </p:cNvPr>
          <p:cNvSpPr txBox="1"/>
          <p:nvPr/>
        </p:nvSpPr>
        <p:spPr>
          <a:xfrm>
            <a:off x="1619672" y="197977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рисования на асфальте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A370B32-9E6F-44CF-920B-783D5A4830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756" y="3933056"/>
            <a:ext cx="3617725" cy="2640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039909__spring-is-wonderful_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377395-2BF3-4C02-A699-621A0EA056D9}"/>
              </a:ext>
            </a:extLst>
          </p:cNvPr>
          <p:cNvSpPr txBox="1"/>
          <p:nvPr/>
        </p:nvSpPr>
        <p:spPr>
          <a:xfrm>
            <a:off x="1907704" y="476672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Спички детям не игрушка!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98143E3-7BD5-48F6-A140-1359B5CD7070}"/>
              </a:ext>
            </a:extLst>
          </p:cNvPr>
          <p:cNvSpPr/>
          <p:nvPr/>
        </p:nvSpPr>
        <p:spPr>
          <a:xfrm>
            <a:off x="251520" y="111975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Детям спички не игрушка.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Это знает каждый.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И поэтому сейчас я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Повторяю дважды-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Спички детям не игрушка!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Их не нужно в руки брать.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И про правило такое,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Нам не надо забывать!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BD1FE3-D31F-4C5B-B0D6-C601347115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1198" y="1096914"/>
            <a:ext cx="3747053" cy="42170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401D2-171C-48AB-AF4F-BC989E53F8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314" y="3517965"/>
            <a:ext cx="3154411" cy="3220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39909__spring-is-wonderful_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9378461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607F6A0-3CC0-402E-8357-4F953070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Всемирный день китов и дельфинов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FFC3FB-5C9E-4F52-A918-46A0ED33F4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74" y="1417638"/>
            <a:ext cx="3489852" cy="465313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B0CED86-43A8-4E24-99B0-55E171FD10FE}"/>
              </a:ext>
            </a:extLst>
          </p:cNvPr>
          <p:cNvSpPr/>
          <p:nvPr/>
        </p:nvSpPr>
        <p:spPr>
          <a:xfrm>
            <a:off x="3958563" y="146166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С днём дельфинов и китов!</a:t>
            </a:r>
            <a:b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Каждый должен быть готов</a:t>
            </a:r>
            <a:b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Охранять их, защищать,</a:t>
            </a:r>
            <a:b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Никогда не убивать!</a:t>
            </a:r>
            <a:b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B35776F-FA2C-4F68-8705-6EA63C1BD7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5140" y="3127127"/>
            <a:ext cx="2854369" cy="3456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z - 0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D763E3-8271-459F-B922-4FC3692D9DAC}"/>
              </a:ext>
            </a:extLst>
          </p:cNvPr>
          <p:cNvSpPr txBox="1"/>
          <p:nvPr/>
        </p:nvSpPr>
        <p:spPr>
          <a:xfrm>
            <a:off x="4572000" y="620688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Коллективная работа «Подводный мир»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A2B414-90DB-4286-AC02-9FD3FB9AE3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63" y="125704"/>
            <a:ext cx="4026494" cy="30118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40DD0B-55C8-439E-AD1F-BBF5AD56A4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704" y="2901864"/>
            <a:ext cx="7002783" cy="383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7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z - 0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BF08CC-AF2B-40B6-83E0-49EA47BE63EF}"/>
              </a:ext>
            </a:extLst>
          </p:cNvPr>
          <p:cNvSpPr txBox="1"/>
          <p:nvPr/>
        </p:nvSpPr>
        <p:spPr>
          <a:xfrm>
            <a:off x="2843808" y="188640"/>
            <a:ext cx="3299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accent2">
                    <a:lumMod val="75000"/>
                  </a:schemeClr>
                </a:solidFill>
              </a:rPr>
              <a:t>День ВМФ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7F8252-39B9-4A5A-9E80-3A84A89BA5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27568">
            <a:off x="652281" y="849981"/>
            <a:ext cx="2780970" cy="371779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8EEA88-6CFF-4814-B057-7441413135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14291">
            <a:off x="5580361" y="742349"/>
            <a:ext cx="2941988" cy="39330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2FA0E86-08F1-4B31-A6D2-DABEF4F36B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6400" y="3941613"/>
            <a:ext cx="5931199" cy="291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4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39909__spring-is-wonderful_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2538" y="5539"/>
            <a:ext cx="9363310" cy="68469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566121-1F5A-4EDE-B8F1-270D6C2193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3847" y="198931"/>
            <a:ext cx="3103578" cy="29420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5B49CD-D632-4C07-A269-C41553EB00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446" r="-5315"/>
          <a:stretch/>
        </p:blipFill>
        <p:spPr>
          <a:xfrm rot="796482">
            <a:off x="6172498" y="3120380"/>
            <a:ext cx="3103578" cy="330906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FA6E4F6-305E-44B9-AB69-7502C400BC71}"/>
              </a:ext>
            </a:extLst>
          </p:cNvPr>
          <p:cNvSpPr/>
          <p:nvPr/>
        </p:nvSpPr>
        <p:spPr>
          <a:xfrm>
            <a:off x="2888940" y="94263"/>
            <a:ext cx="3366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Бескозырка и тельняшка,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И на лентах якоря,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На ремне большая пряжка —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Моряку даны не зря!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0907F7-1900-4FB4-88BE-29EA3B5F5A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88604">
            <a:off x="82877" y="180758"/>
            <a:ext cx="2815002" cy="27327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AEF666C-66EF-442F-B15F-1E50D016CF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7110" y="1348478"/>
            <a:ext cx="3204806" cy="29420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876C63B-AC2F-472B-BB4B-9104AE489D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239087">
            <a:off x="282407" y="2760649"/>
            <a:ext cx="2315642" cy="342463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9F8F639-4D0F-4929-9014-C6CC15FC18C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954" y="3875750"/>
            <a:ext cx="2095558" cy="280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8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z - 0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015" y="-42205"/>
            <a:ext cx="9144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1256F3-E436-4AA5-980B-E63435994187}"/>
              </a:ext>
            </a:extLst>
          </p:cNvPr>
          <p:cNvSpPr/>
          <p:nvPr/>
        </p:nvSpPr>
        <p:spPr>
          <a:xfrm>
            <a:off x="4716016" y="499828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Helvetica Neue"/>
              </a:rPr>
              <a:t>Загадай ты мне загадку,</a:t>
            </a:r>
          </a:p>
          <a:p>
            <a:r>
              <a:rPr lang="ru-RU" sz="2400" dirty="0">
                <a:solidFill>
                  <a:srgbClr val="FF0000"/>
                </a:solidFill>
                <a:latin typeface="Helvetica Neue"/>
              </a:rPr>
              <a:t> Чтоб вовек не разгадать!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  <a:latin typeface="Helvetica Neue"/>
              </a:rPr>
              <a:t>Чтобы в поисках ответа </a:t>
            </a:r>
          </a:p>
          <a:p>
            <a:r>
              <a:rPr lang="ru-RU" sz="2400" dirty="0">
                <a:solidFill>
                  <a:srgbClr val="FF0000"/>
                </a:solidFill>
                <a:latin typeface="Helvetica Neue"/>
              </a:rPr>
              <a:t>Тонны книг </a:t>
            </a:r>
            <a:r>
              <a:rPr lang="ru-RU" sz="2400" dirty="0" err="1">
                <a:solidFill>
                  <a:srgbClr val="FF0000"/>
                </a:solidFill>
                <a:latin typeface="Helvetica Neue"/>
              </a:rPr>
              <a:t>перелистать</a:t>
            </a:r>
            <a:r>
              <a:rPr lang="ru-RU" dirty="0" err="1">
                <a:solidFill>
                  <a:srgbClr val="FF0000"/>
                </a:solidFill>
                <a:latin typeface="Helvetica Neue"/>
              </a:rPr>
              <a:t>!ДЕНЬ</a:t>
            </a:r>
            <a:r>
              <a:rPr lang="ru-RU" dirty="0">
                <a:solidFill>
                  <a:srgbClr val="FF0000"/>
                </a:solidFill>
                <a:latin typeface="Helvetica Neue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036FCF-3D75-480D-93AF-37A05D9F1F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918" y="42205"/>
            <a:ext cx="3581210" cy="47876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2DF342-0B75-4A3B-AB9F-B6CF048BD4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058670"/>
            <a:ext cx="3406273" cy="45537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ED2B01-E6AE-40D8-BF1D-8334DF3DF753}"/>
              </a:ext>
            </a:extLst>
          </p:cNvPr>
          <p:cNvSpPr txBox="1"/>
          <p:nvPr/>
        </p:nvSpPr>
        <p:spPr>
          <a:xfrm>
            <a:off x="184245" y="164740"/>
            <a:ext cx="46083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ДЕНЬ ЗАГАДЫВНИЯ</a:t>
            </a:r>
          </a:p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ЗАГАДОК.</a:t>
            </a:r>
          </a:p>
        </p:txBody>
      </p:sp>
    </p:spTree>
    <p:extLst>
      <p:ext uri="{BB962C8B-B14F-4D97-AF65-F5344CB8AC3E}">
        <p14:creationId xmlns:p14="http://schemas.microsoft.com/office/powerpoint/2010/main" val="118591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rgbClr val="FED46B"/>
      </a:dk1>
      <a:lt1>
        <a:srgbClr val="8BE6FF"/>
      </a:lt1>
      <a:dk2>
        <a:srgbClr val="51D9FF"/>
      </a:dk2>
      <a:lt2>
        <a:srgbClr val="FCB95D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1327</TotalTime>
  <Words>163</Words>
  <Application>Microsoft Office PowerPoint</Application>
  <PresentationFormat>Экран (4:3)</PresentationFormat>
  <Paragraphs>45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30" baseType="lpstr">
      <vt:lpstr>Arial</vt:lpstr>
      <vt:lpstr>Arial Black</vt:lpstr>
      <vt:lpstr>Book Antiqua</vt:lpstr>
      <vt:lpstr>Calibri</vt:lpstr>
      <vt:lpstr>Georgia</vt:lpstr>
      <vt:lpstr>Helvetica Neue</vt:lpstr>
      <vt:lpstr>Lucida Sans</vt:lpstr>
      <vt:lpstr>Roboto</vt:lpstr>
      <vt:lpstr>Times New Roman</vt:lpstr>
      <vt:lpstr>verdana</vt:lpstr>
      <vt:lpstr>verdana</vt:lpstr>
      <vt:lpstr>Wingdings</vt:lpstr>
      <vt:lpstr>Wingdings 2</vt:lpstr>
      <vt:lpstr>Wingdings 3</vt:lpstr>
      <vt:lpstr>Апекс</vt:lpstr>
      <vt:lpstr>Презентация PowerPoint</vt:lpstr>
      <vt:lpstr>Вот и лето наступило, Нынче первый день! Нужный праздник подарило, Праздник всех детей. </vt:lpstr>
      <vt:lpstr>Презентация PowerPoint</vt:lpstr>
      <vt:lpstr>Презентация PowerPoint</vt:lpstr>
      <vt:lpstr>Всемирный день китов и дельфинов</vt:lpstr>
      <vt:lpstr>Презентация PowerPoint</vt:lpstr>
      <vt:lpstr>Презентация PowerPoint</vt:lpstr>
      <vt:lpstr>Презентация PowerPoint</vt:lpstr>
      <vt:lpstr>Презентация PowerPoint</vt:lpstr>
      <vt:lpstr>День флориста</vt:lpstr>
      <vt:lpstr>Презентация PowerPoint</vt:lpstr>
      <vt:lpstr>Со спортом нужно подружиться. Всем тем, кто с ним еще не дружен. Поможет вам он всем взбодриться. Он для здоровья очень нужен. </vt:lpstr>
      <vt:lpstr>Презентация PowerPoint</vt:lpstr>
      <vt:lpstr>Разноцветный флаг России – Белый, синий, красный цвет. Самый для меня красивый, Краше флага в мире нет.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Отчего  Так много света? Отчего Вокруг тепло? Оттого, Что это - лето На всё лето к нам пришло</dc:title>
  <dc:creator>User</dc:creator>
  <cp:lastModifiedBy>User</cp:lastModifiedBy>
  <cp:revision>109</cp:revision>
  <dcterms:created xsi:type="dcterms:W3CDTF">2016-08-21T18:18:14Z</dcterms:created>
  <dcterms:modified xsi:type="dcterms:W3CDTF">2019-08-30T03:57:33Z</dcterms:modified>
</cp:coreProperties>
</file>