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718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C218-E697-4A01-B2AA-51C9990BFA3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9B3B-AB44-426F-BE14-FC899CB54A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Глобальные проблемы.</a:t>
            </a:r>
            <a:br>
              <a:rPr lang="ru-RU" dirty="0" smtClean="0"/>
            </a:br>
            <a:r>
              <a:rPr lang="ru-RU" dirty="0" smtClean="0"/>
              <a:t>Ядерная катастрофа.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642942"/>
          </a:xfrm>
        </p:spPr>
        <p:txBody>
          <a:bodyPr/>
          <a:lstStyle/>
          <a:p>
            <a:r>
              <a:rPr lang="ru-RU" dirty="0" smtClean="0"/>
              <a:t>10 класс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500702"/>
            <a:ext cx="723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географии: </a:t>
            </a:r>
            <a:r>
              <a:rPr lang="ru-RU" sz="2400" dirty="0" err="1" smtClean="0"/>
              <a:t>Гуртенко</a:t>
            </a:r>
            <a:r>
              <a:rPr lang="ru-RU" sz="2400" dirty="0" smtClean="0"/>
              <a:t> Евгения Константиновна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После «ядерного ледникового периода» на Земле начнется «ядерное лето»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Гуртенко\Desktop\Article12111709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5319"/>
            <a:ext cx="9144000" cy="5552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 огненных смерчей и пожаров в атмосферу проникнет большое количество окис</a:t>
            </a:r>
            <a:r>
              <a:rPr lang="ru-RU" sz="2400" dirty="0" smtClean="0"/>
              <a:t>ей азота </a:t>
            </a:r>
            <a:r>
              <a:rPr lang="ru-RU" sz="2400" dirty="0" smtClean="0"/>
              <a:t>, который разрушает озоновый слой. Ультрафиолетовое излучение беспрепятственно проникает к Земле. Температура на Земле увеличивается, количество осадков уменьшается.  Реки, озера, моря, океаны мелеют и высыхают.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До 80-ых годов станции метро Москвы рассматривали как возможные бомбоубежища. Двери блокировались, давая людям, находящимся внутри, укрытие при ядерном взрыве.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уртенко\Desktop\38147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Входные двери очень тяжелые, т.к внутри используются свинцовые пластины. Свинец не пропускает радиацию.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уртенко\Desktop\D7lr9aRW0AIjw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6372"/>
            <a:ext cx="9483897" cy="5421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После ядерных ударов Земли, в привычном виде, не будет. Тем , кто уцелеет , жить на Земле будет невозможно. Делать метро вариантом бомбоубежища не имеет смысла. Двери сейчас стали тоньше. Современные станции метро не имеют толстых и тяжелых дверей. 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2900354" cy="696899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1266" name="Picture 2" descr="C:\Users\Гуртенко\Desktop\sea_bed_by_derbz_d64enxu-full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r>
              <a:rPr lang="ru-RU" dirty="0" smtClean="0"/>
              <a:t>Ядерная война – самоубийство для планеты</a:t>
            </a:r>
            <a:endParaRPr lang="ru-RU" dirty="0"/>
          </a:p>
        </p:txBody>
      </p:sp>
      <p:pic>
        <p:nvPicPr>
          <p:cNvPr id="12290" name="Picture 2" descr="C:\Users\Гуртенко\Desktop\kosmos-planeta-zem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858000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ru-RU" dirty="0"/>
              <a:t>К молитве не хожу и в церкви русской я где-то с краю, где-то в стороне.</a:t>
            </a:r>
            <a:br>
              <a:rPr lang="ru-RU" dirty="0"/>
            </a:br>
            <a:r>
              <a:rPr lang="ru-RU" dirty="0"/>
              <a:t>Я - грешный человек и сердце мое пусто, и колокол по мне гудит-гудит во мне. </a:t>
            </a:r>
            <a:br>
              <a:rPr lang="ru-RU" dirty="0"/>
            </a:br>
            <a:r>
              <a:rPr lang="ru-RU" dirty="0"/>
              <a:t>И каждый Божий день, когда светает и что прошло </a:t>
            </a:r>
            <a:r>
              <a:rPr lang="ru-RU" dirty="0" smtClean="0"/>
              <a:t>– </a:t>
            </a:r>
            <a:r>
              <a:rPr lang="ru-RU" dirty="0" err="1" smtClean="0"/>
              <a:t>прошло</a:t>
            </a:r>
            <a:r>
              <a:rPr lang="ru-RU" dirty="0" smtClean="0"/>
              <a:t> , </a:t>
            </a:r>
            <a:r>
              <a:rPr lang="ru-RU" dirty="0"/>
              <a:t>и след простыл!</a:t>
            </a:r>
            <a:br>
              <a:rPr lang="ru-RU" dirty="0"/>
            </a:br>
            <a:r>
              <a:rPr lang="ru-RU" dirty="0"/>
              <a:t>Я Господа прошу - грехов у нас хватает - прости меня, прости! - а он уже простил. </a:t>
            </a:r>
          </a:p>
          <a:p>
            <a:pPr fontAlgn="t">
              <a:buNone/>
            </a:pPr>
            <a:r>
              <a:rPr lang="ru-RU" dirty="0"/>
              <a:t>И снова по весне цветет багульник, и снег, журча, уходит со двора,</a:t>
            </a:r>
            <a:br>
              <a:rPr lang="ru-RU" dirty="0"/>
            </a:br>
            <a:r>
              <a:rPr lang="ru-RU" dirty="0"/>
              <a:t>И вижу я, слепой вчерашний богохульник, как много на земле и света, и добра! </a:t>
            </a:r>
            <a:br>
              <a:rPr lang="ru-RU" dirty="0"/>
            </a:br>
            <a:r>
              <a:rPr lang="ru-RU" dirty="0"/>
              <a:t>К молитве не хожу и в церкви русской я где-то с краю, где-то в стороне.</a:t>
            </a:r>
            <a:br>
              <a:rPr lang="ru-RU" dirty="0"/>
            </a:br>
            <a:r>
              <a:rPr lang="ru-RU" dirty="0"/>
              <a:t>Я - грешный человек и сердце мое пусто, и колокол по мне гудит-гудит во мне. </a:t>
            </a:r>
          </a:p>
          <a:p>
            <a:r>
              <a:rPr lang="ru-RU" dirty="0" smtClean="0"/>
              <a:t>Михаил </a:t>
            </a:r>
            <a:r>
              <a:rPr lang="ru-RU" dirty="0" err="1" smtClean="0"/>
              <a:t>Танич</a:t>
            </a:r>
            <a:r>
              <a:rPr lang="ru-RU" dirty="0" smtClean="0"/>
              <a:t> «Молитва»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Михаил Исаевич </a:t>
            </a:r>
            <a:r>
              <a:rPr lang="ru-RU" dirty="0" err="1" smtClean="0"/>
              <a:t>Танич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4338" name="Picture 2" descr="C:\Users\Гуртенко\Desktop\1469173225-celeb_img_N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60133"/>
            <a:ext cx="4000528" cy="579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6.08.1945 – бомбардировка Хиросимы.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уртенко\Desktop\regnum_picture_15283985701718578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9356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3 цвета характеризуют день ,когда атомная бомба была сброшена на Хиросиму.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уртенко\Desktop\DT_anQ2X4AAA_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Красный. </a:t>
            </a:r>
            <a:r>
              <a:rPr lang="ru-RU" sz="2800" dirty="0" smtClean="0">
                <a:latin typeface="+mn-lt"/>
              </a:rPr>
              <a:t>Цвет крови текущий из раненых ,цвет пожаров , сжигающих всё в городе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уртенко\Desktop\RAF_Bomb_Bocholt_22_March_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Коричневый</a:t>
            </a:r>
            <a:r>
              <a:rPr lang="ru-RU" sz="2400" dirty="0" smtClean="0">
                <a:latin typeface="+mn-lt"/>
              </a:rPr>
              <a:t>. Цвет сожжённой, отваливающейся от тела кожи.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уртенко\Desktop\ec9a511c47504917a76f10ce6fdde7d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Черный. Потому что взрыв отрезал солнечный цвет и погрузил мир во тьму. Из воспоминаний выжившей при бомбардировке </a:t>
            </a:r>
            <a:r>
              <a:rPr lang="ru-RU" sz="2400" dirty="0" err="1" smtClean="0">
                <a:latin typeface="+mn-lt"/>
              </a:rPr>
              <a:t>Акино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Тотокуры</a:t>
            </a:r>
            <a:r>
              <a:rPr lang="ru-RU" sz="2400" dirty="0">
                <a:latin typeface="+mn-lt"/>
              </a:rPr>
              <a:t>.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уртенко\Desktop\Kus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8246"/>
            <a:ext cx="9144000" cy="5209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 80-ым годам прошлого века проблема ядерного разоружения встала остро. Н.Н Моисеев разработал математическую модель экологических последствий ядерной войны. Это повлияло на заключение договора СССР и США в 1983 году об ограничении гонки ядерных вооружений. Возможность возникновения «ядерной зимы» была предсказана Г.С </a:t>
            </a:r>
            <a:r>
              <a:rPr lang="ru-RU" sz="2400" dirty="0" err="1" smtClean="0"/>
              <a:t>Галицыном</a:t>
            </a:r>
            <a:r>
              <a:rPr lang="ru-RU" sz="2400" dirty="0" smtClean="0"/>
              <a:t> в СССР и Карлом </a:t>
            </a:r>
            <a:r>
              <a:rPr lang="ru-RU" sz="2400" dirty="0" err="1" smtClean="0"/>
              <a:t>Соганом</a:t>
            </a:r>
            <a:r>
              <a:rPr lang="ru-RU" sz="2400" dirty="0" smtClean="0"/>
              <a:t> в США.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Н. Н Моисеев. Автор модели экологических последствий «ядерной зимы»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1</a:t>
            </a:r>
            <a:endParaRPr lang="ru-RU" dirty="0"/>
          </a:p>
        </p:txBody>
      </p:sp>
      <p:pic>
        <p:nvPicPr>
          <p:cNvPr id="7170" name="Picture 2" descr="C:\Users\Гуртенко\Desktop\0016-02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357686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взрыве 4400 зарядов в стратосфере появится 75 мегатонн сажи, что приведет к понижению температуры на 30-50 градусов. Это состояние атмосферы сохранится до 10 лет. В городах, в лесах взрывы вызовут огненные смерчи, катастрофические для сельского хозяйства.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1428728" y="4357694"/>
            <a:ext cx="5643602" cy="2071702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392168">
            <a:off x="3197945" y="3763874"/>
            <a:ext cx="877794" cy="1428760"/>
          </a:xfrm>
          <a:prstGeom prst="downArrow">
            <a:avLst>
              <a:gd name="adj1" fmla="val 50000"/>
              <a:gd name="adj2" fmla="val 380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3310893">
            <a:off x="5120642" y="3708553"/>
            <a:ext cx="928694" cy="13573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361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Глобальные проблемы. Ядерная катастрофа.</vt:lpstr>
      <vt:lpstr>6.08.1945 – бомбардировка Хиросимы.</vt:lpstr>
      <vt:lpstr>3 цвета характеризуют день ,когда атомная бомба была сброшена на Хиросиму.</vt:lpstr>
      <vt:lpstr>Красный. Цвет крови текущий из раненых ,цвет пожаров , сжигающих всё в городе</vt:lpstr>
      <vt:lpstr>Коричневый. Цвет сожжённой, отваливающейся от тела кожи.</vt:lpstr>
      <vt:lpstr>Черный. Потому что взрыв отрезал солнечный цвет и погрузил мир во тьму. Из воспоминаний выжившей при бомбардировке Акино Тотокуры. </vt:lpstr>
      <vt:lpstr>Слайд 7</vt:lpstr>
      <vt:lpstr>Н. Н Моисеев. Автор модели экологических последствий «ядерной зимы»</vt:lpstr>
      <vt:lpstr>Слайд 9</vt:lpstr>
      <vt:lpstr>После «ядерного ледникового периода» на Земле начнется «ядерное лето»</vt:lpstr>
      <vt:lpstr>Слайд 11</vt:lpstr>
      <vt:lpstr>До 80-ых годов станции метро Москвы рассматривали как возможные бомбоубежища. Двери блокировались, давая людям, находящимся внутри, укрытие при ядерном взрыве.</vt:lpstr>
      <vt:lpstr>Входные двери очень тяжелые, т.к внутри используются свинцовые пластины. Свинец не пропускает радиацию.</vt:lpstr>
      <vt:lpstr>После ядерных ударов Земли, в привычном виде, не будет. Тем , кто уцелеет , жить на Земле будет невозможно. Делать метро вариантом бомбоубежища не имеет смысла. Двери сейчас стали тоньше. Современные станции метро не имеют толстых и тяжелых дверей. </vt:lpstr>
      <vt:lpstr>Слайд 15</vt:lpstr>
      <vt:lpstr>Слайд 16</vt:lpstr>
      <vt:lpstr>Михаил Исаевич Танич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проблемы. Ядерная катастрофа.</dc:title>
  <dc:creator>Гуртенко</dc:creator>
  <cp:lastModifiedBy>Гуртенко</cp:lastModifiedBy>
  <cp:revision>7</cp:revision>
  <dcterms:created xsi:type="dcterms:W3CDTF">2019-12-08T15:29:20Z</dcterms:created>
  <dcterms:modified xsi:type="dcterms:W3CDTF">2019-12-08T16:35:38Z</dcterms:modified>
</cp:coreProperties>
</file>