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5" r:id="rId2"/>
    <p:sldId id="292" r:id="rId3"/>
    <p:sldId id="286" r:id="rId4"/>
    <p:sldId id="287" r:id="rId5"/>
    <p:sldId id="266" r:id="rId6"/>
    <p:sldId id="267" r:id="rId7"/>
    <p:sldId id="285" r:id="rId8"/>
    <p:sldId id="269" r:id="rId9"/>
    <p:sldId id="268" r:id="rId10"/>
    <p:sldId id="293" r:id="rId11"/>
    <p:sldId id="275" r:id="rId12"/>
    <p:sldId id="276" r:id="rId13"/>
    <p:sldId id="277" r:id="rId14"/>
    <p:sldId id="288" r:id="rId15"/>
    <p:sldId id="290" r:id="rId16"/>
    <p:sldId id="278" r:id="rId17"/>
    <p:sldId id="272" r:id="rId18"/>
    <p:sldId id="274" r:id="rId19"/>
    <p:sldId id="282" r:id="rId20"/>
    <p:sldId id="281" r:id="rId21"/>
    <p:sldId id="283" r:id="rId22"/>
    <p:sldId id="279" r:id="rId23"/>
    <p:sldId id="280" r:id="rId24"/>
    <p:sldId id="271" r:id="rId25"/>
    <p:sldId id="29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D62CC-1401-4F56-9543-DB4ABADCA34A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B6DC-5963-42C3-8D16-631E91BD7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D62CC-1401-4F56-9543-DB4ABADCA34A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B6DC-5963-42C3-8D16-631E91BD7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D62CC-1401-4F56-9543-DB4ABADCA34A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B6DC-5963-42C3-8D16-631E91BD770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D62CC-1401-4F56-9543-DB4ABADCA34A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B6DC-5963-42C3-8D16-631E91BD77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D62CC-1401-4F56-9543-DB4ABADCA34A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B6DC-5963-42C3-8D16-631E91BD7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D62CC-1401-4F56-9543-DB4ABADCA34A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B6DC-5963-42C3-8D16-631E91BD77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D62CC-1401-4F56-9543-DB4ABADCA34A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B6DC-5963-42C3-8D16-631E91BD7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D62CC-1401-4F56-9543-DB4ABADCA34A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B6DC-5963-42C3-8D16-631E91BD7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D62CC-1401-4F56-9543-DB4ABADCA34A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B6DC-5963-42C3-8D16-631E91BD7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D62CC-1401-4F56-9543-DB4ABADCA34A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B6DC-5963-42C3-8D16-631E91BD77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D62CC-1401-4F56-9543-DB4ABADCA34A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B6DC-5963-42C3-8D16-631E91BD77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A4D62CC-1401-4F56-9543-DB4ABADCA34A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7C9B6DC-5963-42C3-8D16-631E91BD77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6.wdp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8.wdp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0.wdp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2.wdp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4.wdp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476672"/>
            <a:ext cx="8229600" cy="125272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 Наша большая планета Земля»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337" y="2420888"/>
            <a:ext cx="6353324" cy="4053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7443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476672"/>
            <a:ext cx="4783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Золотая осень!</a:t>
            </a:r>
            <a:endParaRPr lang="ru-RU" sz="5400" b="1" cap="none" spc="0" dirty="0">
              <a:ln w="127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https://pp.userapi.com/c840228/v840228866/6e1/ywsptXKufq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75580"/>
            <a:ext cx="3744416" cy="48005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userapi.com/c840228/v840228866/6eb/SjK86hdd-y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2324" y="2324472"/>
            <a:ext cx="4722102" cy="36248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143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3528" y="1453574"/>
            <a:ext cx="4032448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4237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Уборка снега</a:t>
            </a:r>
            <a:endParaRPr lang="ru-RU" sz="4800" b="1" dirty="0">
              <a:ln w="127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23562" y="1453574"/>
            <a:ext cx="4320480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6674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3528" y="1463824"/>
            <a:ext cx="4176464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Постройки из снега</a:t>
            </a:r>
            <a:endParaRPr lang="ru-RU" sz="4800" b="1" dirty="0">
              <a:ln w="127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73057" y="1461580"/>
            <a:ext cx="4140519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2116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3528" y="1360441"/>
            <a:ext cx="4212468" cy="53285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44008" y="1357784"/>
            <a:ext cx="4176464" cy="53285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67544" y="40466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299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2052" y="548680"/>
            <a:ext cx="8106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«Покормите птиц зимой!»</a:t>
            </a:r>
            <a:endParaRPr lang="ru-RU" sz="5400" b="1" dirty="0">
              <a:ln w="1905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2252056"/>
            <a:ext cx="4680520" cy="3717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662300"/>
            <a:ext cx="3816424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8400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54375" y="476672"/>
            <a:ext cx="4836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Зимние забавы</a:t>
            </a:r>
            <a:endParaRPr lang="ru-RU" sz="5400" b="1" dirty="0">
              <a:ln w="127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678" y="1772816"/>
            <a:ext cx="3752452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2536178"/>
            <a:ext cx="4693017" cy="35197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4811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3528" y="1628800"/>
            <a:ext cx="4176464" cy="50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Посадка лука</a:t>
            </a:r>
            <a:endParaRPr lang="ru-RU" sz="4800" b="1" dirty="0">
              <a:ln w="127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44008" y="1628800"/>
            <a:ext cx="4176464" cy="50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5544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Выращивание рассады цветов</a:t>
            </a:r>
            <a:endParaRPr lang="ru-RU" sz="4000" b="1" dirty="0">
              <a:ln w="952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3528" y="1639711"/>
            <a:ext cx="4320480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88024" y="1639711"/>
            <a:ext cx="4032448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3988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3528" y="1689697"/>
            <a:ext cx="4176464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9208" y="188640"/>
            <a:ext cx="8229600" cy="1252728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Наблюдение в природе</a:t>
            </a:r>
            <a:endParaRPr lang="ru-RU" b="1" dirty="0">
              <a:ln w="127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44008" y="1700808"/>
            <a:ext cx="4176464" cy="5018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520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3528" y="1700808"/>
            <a:ext cx="4176464" cy="49274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8328"/>
            <a:ext cx="9144000" cy="125272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«Портрет большой Медведицы»</a:t>
            </a:r>
            <a:endParaRPr lang="ru-RU" sz="4800" b="1" dirty="0">
              <a:ln w="952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44008" y="1700808"/>
            <a:ext cx="4176463" cy="49274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3075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2"/>
            <a:ext cx="9144000" cy="68018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90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Проект:</a:t>
            </a:r>
          </a:p>
          <a:p>
            <a:pPr algn="ctr"/>
            <a:endParaRPr lang="ru-RU" sz="4400" i="1" dirty="0" smtClean="0">
              <a:ln w="1905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4800" b="1" i="1" dirty="0" smtClean="0">
                <a:ln w="190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«Наша большая планета </a:t>
            </a:r>
          </a:p>
          <a:p>
            <a:pPr algn="ctr"/>
            <a:r>
              <a:rPr lang="ru-RU" sz="4800" b="1" i="1" dirty="0" smtClean="0">
                <a:ln w="190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Земля» </a:t>
            </a:r>
          </a:p>
          <a:p>
            <a:pPr algn="ctr"/>
            <a:r>
              <a:rPr lang="ru-RU" sz="3200" dirty="0" smtClean="0">
                <a:ln w="190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Средняя группа «Умники»</a:t>
            </a:r>
            <a:endParaRPr lang="ru-RU" sz="2800" dirty="0" smtClean="0">
              <a:ln w="1905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4400" dirty="0">
              <a:ln w="1905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4400" dirty="0" smtClean="0">
              <a:ln w="1905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r>
              <a:rPr lang="ru-RU" sz="2400" dirty="0" smtClean="0">
                <a:ln w="190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Выполнила: воспитатель</a:t>
            </a:r>
          </a:p>
          <a:p>
            <a:pPr algn="r"/>
            <a:r>
              <a:rPr lang="ru-RU" sz="2400" dirty="0" smtClean="0">
                <a:ln w="190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90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Кавалжи</a:t>
            </a:r>
            <a:r>
              <a:rPr lang="ru-RU" sz="2400" dirty="0" smtClean="0">
                <a:ln w="190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Н. М.</a:t>
            </a:r>
          </a:p>
          <a:p>
            <a:pPr algn="r"/>
            <a:endParaRPr lang="ru-RU" sz="4400" dirty="0" smtClean="0">
              <a:ln w="1905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400" dirty="0" smtClean="0">
                <a:ln w="190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Москва 2016-2017</a:t>
            </a:r>
            <a:endParaRPr lang="ru-RU" sz="2400" dirty="0">
              <a:ln w="1905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908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Экспериментирование с водой</a:t>
            </a:r>
            <a:endParaRPr lang="ru-RU" sz="4800" b="1" dirty="0">
              <a:ln w="127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76788" y="1771529"/>
            <a:ext cx="4145657" cy="49857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2536" y="1772816"/>
            <a:ext cx="4248472" cy="49857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781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3528" y="1556792"/>
            <a:ext cx="4139882" cy="49274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48462"/>
            <a:ext cx="8229600" cy="125272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«Наши пернатые друзья»</a:t>
            </a:r>
            <a:endParaRPr lang="ru-RU" sz="4800" b="1" dirty="0">
              <a:ln w="1841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41056" y="1556792"/>
            <a:ext cx="4176464" cy="49274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48131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44008" y="1613020"/>
            <a:ext cx="4176464" cy="50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252728"/>
          </a:xfrm>
        </p:spPr>
        <p:txBody>
          <a:bodyPr>
            <a:noAutofit/>
          </a:bodyPr>
          <a:lstStyle/>
          <a:p>
            <a:r>
              <a:rPr lang="ru-RU" b="1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Совместное творчество с родителями</a:t>
            </a:r>
            <a:endParaRPr lang="ru-RU" b="1" dirty="0">
              <a:ln w="127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3528" y="1614142"/>
            <a:ext cx="4176464" cy="50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7782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87624" y="1988840"/>
            <a:ext cx="7056783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25272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Итоговое мероприятие:</a:t>
            </a:r>
            <a:br>
              <a:rPr lang="ru-RU" sz="4000" b="1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000" b="1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Коллективная работа  </a:t>
            </a:r>
            <a:br>
              <a:rPr lang="ru-RU" sz="4000" b="1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000" b="1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«Цветущая планета»</a:t>
            </a:r>
            <a:endParaRPr lang="ru-RU" sz="4000" b="1" dirty="0">
              <a:ln w="127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71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62" t="13005" r="7203" b="36460"/>
          <a:stretch/>
        </p:blipFill>
        <p:spPr>
          <a:xfrm>
            <a:off x="1277044" y="1268760"/>
            <a:ext cx="6620046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0048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974"/>
          <a:stretch/>
        </p:blipFill>
        <p:spPr>
          <a:xfrm>
            <a:off x="1514577" y="2562578"/>
            <a:ext cx="6096000" cy="4070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07995" y="548680"/>
            <a:ext cx="770916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617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88640"/>
            <a:ext cx="8352928" cy="3096344"/>
          </a:xfrm>
        </p:spPr>
        <p:txBody>
          <a:bodyPr>
            <a:normAutofit/>
          </a:bodyPr>
          <a:lstStyle/>
          <a:p>
            <a:pPr marL="0" marR="539115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«Все </a:t>
            </a:r>
            <a:r>
              <a:rPr lang="ru-RU" sz="2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мы дети одного корабля по имени Земля, значит, пересесть из него просто некуда...</a:t>
            </a:r>
            <a:br>
              <a:rPr lang="ru-RU" sz="2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2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Есть твердое правило: встал поутру, умылся, привел себя в порядок – и сразу же приведи в порядок свою </a:t>
            </a:r>
            <a:r>
              <a:rPr lang="ru-RU" sz="2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планету»</a:t>
            </a:r>
            <a:endParaRPr lang="ru-RU" sz="2000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0" marR="539115"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Антуан </a:t>
            </a:r>
            <a:r>
              <a:rPr lang="ru-RU" sz="2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де Сент-Экзюпери</a:t>
            </a:r>
            <a:r>
              <a:rPr lang="ru-RU" sz="2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 </a:t>
            </a:r>
            <a:endParaRPr lang="ru-RU" sz="2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2564904"/>
            <a:ext cx="5832648" cy="4190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0179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2132856"/>
            <a:ext cx="7408333" cy="5361459"/>
          </a:xfrm>
          <a:noFill/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Тип проекта:</a:t>
            </a:r>
            <a:r>
              <a:rPr lang="ru-RU" sz="2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информационно- творческий, познавательно- </a:t>
            </a:r>
            <a:r>
              <a:rPr lang="ru-RU" sz="2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речевой;</a:t>
            </a:r>
            <a:endParaRPr lang="ru-RU" sz="2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Участники:</a:t>
            </a:r>
            <a:r>
              <a:rPr lang="ru-RU" sz="2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дети средней группы «Умники», воспитатели, </a:t>
            </a:r>
            <a:r>
              <a:rPr lang="ru-RU" sz="2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родители;</a:t>
            </a:r>
            <a:endParaRPr lang="ru-RU" sz="2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Возраст:</a:t>
            </a:r>
            <a:r>
              <a:rPr lang="ru-RU" sz="2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4-5 </a:t>
            </a:r>
            <a:r>
              <a:rPr lang="ru-RU" sz="2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лет;</a:t>
            </a:r>
            <a:endParaRPr lang="ru-RU" sz="2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Срок:</a:t>
            </a:r>
            <a:r>
              <a:rPr lang="ru-RU" sz="2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долгосрочный;</a:t>
            </a:r>
            <a:endParaRPr lang="ru-RU" sz="2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Длительность проекта:</a:t>
            </a:r>
            <a:r>
              <a:rPr lang="ru-RU" sz="2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( сентябрь 2016-май 2017</a:t>
            </a:r>
            <a:r>
              <a:rPr lang="ru-RU" sz="2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);</a:t>
            </a:r>
            <a:endParaRPr lang="ru-RU" sz="2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По числу участников:</a:t>
            </a:r>
            <a:r>
              <a:rPr lang="ru-RU" sz="2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29 </a:t>
            </a:r>
            <a:r>
              <a:rPr lang="ru-RU" sz="2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человек</a:t>
            </a:r>
            <a:endParaRPr lang="ru-RU" sz="2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375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492896"/>
            <a:ext cx="7408333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500" dirty="0">
              <a:ln w="6350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500" dirty="0">
                <a:ln w="63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Создание условий для воспитания осознанного, бережного отношения детей дошкольного возраста к природе, углубления экологических знаний и воспитания у них гуманного отношения к природе, чувства ответственности  за все живое на </a:t>
            </a:r>
            <a:r>
              <a:rPr lang="ru-RU" sz="2500" dirty="0" smtClean="0">
                <a:ln w="63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Земле.</a:t>
            </a:r>
            <a:endParaRPr lang="ru-RU" sz="2500" dirty="0">
              <a:ln w="635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 проекта:</a:t>
            </a:r>
            <a:endParaRPr lang="ru-RU" b="1" dirty="0">
              <a:ln w="18000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8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44824"/>
            <a:ext cx="7408333" cy="3888431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endParaRPr lang="ru-RU" sz="1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ru-RU" sz="2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интеллектуальное развитие дошкольников через познавательно-исследовательскую и продуктивную  деятельность;</a:t>
            </a:r>
          </a:p>
          <a:p>
            <a:pPr lvl="0">
              <a:buFont typeface="Wingdings" pitchFamily="2" charset="2"/>
              <a:buChar char="v"/>
            </a:pPr>
            <a:r>
              <a:rPr lang="ru-RU" sz="2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развитие у детей экологического мышления, способности осознавать последствия своих действий по отношению к окружающей среде;</a:t>
            </a:r>
          </a:p>
          <a:p>
            <a:pPr lvl="0">
              <a:buFont typeface="Wingdings" pitchFamily="2" charset="2"/>
              <a:buChar char="v"/>
            </a:pPr>
            <a:r>
              <a:rPr lang="ru-RU" sz="2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формировать у детей знания норм поведения в природном окружении, желание соблюдать их в практической деятельности и в быту;</a:t>
            </a:r>
          </a:p>
          <a:p>
            <a:pPr lvl="0">
              <a:buFont typeface="Wingdings" pitchFamily="2" charset="2"/>
              <a:buChar char="v"/>
            </a:pPr>
            <a:r>
              <a:rPr lang="ru-RU" sz="2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привлекать детей к посильному участию по охране и защите природы;</a:t>
            </a:r>
          </a:p>
          <a:p>
            <a:pPr>
              <a:buFont typeface="Wingdings" pitchFamily="2" charset="2"/>
              <a:buChar char="v"/>
            </a:pPr>
            <a:r>
              <a:rPr lang="ru-RU" sz="2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воспитывать бережное отношение к миру </a:t>
            </a:r>
            <a:r>
              <a:rPr lang="ru-RU" sz="2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природы</a:t>
            </a:r>
            <a:endParaRPr lang="ru-RU" sz="22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/>
          </a:bodyPr>
          <a:lstStyle/>
          <a:p>
            <a:r>
              <a:rPr lang="ru-RU" sz="54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Задачи:</a:t>
            </a:r>
            <a:endParaRPr lang="ru-RU" sz="5400" dirty="0">
              <a:ln w="1841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170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2132856"/>
            <a:ext cx="7408333" cy="4353347"/>
          </a:xfrm>
        </p:spPr>
        <p:txBody>
          <a:bodyPr>
            <a:normAutofit fontScale="92500" lnSpcReduction="20000"/>
          </a:bodyPr>
          <a:lstStyle/>
          <a:p>
            <a:pPr marL="0" marR="539115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Планета Земля - наш общий дом. Каждый человек, живущий в нем, должен заботливо и бережно относиться к нему, сохраняя все его ценности и богатства. К сожалению, в наш век компьютерных технологий многие люди забывают об этом. По вине человека от пожаров и вырубки гибнут леса, засоряются водные просторы,  а значит и гибнет животный мир, живущий там. Нависает угроза экологической катастрофы, угроза  жизни человека, поэтому экология в наше время является одной из самых актуальных тем</a:t>
            </a:r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2500" b="1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Актуальность проекта</a:t>
            </a:r>
            <a:endParaRPr lang="ru-RU" dirty="0">
              <a:ln w="127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17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424936" cy="4569371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ru-RU" sz="96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ru-RU" sz="74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ru-RU" sz="96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Подготовительный</a:t>
            </a:r>
            <a:r>
              <a:rPr lang="ru-RU" sz="9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lvl="0">
              <a:buFont typeface="Wingdings" pitchFamily="2" charset="2"/>
              <a:buChar char="v"/>
            </a:pPr>
            <a:r>
              <a:rPr lang="ru-RU" sz="8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Выявление </a:t>
            </a:r>
            <a:r>
              <a:rPr lang="ru-RU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первоначальных знаний детей;</a:t>
            </a:r>
          </a:p>
          <a:p>
            <a:pPr lvl="0">
              <a:buFont typeface="Wingdings" pitchFamily="2" charset="2"/>
              <a:buChar char="v"/>
            </a:pPr>
            <a:r>
              <a:rPr lang="ru-RU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Информация родителям о предстоящей деятельности;</a:t>
            </a:r>
          </a:p>
          <a:p>
            <a:pPr lvl="0">
              <a:buFont typeface="Wingdings" pitchFamily="2" charset="2"/>
              <a:buChar char="v"/>
            </a:pPr>
            <a:r>
              <a:rPr lang="ru-RU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Подбор тематической литературы, фотографий, </a:t>
            </a:r>
            <a:r>
              <a:rPr lang="ru-RU" sz="8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плакатов</a:t>
            </a:r>
          </a:p>
          <a:p>
            <a:pPr marL="0" lvl="0" indent="0">
              <a:buNone/>
            </a:pPr>
            <a:endParaRPr lang="ru-RU" sz="96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ru-RU" sz="96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2) Основной </a:t>
            </a:r>
          </a:p>
          <a:p>
            <a:pPr lvl="0">
              <a:buFont typeface="Wingdings" pitchFamily="2" charset="2"/>
              <a:buChar char="v"/>
            </a:pPr>
            <a:r>
              <a:rPr lang="ru-RU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Проведение мероприятий по утвержденному плану;</a:t>
            </a:r>
          </a:p>
          <a:p>
            <a:pPr lvl="0">
              <a:buFont typeface="Wingdings" pitchFamily="2" charset="2"/>
              <a:buChar char="v"/>
            </a:pPr>
            <a:r>
              <a:rPr lang="ru-RU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Работа с воспитанниками, родителями по заданной теме;</a:t>
            </a:r>
          </a:p>
          <a:p>
            <a:pPr lvl="0">
              <a:buFont typeface="Wingdings" pitchFamily="2" charset="2"/>
              <a:buChar char="v"/>
            </a:pPr>
            <a:r>
              <a:rPr lang="ru-RU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Проведение организационно-методической </a:t>
            </a:r>
            <a:r>
              <a:rPr lang="ru-RU" sz="8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работы</a:t>
            </a:r>
          </a:p>
          <a:p>
            <a:pPr marL="0" lvl="0" indent="0">
              <a:buNone/>
            </a:pPr>
            <a:endParaRPr lang="ru-RU" sz="7400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ru-RU" sz="96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3) Итоговый</a:t>
            </a:r>
          </a:p>
          <a:p>
            <a:pPr>
              <a:buFont typeface="Wingdings" pitchFamily="2" charset="2"/>
              <a:buChar char="v"/>
            </a:pPr>
            <a:r>
              <a:rPr lang="ru-RU" sz="8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Создание </a:t>
            </a:r>
            <a:r>
              <a:rPr lang="ru-RU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книги «Лес полный чудес»  </a:t>
            </a:r>
          </a:p>
          <a:p>
            <a:pPr>
              <a:buFont typeface="Wingdings" pitchFamily="2" charset="2"/>
              <a:buChar char="v"/>
            </a:pPr>
            <a:r>
              <a:rPr lang="ru-RU" sz="8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Изготовление </a:t>
            </a:r>
            <a:r>
              <a:rPr lang="ru-RU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макета «Цветущая планета»</a:t>
            </a:r>
          </a:p>
          <a:p>
            <a:pPr>
              <a:buFont typeface="Wingdings" pitchFamily="2" charset="2"/>
              <a:buChar char="v"/>
            </a:pPr>
            <a:r>
              <a:rPr lang="ru-RU" sz="8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Подведение </a:t>
            </a:r>
            <a:r>
              <a:rPr lang="ru-RU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итогов проектной </a:t>
            </a:r>
            <a:r>
              <a:rPr lang="ru-RU" sz="8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деятельности</a:t>
            </a:r>
          </a:p>
          <a:p>
            <a:pPr marL="0" indent="0">
              <a:buNone/>
            </a:pPr>
            <a:endParaRPr lang="ru-RU" sz="4400" dirty="0"/>
          </a:p>
          <a:p>
            <a:pPr marL="0" indent="0">
              <a:buNone/>
            </a:pPr>
            <a:endParaRPr lang="ru-RU" sz="2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План реализации проекта:</a:t>
            </a:r>
            <a:endParaRPr lang="ru-RU" dirty="0">
              <a:ln w="127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965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492896"/>
            <a:ext cx="7408333" cy="345069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Консультации , круглые столы, анкетирование, памятки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Оформление информационных рубрик в родительских уголках;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Субботники по уборке территории детского сада;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Совместная творческая деятельность «Цветущая планета»;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Акции по изготовлению скворечников;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Организация выставок</a:t>
            </a:r>
            <a:r>
              <a:rPr lang="ru-RU" dirty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 </a:t>
            </a:r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 поделок и рисунков, сделанных совместно с родителями по теме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Формы работы с родителями по     реализации проекта:</a:t>
            </a:r>
            <a:endParaRPr lang="ru-RU" dirty="0">
              <a:ln w="127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785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654</TotalTime>
  <Words>452</Words>
  <Application>Microsoft Office PowerPoint</Application>
  <PresentationFormat>Экран (4:3)</PresentationFormat>
  <Paragraphs>68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Волна</vt:lpstr>
      <vt:lpstr> « Наша большая планета Земля»</vt:lpstr>
      <vt:lpstr>Слайд 2</vt:lpstr>
      <vt:lpstr>Слайд 3</vt:lpstr>
      <vt:lpstr>Слайд 4</vt:lpstr>
      <vt:lpstr>Цель проекта:</vt:lpstr>
      <vt:lpstr>Задачи:</vt:lpstr>
      <vt:lpstr>Актуальность проекта</vt:lpstr>
      <vt:lpstr>План реализации проекта:</vt:lpstr>
      <vt:lpstr>Формы работы с родителями по     реализации проекта:</vt:lpstr>
      <vt:lpstr>Слайд 10</vt:lpstr>
      <vt:lpstr>Уборка снега</vt:lpstr>
      <vt:lpstr>Постройки из снега</vt:lpstr>
      <vt:lpstr>Слайд 13</vt:lpstr>
      <vt:lpstr>Слайд 14</vt:lpstr>
      <vt:lpstr>Слайд 15</vt:lpstr>
      <vt:lpstr>Посадка лука</vt:lpstr>
      <vt:lpstr>Выращивание рассады цветов</vt:lpstr>
      <vt:lpstr>Наблюдение в природе</vt:lpstr>
      <vt:lpstr>«Портрет большой Медведицы»</vt:lpstr>
      <vt:lpstr>Экспериментирование с водой</vt:lpstr>
      <vt:lpstr>«Наши пернатые друзья»</vt:lpstr>
      <vt:lpstr>Совместное творчество с родителями</vt:lpstr>
      <vt:lpstr>Итоговое мероприятие: Коллективная работа    «Цветущая планета»</vt:lpstr>
      <vt:lpstr>Слайд 24</vt:lpstr>
      <vt:lpstr>Слайд 25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педагогов и родителей при организации проектной деятельности в группе</dc:title>
  <dc:creator>Петр</dc:creator>
  <cp:lastModifiedBy>USER</cp:lastModifiedBy>
  <cp:revision>39</cp:revision>
  <dcterms:created xsi:type="dcterms:W3CDTF">2017-04-02T15:04:41Z</dcterms:created>
  <dcterms:modified xsi:type="dcterms:W3CDTF">2019-12-03T19:25:38Z</dcterms:modified>
</cp:coreProperties>
</file>