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67" r:id="rId4"/>
    <p:sldId id="266" r:id="rId5"/>
    <p:sldId id="276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9900CC"/>
    <a:srgbClr val="FF33CC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0A610-857D-49CA-AC16-83AD8FE52B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5A917C-2182-49CB-9CFA-FC93523A21E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50000"/>
            </a:lnSpc>
          </a:pP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Образовательные</a:t>
          </a:r>
        </a:p>
        <a:p>
          <a:pPr>
            <a:lnSpc>
              <a:spcPct val="50000"/>
            </a:lnSpc>
          </a:pP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E488B-9188-4028-A13C-F287F69EC7C0}" type="parTrans" cxnId="{D5A833CC-7A6D-4AA7-B911-CAE33795B2FF}">
      <dgm:prSet/>
      <dgm:spPr/>
      <dgm:t>
        <a:bodyPr/>
        <a:lstStyle/>
        <a:p>
          <a:endParaRPr lang="ru-RU"/>
        </a:p>
      </dgm:t>
    </dgm:pt>
    <dgm:pt modelId="{E83CD5A2-2BF1-4F70-8EA6-47030820C435}" type="sibTrans" cxnId="{D5A833CC-7A6D-4AA7-B911-CAE33795B2FF}">
      <dgm:prSet/>
      <dgm:spPr/>
      <dgm:t>
        <a:bodyPr/>
        <a:lstStyle/>
        <a:p>
          <a:endParaRPr lang="ru-RU"/>
        </a:p>
      </dgm:t>
    </dgm:pt>
    <dgm:pt modelId="{F7653F60-F704-4985-B459-F10F11232C3C}">
      <dgm:prSet phldrT="[Текст]" custT="1"/>
      <dgm:spPr/>
      <dgm:t>
        <a:bodyPr/>
        <a:lstStyle/>
        <a:p>
          <a:r>
            <a:rPr lang="ru-RU" sz="1800" dirty="0" smtClean="0"/>
            <a:t>Углубление и расширение знаний полученных на уроке</a:t>
          </a:r>
          <a:endParaRPr lang="ru-RU" sz="1800" dirty="0"/>
        </a:p>
      </dgm:t>
    </dgm:pt>
    <dgm:pt modelId="{82EB5CF1-2DA7-4A47-B115-40C26F987636}" type="parTrans" cxnId="{665CEE65-E4B4-4B78-AEBC-4598D95D7753}">
      <dgm:prSet/>
      <dgm:spPr/>
      <dgm:t>
        <a:bodyPr/>
        <a:lstStyle/>
        <a:p>
          <a:endParaRPr lang="ru-RU"/>
        </a:p>
      </dgm:t>
    </dgm:pt>
    <dgm:pt modelId="{6A9E3A7E-4ACF-4A4C-A14B-18B9C12DE468}" type="sibTrans" cxnId="{665CEE65-E4B4-4B78-AEBC-4598D95D7753}">
      <dgm:prSet/>
      <dgm:spPr/>
      <dgm:t>
        <a:bodyPr/>
        <a:lstStyle/>
        <a:p>
          <a:endParaRPr lang="ru-RU"/>
        </a:p>
      </dgm:t>
    </dgm:pt>
    <dgm:pt modelId="{DE369B3C-F425-4FF5-BFFD-DBEFD1D2B8DA}">
      <dgm:prSet phldrT="[Текст]" custT="1"/>
      <dgm:spPr/>
      <dgm:t>
        <a:bodyPr/>
        <a:lstStyle/>
        <a:p>
          <a:r>
            <a:rPr lang="ru-RU" sz="1800" dirty="0" smtClean="0"/>
            <a:t>Привитие интереса к математике</a:t>
          </a:r>
          <a:endParaRPr lang="ru-RU" sz="1800" dirty="0"/>
        </a:p>
      </dgm:t>
    </dgm:pt>
    <dgm:pt modelId="{2A4CC7B1-34C2-4A65-9404-99FB8EA6F3C6}" type="parTrans" cxnId="{D4442AA4-D08A-45E4-B3D4-252A9B59F3A3}">
      <dgm:prSet/>
      <dgm:spPr/>
      <dgm:t>
        <a:bodyPr/>
        <a:lstStyle/>
        <a:p>
          <a:endParaRPr lang="ru-RU"/>
        </a:p>
      </dgm:t>
    </dgm:pt>
    <dgm:pt modelId="{6BCF8AB2-473C-48B8-A65E-84E60C7FBAA3}" type="sibTrans" cxnId="{D4442AA4-D08A-45E4-B3D4-252A9B59F3A3}">
      <dgm:prSet/>
      <dgm:spPr/>
      <dgm:t>
        <a:bodyPr/>
        <a:lstStyle/>
        <a:p>
          <a:endParaRPr lang="ru-RU"/>
        </a:p>
      </dgm:t>
    </dgm:pt>
    <dgm:pt modelId="{BE540C14-E1B2-43EE-92E3-A2398750F582}">
      <dgm:prSet phldrT="[Текст]" custT="1"/>
      <dgm:spPr/>
      <dgm:t>
        <a:bodyPr/>
        <a:lstStyle/>
        <a:p>
          <a:r>
            <a:rPr lang="ru-RU" sz="1800" dirty="0" smtClean="0"/>
            <a:t>Активизация познавательной деятельности</a:t>
          </a:r>
          <a:endParaRPr lang="ru-RU" sz="1800" dirty="0"/>
        </a:p>
      </dgm:t>
    </dgm:pt>
    <dgm:pt modelId="{F6D71899-0FFF-41A9-9ECF-C4CA336510AB}" type="parTrans" cxnId="{A7A2F534-A975-4102-B76E-2F0451848BE2}">
      <dgm:prSet/>
      <dgm:spPr/>
      <dgm:t>
        <a:bodyPr/>
        <a:lstStyle/>
        <a:p>
          <a:endParaRPr lang="ru-RU"/>
        </a:p>
      </dgm:t>
    </dgm:pt>
    <dgm:pt modelId="{6B50E3F6-7FA8-48D1-9137-AFE967F97A0C}" type="sibTrans" cxnId="{A7A2F534-A975-4102-B76E-2F0451848BE2}">
      <dgm:prSet/>
      <dgm:spPr/>
      <dgm:t>
        <a:bodyPr/>
        <a:lstStyle/>
        <a:p>
          <a:endParaRPr lang="ru-RU"/>
        </a:p>
      </dgm:t>
    </dgm:pt>
    <dgm:pt modelId="{7A207518-73DB-455F-AC31-3AB895C33DC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50000"/>
            </a:lnSpc>
          </a:pP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Развивающие </a:t>
          </a:r>
        </a:p>
        <a:p>
          <a:pPr>
            <a:lnSpc>
              <a:spcPct val="50000"/>
            </a:lnSpc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9C302-889C-46CF-8356-F774B54D5034}" type="parTrans" cxnId="{EF147D65-6339-49E4-AA4D-FD61BE5FC541}">
      <dgm:prSet/>
      <dgm:spPr/>
      <dgm:t>
        <a:bodyPr/>
        <a:lstStyle/>
        <a:p>
          <a:endParaRPr lang="ru-RU"/>
        </a:p>
      </dgm:t>
    </dgm:pt>
    <dgm:pt modelId="{B5306F45-5756-4B52-8584-B46ECC0DDA45}" type="sibTrans" cxnId="{EF147D65-6339-49E4-AA4D-FD61BE5FC541}">
      <dgm:prSet/>
      <dgm:spPr/>
      <dgm:t>
        <a:bodyPr/>
        <a:lstStyle/>
        <a:p>
          <a:endParaRPr lang="ru-RU"/>
        </a:p>
      </dgm:t>
    </dgm:pt>
    <dgm:pt modelId="{A94E92FC-1341-49B7-AA26-77EE191951DE}">
      <dgm:prSet phldrT="[Текст]" custT="1"/>
      <dgm:spPr/>
      <dgm:t>
        <a:bodyPr/>
        <a:lstStyle/>
        <a:p>
          <a:r>
            <a:rPr lang="ru-RU" sz="1800" dirty="0" smtClean="0"/>
            <a:t>Развитие способности к преодолению трудностей</a:t>
          </a:r>
          <a:endParaRPr lang="ru-RU" sz="1800" dirty="0"/>
        </a:p>
      </dgm:t>
    </dgm:pt>
    <dgm:pt modelId="{AF54FB43-0B90-4878-AF15-19029FDAAFDA}" type="parTrans" cxnId="{6F066B32-9D3E-46E1-BB19-0321BC92B2E8}">
      <dgm:prSet/>
      <dgm:spPr/>
      <dgm:t>
        <a:bodyPr/>
        <a:lstStyle/>
        <a:p>
          <a:endParaRPr lang="ru-RU"/>
        </a:p>
      </dgm:t>
    </dgm:pt>
    <dgm:pt modelId="{146AF3DA-DF03-4FAB-843C-70D822DA9A13}" type="sibTrans" cxnId="{6F066B32-9D3E-46E1-BB19-0321BC92B2E8}">
      <dgm:prSet/>
      <dgm:spPr/>
      <dgm:t>
        <a:bodyPr/>
        <a:lstStyle/>
        <a:p>
          <a:endParaRPr lang="ru-RU"/>
        </a:p>
      </dgm:t>
    </dgm:pt>
    <dgm:pt modelId="{8ADAC52F-6188-4BA1-BF07-73042452ACF3}">
      <dgm:prSet phldrT="[Текст]" custT="1"/>
      <dgm:spPr/>
      <dgm:t>
        <a:bodyPr/>
        <a:lstStyle/>
        <a:p>
          <a:r>
            <a:rPr lang="ru-RU" sz="1800" dirty="0" smtClean="0"/>
            <a:t>Развитие навыков самостоятельной работы</a:t>
          </a:r>
          <a:endParaRPr lang="ru-RU" sz="1800" dirty="0"/>
        </a:p>
      </dgm:t>
    </dgm:pt>
    <dgm:pt modelId="{20F2764A-DEFE-4895-92B7-BC7C7045CA03}" type="parTrans" cxnId="{4D15A8EC-97E2-4B16-A562-0B60C7971ED9}">
      <dgm:prSet/>
      <dgm:spPr/>
      <dgm:t>
        <a:bodyPr/>
        <a:lstStyle/>
        <a:p>
          <a:endParaRPr lang="ru-RU"/>
        </a:p>
      </dgm:t>
    </dgm:pt>
    <dgm:pt modelId="{7785A9B6-C81E-4805-AA9C-BF49E945DFE0}" type="sibTrans" cxnId="{4D15A8EC-97E2-4B16-A562-0B60C7971ED9}">
      <dgm:prSet/>
      <dgm:spPr/>
      <dgm:t>
        <a:bodyPr/>
        <a:lstStyle/>
        <a:p>
          <a:endParaRPr lang="ru-RU"/>
        </a:p>
      </dgm:t>
    </dgm:pt>
    <dgm:pt modelId="{71B8CB68-3B65-470A-98C7-4901AB9C86F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50000"/>
            </a:lnSpc>
          </a:pP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Воспитательные</a:t>
          </a:r>
        </a:p>
        <a:p>
          <a:pPr>
            <a:lnSpc>
              <a:spcPct val="50000"/>
            </a:lnSpc>
          </a:pPr>
          <a:r>
            <a: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0E7B95-5DB3-49CF-8F67-21B9A1AB4EBF}" type="parTrans" cxnId="{BD4BED8B-4936-4246-8705-6930D83074A6}">
      <dgm:prSet/>
      <dgm:spPr/>
      <dgm:t>
        <a:bodyPr/>
        <a:lstStyle/>
        <a:p>
          <a:endParaRPr lang="ru-RU"/>
        </a:p>
      </dgm:t>
    </dgm:pt>
    <dgm:pt modelId="{E3097F47-D210-4834-B903-6BF1F93848BD}" type="sibTrans" cxnId="{BD4BED8B-4936-4246-8705-6930D83074A6}">
      <dgm:prSet/>
      <dgm:spPr/>
      <dgm:t>
        <a:bodyPr/>
        <a:lstStyle/>
        <a:p>
          <a:endParaRPr lang="ru-RU"/>
        </a:p>
      </dgm:t>
    </dgm:pt>
    <dgm:pt modelId="{24E75A43-4A64-4EDC-A9BF-4494AC4B445D}">
      <dgm:prSet phldrT="[Текст]" custT="1"/>
      <dgm:spPr/>
      <dgm:t>
        <a:bodyPr/>
        <a:lstStyle/>
        <a:p>
          <a:r>
            <a:rPr lang="ru-RU" sz="1800" dirty="0" smtClean="0"/>
            <a:t>Воспитание инициативы, ответственности, самодисциплины</a:t>
          </a:r>
          <a:endParaRPr lang="ru-RU" sz="1800" dirty="0"/>
        </a:p>
      </dgm:t>
    </dgm:pt>
    <dgm:pt modelId="{D6922D8A-0E44-4469-B499-9A0E45B9997D}" type="parTrans" cxnId="{F6B77586-EB79-4676-ABFF-3262BB455212}">
      <dgm:prSet/>
      <dgm:spPr/>
      <dgm:t>
        <a:bodyPr/>
        <a:lstStyle/>
        <a:p>
          <a:endParaRPr lang="ru-RU"/>
        </a:p>
      </dgm:t>
    </dgm:pt>
    <dgm:pt modelId="{2A38FDD6-42EB-43A9-A3AD-EA7530220098}" type="sibTrans" cxnId="{F6B77586-EB79-4676-ABFF-3262BB455212}">
      <dgm:prSet/>
      <dgm:spPr/>
      <dgm:t>
        <a:bodyPr/>
        <a:lstStyle/>
        <a:p>
          <a:endParaRPr lang="ru-RU"/>
        </a:p>
      </dgm:t>
    </dgm:pt>
    <dgm:pt modelId="{A72DC480-3569-4424-9997-E13CE5E0E528}">
      <dgm:prSet custT="1"/>
      <dgm:spPr/>
      <dgm:t>
        <a:bodyPr/>
        <a:lstStyle/>
        <a:p>
          <a:r>
            <a:rPr lang="ru-RU" sz="1800" dirty="0" smtClean="0"/>
            <a:t>Развитие умения работы в группе</a:t>
          </a:r>
          <a:endParaRPr lang="ru-RU" sz="1800" dirty="0"/>
        </a:p>
      </dgm:t>
    </dgm:pt>
    <dgm:pt modelId="{6F2AE358-4169-4435-B826-521BA1C48848}" type="parTrans" cxnId="{0F0BB36E-6481-45F6-B6AD-99E4310BF125}">
      <dgm:prSet/>
      <dgm:spPr/>
      <dgm:t>
        <a:bodyPr/>
        <a:lstStyle/>
        <a:p>
          <a:endParaRPr lang="ru-RU"/>
        </a:p>
      </dgm:t>
    </dgm:pt>
    <dgm:pt modelId="{D2B9EDE5-D86E-44D9-9BE2-A104DD63F864}" type="sibTrans" cxnId="{0F0BB36E-6481-45F6-B6AD-99E4310BF125}">
      <dgm:prSet/>
      <dgm:spPr/>
      <dgm:t>
        <a:bodyPr/>
        <a:lstStyle/>
        <a:p>
          <a:endParaRPr lang="ru-RU"/>
        </a:p>
      </dgm:t>
    </dgm:pt>
    <dgm:pt modelId="{FF22E127-1F98-4EBF-9F96-7865EA2AF53A}" type="pres">
      <dgm:prSet presAssocID="{72F0A610-857D-49CA-AC16-83AD8FE52B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FEC02B-9D5B-4D96-9DFC-F08BCEDAF522}" type="pres">
      <dgm:prSet presAssocID="{A15A917C-2182-49CB-9CFA-FC93523A21EC}" presName="root" presStyleCnt="0"/>
      <dgm:spPr/>
    </dgm:pt>
    <dgm:pt modelId="{56D97653-05A1-4B15-B7C2-F048F14210CF}" type="pres">
      <dgm:prSet presAssocID="{A15A917C-2182-49CB-9CFA-FC93523A21EC}" presName="rootComposite" presStyleCnt="0"/>
      <dgm:spPr/>
    </dgm:pt>
    <dgm:pt modelId="{AF8FD373-52A8-4586-89B1-2363900CF34C}" type="pres">
      <dgm:prSet presAssocID="{A15A917C-2182-49CB-9CFA-FC93523A21EC}" presName="rootText" presStyleLbl="node1" presStyleIdx="0" presStyleCnt="3" custScaleX="137036" custScaleY="91865" custLinFactNeighborX="9609" custLinFactNeighborY="3392"/>
      <dgm:spPr/>
      <dgm:t>
        <a:bodyPr/>
        <a:lstStyle/>
        <a:p>
          <a:endParaRPr lang="ru-RU"/>
        </a:p>
      </dgm:t>
    </dgm:pt>
    <dgm:pt modelId="{C162EFC7-7E32-4DF4-95D0-3CAE03CD0170}" type="pres">
      <dgm:prSet presAssocID="{A15A917C-2182-49CB-9CFA-FC93523A21E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E75427C-EC79-4900-8858-64D4E644A76F}" type="pres">
      <dgm:prSet presAssocID="{A15A917C-2182-49CB-9CFA-FC93523A21EC}" presName="childShape" presStyleCnt="0"/>
      <dgm:spPr/>
    </dgm:pt>
    <dgm:pt modelId="{B334DDEA-3B20-4B39-B56E-60356455BDC5}" type="pres">
      <dgm:prSet presAssocID="{82EB5CF1-2DA7-4A47-B115-40C26F987636}" presName="Name13" presStyleLbl="parChTrans1D2" presStyleIdx="0" presStyleCnt="7"/>
      <dgm:spPr/>
      <dgm:t>
        <a:bodyPr/>
        <a:lstStyle/>
        <a:p>
          <a:endParaRPr lang="ru-RU"/>
        </a:p>
      </dgm:t>
    </dgm:pt>
    <dgm:pt modelId="{4546FEF6-FEE3-45D0-BA63-5D84FABE2F48}" type="pres">
      <dgm:prSet presAssocID="{F7653F60-F704-4985-B459-F10F11232C3C}" presName="childText" presStyleLbl="bgAcc1" presStyleIdx="0" presStyleCnt="7" custScaleX="146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2D8C-917B-448E-AFA9-144A2D9BC7C2}" type="pres">
      <dgm:prSet presAssocID="{2A4CC7B1-34C2-4A65-9404-99FB8EA6F3C6}" presName="Name13" presStyleLbl="parChTrans1D2" presStyleIdx="1" presStyleCnt="7"/>
      <dgm:spPr/>
      <dgm:t>
        <a:bodyPr/>
        <a:lstStyle/>
        <a:p>
          <a:endParaRPr lang="ru-RU"/>
        </a:p>
      </dgm:t>
    </dgm:pt>
    <dgm:pt modelId="{0C67D4AC-A44C-45A0-A6CC-0669B01429D2}" type="pres">
      <dgm:prSet presAssocID="{DE369B3C-F425-4FF5-BFFD-DBEFD1D2B8DA}" presName="childText" presStyleLbl="bgAcc1" presStyleIdx="1" presStyleCnt="7" custScaleX="142301" custScaleY="104194" custLinFactNeighborX="2125" custLinFactNeighborY="-1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D8241-8111-4642-BFE8-F7746603E9B7}" type="pres">
      <dgm:prSet presAssocID="{F6D71899-0FFF-41A9-9ECF-C4CA336510AB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4D3883C-1CDE-433C-A323-06CD68034591}" type="pres">
      <dgm:prSet presAssocID="{BE540C14-E1B2-43EE-92E3-A2398750F582}" presName="childText" presStyleLbl="bgAcc1" presStyleIdx="2" presStyleCnt="7" custScaleX="141925" custLinFactNeighborX="708" custLinFactNeighborY="-2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0D03F-A1C8-4B55-943E-2E6D981856E3}" type="pres">
      <dgm:prSet presAssocID="{7A207518-73DB-455F-AC31-3AB895C33DCA}" presName="root" presStyleCnt="0"/>
      <dgm:spPr/>
    </dgm:pt>
    <dgm:pt modelId="{E0130872-C05C-445A-AA15-7FBE6640CD4B}" type="pres">
      <dgm:prSet presAssocID="{7A207518-73DB-455F-AC31-3AB895C33DCA}" presName="rootComposite" presStyleCnt="0"/>
      <dgm:spPr/>
    </dgm:pt>
    <dgm:pt modelId="{679DAE43-0EA6-42A0-BFB7-E471835B467B}" type="pres">
      <dgm:prSet presAssocID="{7A207518-73DB-455F-AC31-3AB895C33DCA}" presName="rootText" presStyleLbl="node1" presStyleIdx="1" presStyleCnt="3" custScaleX="146052" custScaleY="93322" custLinFactNeighborY="3387"/>
      <dgm:spPr/>
      <dgm:t>
        <a:bodyPr/>
        <a:lstStyle/>
        <a:p>
          <a:endParaRPr lang="ru-RU"/>
        </a:p>
      </dgm:t>
    </dgm:pt>
    <dgm:pt modelId="{640959D3-F1B1-4555-893B-6857F1254B52}" type="pres">
      <dgm:prSet presAssocID="{7A207518-73DB-455F-AC31-3AB895C33DCA}" presName="rootConnector" presStyleLbl="node1" presStyleIdx="1" presStyleCnt="3"/>
      <dgm:spPr/>
      <dgm:t>
        <a:bodyPr/>
        <a:lstStyle/>
        <a:p>
          <a:endParaRPr lang="ru-RU"/>
        </a:p>
      </dgm:t>
    </dgm:pt>
    <dgm:pt modelId="{7A6CD73E-858A-4B4F-9DD7-4EB27CED5D06}" type="pres">
      <dgm:prSet presAssocID="{7A207518-73DB-455F-AC31-3AB895C33DCA}" presName="childShape" presStyleCnt="0"/>
      <dgm:spPr/>
    </dgm:pt>
    <dgm:pt modelId="{6F43F082-7DBC-4A09-90B8-55DE6570B335}" type="pres">
      <dgm:prSet presAssocID="{AF54FB43-0B90-4878-AF15-19029FDAAFDA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2E45158-2222-442B-8784-B73CC3AF9813}" type="pres">
      <dgm:prSet presAssocID="{A94E92FC-1341-49B7-AA26-77EE191951DE}" presName="childText" presStyleLbl="bgAcc1" presStyleIdx="3" presStyleCnt="7" custScaleX="153420" custLinFactNeighborX="-9209" custLinFactNeighborY="-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2E68E-E9E7-4501-81B0-5FBEFDA0E482}" type="pres">
      <dgm:prSet presAssocID="{20F2764A-DEFE-4895-92B7-BC7C7045CA03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08F8A54-C3A7-44E5-B1DE-AF321D3494B9}" type="pres">
      <dgm:prSet presAssocID="{8ADAC52F-6188-4BA1-BF07-73042452ACF3}" presName="childText" presStyleLbl="bgAcc1" presStyleIdx="4" presStyleCnt="7" custScaleX="152248" custLinFactNeighborX="-8501" custLinFactNeighborY="-1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71763-C1D8-4A87-84AA-2F402F9835EF}" type="pres">
      <dgm:prSet presAssocID="{6F2AE358-4169-4435-B826-521BA1C48848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16896AB-EDD4-4568-B9DF-EC8D2AFBDC75}" type="pres">
      <dgm:prSet presAssocID="{A72DC480-3569-4424-9997-E13CE5E0E528}" presName="childText" presStyleLbl="bgAcc1" presStyleIdx="5" presStyleCnt="7" custScaleX="152536" custLinFactNeighborX="-8491" custLinFactNeighborY="-2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6D650-53B6-4E21-8679-F3B967895633}" type="pres">
      <dgm:prSet presAssocID="{71B8CB68-3B65-470A-98C7-4901AB9C86F2}" presName="root" presStyleCnt="0"/>
      <dgm:spPr/>
    </dgm:pt>
    <dgm:pt modelId="{298651C4-7DEE-42D0-8402-D16741876AF3}" type="pres">
      <dgm:prSet presAssocID="{71B8CB68-3B65-470A-98C7-4901AB9C86F2}" presName="rootComposite" presStyleCnt="0"/>
      <dgm:spPr/>
    </dgm:pt>
    <dgm:pt modelId="{D7E12A5C-86AA-4163-96D5-85EE9A9EB314}" type="pres">
      <dgm:prSet presAssocID="{71B8CB68-3B65-470A-98C7-4901AB9C86F2}" presName="rootText" presStyleLbl="node1" presStyleIdx="2" presStyleCnt="3" custScaleX="137494" custScaleY="94010" custLinFactNeighborX="-6532" custLinFactNeighborY="4422"/>
      <dgm:spPr/>
      <dgm:t>
        <a:bodyPr/>
        <a:lstStyle/>
        <a:p>
          <a:endParaRPr lang="ru-RU"/>
        </a:p>
      </dgm:t>
    </dgm:pt>
    <dgm:pt modelId="{2A121F1A-5EF7-43D3-AB7D-2B7B2FC040DE}" type="pres">
      <dgm:prSet presAssocID="{71B8CB68-3B65-470A-98C7-4901AB9C86F2}" presName="rootConnector" presStyleLbl="node1" presStyleIdx="2" presStyleCnt="3"/>
      <dgm:spPr/>
      <dgm:t>
        <a:bodyPr/>
        <a:lstStyle/>
        <a:p>
          <a:endParaRPr lang="ru-RU"/>
        </a:p>
      </dgm:t>
    </dgm:pt>
    <dgm:pt modelId="{78F5B779-06A7-4209-8C3E-55D1BA037AB0}" type="pres">
      <dgm:prSet presAssocID="{71B8CB68-3B65-470A-98C7-4901AB9C86F2}" presName="childShape" presStyleCnt="0"/>
      <dgm:spPr/>
    </dgm:pt>
    <dgm:pt modelId="{BC2EE9D0-9AE8-46BC-BEB3-79254037EF73}" type="pres">
      <dgm:prSet presAssocID="{D6922D8A-0E44-4469-B499-9A0E45B9997D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F4470E5-2D94-471C-A323-AA6B1C9A9E81}" type="pres">
      <dgm:prSet presAssocID="{24E75A43-4A64-4EDC-A9BF-4494AC4B445D}" presName="childText" presStyleLbl="bgAcc1" presStyleIdx="6" presStyleCnt="7" custScaleX="140299" custScaleY="162386" custLinFactNeighborX="-12751" custLinFactNeighborY="-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72EC6-9D8A-4FCE-8B53-79CEBE713B06}" type="presOf" srcId="{AF54FB43-0B90-4878-AF15-19029FDAAFDA}" destId="{6F43F082-7DBC-4A09-90B8-55DE6570B335}" srcOrd="0" destOrd="0" presId="urn:microsoft.com/office/officeart/2005/8/layout/hierarchy3"/>
    <dgm:cxn modelId="{0F0BB36E-6481-45F6-B6AD-99E4310BF125}" srcId="{7A207518-73DB-455F-AC31-3AB895C33DCA}" destId="{A72DC480-3569-4424-9997-E13CE5E0E528}" srcOrd="2" destOrd="0" parTransId="{6F2AE358-4169-4435-B826-521BA1C48848}" sibTransId="{D2B9EDE5-D86E-44D9-9BE2-A104DD63F864}"/>
    <dgm:cxn modelId="{6F066B32-9D3E-46E1-BB19-0321BC92B2E8}" srcId="{7A207518-73DB-455F-AC31-3AB895C33DCA}" destId="{A94E92FC-1341-49B7-AA26-77EE191951DE}" srcOrd="0" destOrd="0" parTransId="{AF54FB43-0B90-4878-AF15-19029FDAAFDA}" sibTransId="{146AF3DA-DF03-4FAB-843C-70D822DA9A13}"/>
    <dgm:cxn modelId="{57D7E0FC-EFC3-4EB6-8C05-2D517D77D684}" type="presOf" srcId="{20F2764A-DEFE-4895-92B7-BC7C7045CA03}" destId="{2F42E68E-E9E7-4501-81B0-5FBEFDA0E482}" srcOrd="0" destOrd="0" presId="urn:microsoft.com/office/officeart/2005/8/layout/hierarchy3"/>
    <dgm:cxn modelId="{09829B70-B858-4CF5-9C00-8DD531AB5B2D}" type="presOf" srcId="{2A4CC7B1-34C2-4A65-9404-99FB8EA6F3C6}" destId="{5D432D8C-917B-448E-AFA9-144A2D9BC7C2}" srcOrd="0" destOrd="0" presId="urn:microsoft.com/office/officeart/2005/8/layout/hierarchy3"/>
    <dgm:cxn modelId="{F0E0AC3A-7A31-411A-A8AA-5F42C500B66B}" type="presOf" srcId="{A15A917C-2182-49CB-9CFA-FC93523A21EC}" destId="{C162EFC7-7E32-4DF4-95D0-3CAE03CD0170}" srcOrd="1" destOrd="0" presId="urn:microsoft.com/office/officeart/2005/8/layout/hierarchy3"/>
    <dgm:cxn modelId="{A7A2F534-A975-4102-B76E-2F0451848BE2}" srcId="{A15A917C-2182-49CB-9CFA-FC93523A21EC}" destId="{BE540C14-E1B2-43EE-92E3-A2398750F582}" srcOrd="2" destOrd="0" parTransId="{F6D71899-0FFF-41A9-9ECF-C4CA336510AB}" sibTransId="{6B50E3F6-7FA8-48D1-9137-AFE967F97A0C}"/>
    <dgm:cxn modelId="{D227E9B1-46A0-4963-AF1B-B5AA7B123561}" type="presOf" srcId="{A15A917C-2182-49CB-9CFA-FC93523A21EC}" destId="{AF8FD373-52A8-4586-89B1-2363900CF34C}" srcOrd="0" destOrd="0" presId="urn:microsoft.com/office/officeart/2005/8/layout/hierarchy3"/>
    <dgm:cxn modelId="{50F88C7B-3EBF-4767-965D-B4C7666A2641}" type="presOf" srcId="{82EB5CF1-2DA7-4A47-B115-40C26F987636}" destId="{B334DDEA-3B20-4B39-B56E-60356455BDC5}" srcOrd="0" destOrd="0" presId="urn:microsoft.com/office/officeart/2005/8/layout/hierarchy3"/>
    <dgm:cxn modelId="{D4442AA4-D08A-45E4-B3D4-252A9B59F3A3}" srcId="{A15A917C-2182-49CB-9CFA-FC93523A21EC}" destId="{DE369B3C-F425-4FF5-BFFD-DBEFD1D2B8DA}" srcOrd="1" destOrd="0" parTransId="{2A4CC7B1-34C2-4A65-9404-99FB8EA6F3C6}" sibTransId="{6BCF8AB2-473C-48B8-A65E-84E60C7FBAA3}"/>
    <dgm:cxn modelId="{2CD47113-EBBE-4CFC-814F-E9D57702EB98}" type="presOf" srcId="{A72DC480-3569-4424-9997-E13CE5E0E528}" destId="{316896AB-EDD4-4568-B9DF-EC8D2AFBDC75}" srcOrd="0" destOrd="0" presId="urn:microsoft.com/office/officeart/2005/8/layout/hierarchy3"/>
    <dgm:cxn modelId="{EF147D65-6339-49E4-AA4D-FD61BE5FC541}" srcId="{72F0A610-857D-49CA-AC16-83AD8FE52BB1}" destId="{7A207518-73DB-455F-AC31-3AB895C33DCA}" srcOrd="1" destOrd="0" parTransId="{11E9C302-889C-46CF-8356-F774B54D5034}" sibTransId="{B5306F45-5756-4B52-8584-B46ECC0DDA45}"/>
    <dgm:cxn modelId="{F5C4B7F9-0AF1-4FA4-A35A-AF95EFB36021}" type="presOf" srcId="{24E75A43-4A64-4EDC-A9BF-4494AC4B445D}" destId="{8F4470E5-2D94-471C-A323-AA6B1C9A9E81}" srcOrd="0" destOrd="0" presId="urn:microsoft.com/office/officeart/2005/8/layout/hierarchy3"/>
    <dgm:cxn modelId="{284C0869-5071-41CC-8CD9-194CB01080DD}" type="presOf" srcId="{DE369B3C-F425-4FF5-BFFD-DBEFD1D2B8DA}" destId="{0C67D4AC-A44C-45A0-A6CC-0669B01429D2}" srcOrd="0" destOrd="0" presId="urn:microsoft.com/office/officeart/2005/8/layout/hierarchy3"/>
    <dgm:cxn modelId="{F6B77586-EB79-4676-ABFF-3262BB455212}" srcId="{71B8CB68-3B65-470A-98C7-4901AB9C86F2}" destId="{24E75A43-4A64-4EDC-A9BF-4494AC4B445D}" srcOrd="0" destOrd="0" parTransId="{D6922D8A-0E44-4469-B499-9A0E45B9997D}" sibTransId="{2A38FDD6-42EB-43A9-A3AD-EA7530220098}"/>
    <dgm:cxn modelId="{7E2DAFFF-C063-4E8F-9340-9132E0F36A90}" type="presOf" srcId="{D6922D8A-0E44-4469-B499-9A0E45B9997D}" destId="{BC2EE9D0-9AE8-46BC-BEB3-79254037EF73}" srcOrd="0" destOrd="0" presId="urn:microsoft.com/office/officeart/2005/8/layout/hierarchy3"/>
    <dgm:cxn modelId="{3F2B1519-B711-4AA2-8328-0A3B36663B5E}" type="presOf" srcId="{7A207518-73DB-455F-AC31-3AB895C33DCA}" destId="{679DAE43-0EA6-42A0-BFB7-E471835B467B}" srcOrd="0" destOrd="0" presId="urn:microsoft.com/office/officeart/2005/8/layout/hierarchy3"/>
    <dgm:cxn modelId="{4D15A8EC-97E2-4B16-A562-0B60C7971ED9}" srcId="{7A207518-73DB-455F-AC31-3AB895C33DCA}" destId="{8ADAC52F-6188-4BA1-BF07-73042452ACF3}" srcOrd="1" destOrd="0" parTransId="{20F2764A-DEFE-4895-92B7-BC7C7045CA03}" sibTransId="{7785A9B6-C81E-4805-AA9C-BF49E945DFE0}"/>
    <dgm:cxn modelId="{8B502C12-BBB2-40FE-8758-DE028BDA6ABB}" type="presOf" srcId="{BE540C14-E1B2-43EE-92E3-A2398750F582}" destId="{C4D3883C-1CDE-433C-A323-06CD68034591}" srcOrd="0" destOrd="0" presId="urn:microsoft.com/office/officeart/2005/8/layout/hierarchy3"/>
    <dgm:cxn modelId="{FC0E6248-A182-47E7-A8AB-6B4EB40B709E}" type="presOf" srcId="{F6D71899-0FFF-41A9-9ECF-C4CA336510AB}" destId="{BF2D8241-8111-4642-BFE8-F7746603E9B7}" srcOrd="0" destOrd="0" presId="urn:microsoft.com/office/officeart/2005/8/layout/hierarchy3"/>
    <dgm:cxn modelId="{D5A833CC-7A6D-4AA7-B911-CAE33795B2FF}" srcId="{72F0A610-857D-49CA-AC16-83AD8FE52BB1}" destId="{A15A917C-2182-49CB-9CFA-FC93523A21EC}" srcOrd="0" destOrd="0" parTransId="{50EE488B-9188-4028-A13C-F287F69EC7C0}" sibTransId="{E83CD5A2-2BF1-4F70-8EA6-47030820C435}"/>
    <dgm:cxn modelId="{CA1EEAB2-87A2-43EF-B334-CC0561EAE33F}" type="presOf" srcId="{8ADAC52F-6188-4BA1-BF07-73042452ACF3}" destId="{F08F8A54-C3A7-44E5-B1DE-AF321D3494B9}" srcOrd="0" destOrd="0" presId="urn:microsoft.com/office/officeart/2005/8/layout/hierarchy3"/>
    <dgm:cxn modelId="{665CEE65-E4B4-4B78-AEBC-4598D95D7753}" srcId="{A15A917C-2182-49CB-9CFA-FC93523A21EC}" destId="{F7653F60-F704-4985-B459-F10F11232C3C}" srcOrd="0" destOrd="0" parTransId="{82EB5CF1-2DA7-4A47-B115-40C26F987636}" sibTransId="{6A9E3A7E-4ACF-4A4C-A14B-18B9C12DE468}"/>
    <dgm:cxn modelId="{9E2F7FC8-A095-4ACD-9EC7-B517D232C8C4}" type="presOf" srcId="{71B8CB68-3B65-470A-98C7-4901AB9C86F2}" destId="{2A121F1A-5EF7-43D3-AB7D-2B7B2FC040DE}" srcOrd="1" destOrd="0" presId="urn:microsoft.com/office/officeart/2005/8/layout/hierarchy3"/>
    <dgm:cxn modelId="{F13914B9-8653-483C-9923-97267D451059}" type="presOf" srcId="{71B8CB68-3B65-470A-98C7-4901AB9C86F2}" destId="{D7E12A5C-86AA-4163-96D5-85EE9A9EB314}" srcOrd="0" destOrd="0" presId="urn:microsoft.com/office/officeart/2005/8/layout/hierarchy3"/>
    <dgm:cxn modelId="{6A2CDE63-3C25-4C41-AA5F-A6EAC3B230CE}" type="presOf" srcId="{F7653F60-F704-4985-B459-F10F11232C3C}" destId="{4546FEF6-FEE3-45D0-BA63-5D84FABE2F48}" srcOrd="0" destOrd="0" presId="urn:microsoft.com/office/officeart/2005/8/layout/hierarchy3"/>
    <dgm:cxn modelId="{8A1285F8-F032-4587-AF03-9174A59381FF}" type="presOf" srcId="{A94E92FC-1341-49B7-AA26-77EE191951DE}" destId="{22E45158-2222-442B-8784-B73CC3AF9813}" srcOrd="0" destOrd="0" presId="urn:microsoft.com/office/officeart/2005/8/layout/hierarchy3"/>
    <dgm:cxn modelId="{93B70E6D-9809-436E-AC84-9B000F981F2E}" type="presOf" srcId="{72F0A610-857D-49CA-AC16-83AD8FE52BB1}" destId="{FF22E127-1F98-4EBF-9F96-7865EA2AF53A}" srcOrd="0" destOrd="0" presId="urn:microsoft.com/office/officeart/2005/8/layout/hierarchy3"/>
    <dgm:cxn modelId="{640E3EDB-BFCB-47D8-BDB1-540E889C7AA9}" type="presOf" srcId="{7A207518-73DB-455F-AC31-3AB895C33DCA}" destId="{640959D3-F1B1-4555-893B-6857F1254B52}" srcOrd="1" destOrd="0" presId="urn:microsoft.com/office/officeart/2005/8/layout/hierarchy3"/>
    <dgm:cxn modelId="{FF158875-87D0-43D4-895B-577C551E4CAF}" type="presOf" srcId="{6F2AE358-4169-4435-B826-521BA1C48848}" destId="{07471763-C1D8-4A87-84AA-2F402F9835EF}" srcOrd="0" destOrd="0" presId="urn:microsoft.com/office/officeart/2005/8/layout/hierarchy3"/>
    <dgm:cxn modelId="{BD4BED8B-4936-4246-8705-6930D83074A6}" srcId="{72F0A610-857D-49CA-AC16-83AD8FE52BB1}" destId="{71B8CB68-3B65-470A-98C7-4901AB9C86F2}" srcOrd="2" destOrd="0" parTransId="{3C0E7B95-5DB3-49CF-8F67-21B9A1AB4EBF}" sibTransId="{E3097F47-D210-4834-B903-6BF1F93848BD}"/>
    <dgm:cxn modelId="{32FF241A-4837-4E25-84DA-C4663C626906}" type="presParOf" srcId="{FF22E127-1F98-4EBF-9F96-7865EA2AF53A}" destId="{F3FEC02B-9D5B-4D96-9DFC-F08BCEDAF522}" srcOrd="0" destOrd="0" presId="urn:microsoft.com/office/officeart/2005/8/layout/hierarchy3"/>
    <dgm:cxn modelId="{C6112D5F-945A-4EA1-870A-92CA8EA56506}" type="presParOf" srcId="{F3FEC02B-9D5B-4D96-9DFC-F08BCEDAF522}" destId="{56D97653-05A1-4B15-B7C2-F048F14210CF}" srcOrd="0" destOrd="0" presId="urn:microsoft.com/office/officeart/2005/8/layout/hierarchy3"/>
    <dgm:cxn modelId="{22339C2C-2056-40FB-AFDB-C1B459504B50}" type="presParOf" srcId="{56D97653-05A1-4B15-B7C2-F048F14210CF}" destId="{AF8FD373-52A8-4586-89B1-2363900CF34C}" srcOrd="0" destOrd="0" presId="urn:microsoft.com/office/officeart/2005/8/layout/hierarchy3"/>
    <dgm:cxn modelId="{6AED4B29-7BCA-4834-8A7C-D40606BC34B0}" type="presParOf" srcId="{56D97653-05A1-4B15-B7C2-F048F14210CF}" destId="{C162EFC7-7E32-4DF4-95D0-3CAE03CD0170}" srcOrd="1" destOrd="0" presId="urn:microsoft.com/office/officeart/2005/8/layout/hierarchy3"/>
    <dgm:cxn modelId="{D7DDE281-AD33-4F41-9B50-266FA6691E66}" type="presParOf" srcId="{F3FEC02B-9D5B-4D96-9DFC-F08BCEDAF522}" destId="{CE75427C-EC79-4900-8858-64D4E644A76F}" srcOrd="1" destOrd="0" presId="urn:microsoft.com/office/officeart/2005/8/layout/hierarchy3"/>
    <dgm:cxn modelId="{3D75794B-59A1-4302-8221-CC7FAC63C048}" type="presParOf" srcId="{CE75427C-EC79-4900-8858-64D4E644A76F}" destId="{B334DDEA-3B20-4B39-B56E-60356455BDC5}" srcOrd="0" destOrd="0" presId="urn:microsoft.com/office/officeart/2005/8/layout/hierarchy3"/>
    <dgm:cxn modelId="{7928C4BD-4E98-4D6B-93DE-0CFBA3947114}" type="presParOf" srcId="{CE75427C-EC79-4900-8858-64D4E644A76F}" destId="{4546FEF6-FEE3-45D0-BA63-5D84FABE2F48}" srcOrd="1" destOrd="0" presId="urn:microsoft.com/office/officeart/2005/8/layout/hierarchy3"/>
    <dgm:cxn modelId="{3D590674-1970-4D31-812B-756475CD8F22}" type="presParOf" srcId="{CE75427C-EC79-4900-8858-64D4E644A76F}" destId="{5D432D8C-917B-448E-AFA9-144A2D9BC7C2}" srcOrd="2" destOrd="0" presId="urn:microsoft.com/office/officeart/2005/8/layout/hierarchy3"/>
    <dgm:cxn modelId="{81400A29-93D3-4067-B0EF-27A87D283514}" type="presParOf" srcId="{CE75427C-EC79-4900-8858-64D4E644A76F}" destId="{0C67D4AC-A44C-45A0-A6CC-0669B01429D2}" srcOrd="3" destOrd="0" presId="urn:microsoft.com/office/officeart/2005/8/layout/hierarchy3"/>
    <dgm:cxn modelId="{1E537DE9-F475-4201-B630-A15C7A46A631}" type="presParOf" srcId="{CE75427C-EC79-4900-8858-64D4E644A76F}" destId="{BF2D8241-8111-4642-BFE8-F7746603E9B7}" srcOrd="4" destOrd="0" presId="urn:microsoft.com/office/officeart/2005/8/layout/hierarchy3"/>
    <dgm:cxn modelId="{F5F30933-0F03-469C-8483-E8B402389DB4}" type="presParOf" srcId="{CE75427C-EC79-4900-8858-64D4E644A76F}" destId="{C4D3883C-1CDE-433C-A323-06CD68034591}" srcOrd="5" destOrd="0" presId="urn:microsoft.com/office/officeart/2005/8/layout/hierarchy3"/>
    <dgm:cxn modelId="{E400DBE4-7350-4ECF-AFD8-D65ABF9B1A57}" type="presParOf" srcId="{FF22E127-1F98-4EBF-9F96-7865EA2AF53A}" destId="{2170D03F-A1C8-4B55-943E-2E6D981856E3}" srcOrd="1" destOrd="0" presId="urn:microsoft.com/office/officeart/2005/8/layout/hierarchy3"/>
    <dgm:cxn modelId="{1BCD58C6-E3C2-4A5A-B1AA-AA1106B9097E}" type="presParOf" srcId="{2170D03F-A1C8-4B55-943E-2E6D981856E3}" destId="{E0130872-C05C-445A-AA15-7FBE6640CD4B}" srcOrd="0" destOrd="0" presId="urn:microsoft.com/office/officeart/2005/8/layout/hierarchy3"/>
    <dgm:cxn modelId="{FA6697BB-0180-4BCE-B869-EF68A68FAC11}" type="presParOf" srcId="{E0130872-C05C-445A-AA15-7FBE6640CD4B}" destId="{679DAE43-0EA6-42A0-BFB7-E471835B467B}" srcOrd="0" destOrd="0" presId="urn:microsoft.com/office/officeart/2005/8/layout/hierarchy3"/>
    <dgm:cxn modelId="{249D3728-E1D3-40C4-9164-B649D1FCA935}" type="presParOf" srcId="{E0130872-C05C-445A-AA15-7FBE6640CD4B}" destId="{640959D3-F1B1-4555-893B-6857F1254B52}" srcOrd="1" destOrd="0" presId="urn:microsoft.com/office/officeart/2005/8/layout/hierarchy3"/>
    <dgm:cxn modelId="{30C3099C-A763-48D7-8E27-2CFB8B7128F5}" type="presParOf" srcId="{2170D03F-A1C8-4B55-943E-2E6D981856E3}" destId="{7A6CD73E-858A-4B4F-9DD7-4EB27CED5D06}" srcOrd="1" destOrd="0" presId="urn:microsoft.com/office/officeart/2005/8/layout/hierarchy3"/>
    <dgm:cxn modelId="{8727BF7C-540D-40C7-AE47-86729F65CDB9}" type="presParOf" srcId="{7A6CD73E-858A-4B4F-9DD7-4EB27CED5D06}" destId="{6F43F082-7DBC-4A09-90B8-55DE6570B335}" srcOrd="0" destOrd="0" presId="urn:microsoft.com/office/officeart/2005/8/layout/hierarchy3"/>
    <dgm:cxn modelId="{5D04DC34-33B6-4F49-827E-D3154EF973A0}" type="presParOf" srcId="{7A6CD73E-858A-4B4F-9DD7-4EB27CED5D06}" destId="{22E45158-2222-442B-8784-B73CC3AF9813}" srcOrd="1" destOrd="0" presId="urn:microsoft.com/office/officeart/2005/8/layout/hierarchy3"/>
    <dgm:cxn modelId="{E98E5B8C-D3C7-4119-9F1F-2301E7CB9B98}" type="presParOf" srcId="{7A6CD73E-858A-4B4F-9DD7-4EB27CED5D06}" destId="{2F42E68E-E9E7-4501-81B0-5FBEFDA0E482}" srcOrd="2" destOrd="0" presId="urn:microsoft.com/office/officeart/2005/8/layout/hierarchy3"/>
    <dgm:cxn modelId="{5ED881C7-2379-452F-B9C9-BE866E690DF7}" type="presParOf" srcId="{7A6CD73E-858A-4B4F-9DD7-4EB27CED5D06}" destId="{F08F8A54-C3A7-44E5-B1DE-AF321D3494B9}" srcOrd="3" destOrd="0" presId="urn:microsoft.com/office/officeart/2005/8/layout/hierarchy3"/>
    <dgm:cxn modelId="{B6747B50-1CF4-411B-8569-B0922C2B73D3}" type="presParOf" srcId="{7A6CD73E-858A-4B4F-9DD7-4EB27CED5D06}" destId="{07471763-C1D8-4A87-84AA-2F402F9835EF}" srcOrd="4" destOrd="0" presId="urn:microsoft.com/office/officeart/2005/8/layout/hierarchy3"/>
    <dgm:cxn modelId="{4E5361FE-8526-46EA-9255-EE03B3E8B353}" type="presParOf" srcId="{7A6CD73E-858A-4B4F-9DD7-4EB27CED5D06}" destId="{316896AB-EDD4-4568-B9DF-EC8D2AFBDC75}" srcOrd="5" destOrd="0" presId="urn:microsoft.com/office/officeart/2005/8/layout/hierarchy3"/>
    <dgm:cxn modelId="{CE9651C4-0DF1-4602-849A-EF6A8949DAF0}" type="presParOf" srcId="{FF22E127-1F98-4EBF-9F96-7865EA2AF53A}" destId="{63F6D650-53B6-4E21-8679-F3B967895633}" srcOrd="2" destOrd="0" presId="urn:microsoft.com/office/officeart/2005/8/layout/hierarchy3"/>
    <dgm:cxn modelId="{177FE3CB-E89C-4E7C-9B42-E6B5B155BE23}" type="presParOf" srcId="{63F6D650-53B6-4E21-8679-F3B967895633}" destId="{298651C4-7DEE-42D0-8402-D16741876AF3}" srcOrd="0" destOrd="0" presId="urn:microsoft.com/office/officeart/2005/8/layout/hierarchy3"/>
    <dgm:cxn modelId="{AEB2AB30-B3E8-47A1-AA5D-B305ECCC7652}" type="presParOf" srcId="{298651C4-7DEE-42D0-8402-D16741876AF3}" destId="{D7E12A5C-86AA-4163-96D5-85EE9A9EB314}" srcOrd="0" destOrd="0" presId="urn:microsoft.com/office/officeart/2005/8/layout/hierarchy3"/>
    <dgm:cxn modelId="{1D8A8419-7A6D-4BEC-96D3-EEF5ECA168A4}" type="presParOf" srcId="{298651C4-7DEE-42D0-8402-D16741876AF3}" destId="{2A121F1A-5EF7-43D3-AB7D-2B7B2FC040DE}" srcOrd="1" destOrd="0" presId="urn:microsoft.com/office/officeart/2005/8/layout/hierarchy3"/>
    <dgm:cxn modelId="{EF8E8EC1-12CD-4984-895B-3DDA4F0CC1C6}" type="presParOf" srcId="{63F6D650-53B6-4E21-8679-F3B967895633}" destId="{78F5B779-06A7-4209-8C3E-55D1BA037AB0}" srcOrd="1" destOrd="0" presId="urn:microsoft.com/office/officeart/2005/8/layout/hierarchy3"/>
    <dgm:cxn modelId="{621265DC-5669-42FB-92E4-05237CBD5F57}" type="presParOf" srcId="{78F5B779-06A7-4209-8C3E-55D1BA037AB0}" destId="{BC2EE9D0-9AE8-46BC-BEB3-79254037EF73}" srcOrd="0" destOrd="0" presId="urn:microsoft.com/office/officeart/2005/8/layout/hierarchy3"/>
    <dgm:cxn modelId="{88625F2B-A21E-4211-847D-AB3A1AB64228}" type="presParOf" srcId="{78F5B779-06A7-4209-8C3E-55D1BA037AB0}" destId="{8F4470E5-2D94-471C-A323-AA6B1C9A9E8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0" y="2224759"/>
            <a:ext cx="9144000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«Задачи на разрезание и </a:t>
            </a:r>
            <a:b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складывание фигур»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15207"/>
            <a:ext cx="9144000" cy="627178"/>
          </a:xfrm>
        </p:spPr>
        <p:txBody>
          <a:bodyPr>
            <a:noAutofit/>
          </a:bodyPr>
          <a:lstStyle/>
          <a:p>
            <a:r>
              <a:rPr lang="ru-RU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Учитель математики МБОУ «Гимназия №22» г.Майкопа</a:t>
            </a:r>
          </a:p>
          <a:p>
            <a:r>
              <a:rPr lang="ru-RU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Плеснявых</a:t>
            </a:r>
            <a:r>
              <a:rPr lang="ru-RU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 Е.А</a:t>
            </a:r>
            <a:r>
              <a:rPr lang="ru-RU" dirty="0" smtClean="0"/>
              <a:t>.</a:t>
            </a:r>
          </a:p>
          <a:p>
            <a:endParaRPr lang="ru-RU" sz="2000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610601" y="605245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23257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3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4543" y="1838236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400" dirty="0" smtClean="0"/>
              <a:t>Квадрат состоит из 16-ти клеток, четыре из них закрашены. </a:t>
            </a:r>
          </a:p>
          <a:p>
            <a:pPr indent="358775"/>
            <a:r>
              <a:rPr lang="ru-RU" sz="2400" dirty="0" smtClean="0"/>
              <a:t>Разрезать так на 4 равные части, чтобы в каждой из них было лишь по одной закрашенной клетки.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88458" y="3298373"/>
          <a:ext cx="2800712" cy="280071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00178"/>
                <a:gridCol w="700178"/>
                <a:gridCol w="700178"/>
                <a:gridCol w="700178"/>
              </a:tblGrid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59" marR="88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632371" y="6052457"/>
            <a:ext cx="5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08691" y="91131"/>
            <a:ext cx="668458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Ответ: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21469" y="2177144"/>
          <a:ext cx="1443902" cy="2160819"/>
        </p:xfrm>
        <a:graphic>
          <a:graphicData uri="http://schemas.openxmlformats.org/drawingml/2006/table">
            <a:tbl>
              <a:tblPr/>
              <a:tblGrid>
                <a:gridCol w="721951"/>
                <a:gridCol w="721951"/>
              </a:tblGrid>
              <a:tr h="72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3" marR="91623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86584" y="2177140"/>
          <a:ext cx="1443900" cy="2160816"/>
        </p:xfrm>
        <a:graphic>
          <a:graphicData uri="http://schemas.openxmlformats.org/drawingml/2006/table">
            <a:tbl>
              <a:tblPr/>
              <a:tblGrid>
                <a:gridCol w="721950"/>
                <a:gridCol w="721950"/>
              </a:tblGrid>
              <a:tr h="72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>
                      <a:noFill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99504" y="2971820"/>
          <a:ext cx="1454784" cy="2177106"/>
        </p:xfrm>
        <a:graphic>
          <a:graphicData uri="http://schemas.openxmlformats.org/drawingml/2006/table">
            <a:tbl>
              <a:tblPr/>
              <a:tblGrid>
                <a:gridCol w="727392"/>
                <a:gridCol w="727392"/>
              </a:tblGrid>
              <a:tr h="72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93771" y="3004391"/>
          <a:ext cx="1426030" cy="2134074"/>
        </p:xfrm>
        <a:graphic>
          <a:graphicData uri="http://schemas.openxmlformats.org/drawingml/2006/table">
            <a:tbl>
              <a:tblPr/>
              <a:tblGrid>
                <a:gridCol w="713015"/>
                <a:gridCol w="713015"/>
              </a:tblGrid>
              <a:tr h="71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>
                      <a:noFill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>
                      <a:noFill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89" marR="9048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6346371" y="2198916"/>
            <a:ext cx="849086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70171" y="4855029"/>
            <a:ext cx="1055915" cy="39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883228" y="2144487"/>
            <a:ext cx="936172" cy="359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828800" y="4659086"/>
            <a:ext cx="892628" cy="859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23257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4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9229" y="1820653"/>
            <a:ext cx="83384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dirty="0" smtClean="0"/>
              <a:t>Местный торговец земельными участками отхватил по случаю участок земли  необычной формы. Он рассчитывал выгодно продать его частями, но каждый из восьми покупателей хотел иметь участок не хуже, чем у соседа.</a:t>
            </a:r>
          </a:p>
          <a:p>
            <a:pPr indent="358775"/>
            <a:r>
              <a:rPr lang="ru-RU" b="1" dirty="0" smtClean="0"/>
              <a:t>Где торговец должен установить разделительные изгороди, чтобы получить восемь одинаковых участков? </a:t>
            </a:r>
            <a:endParaRPr lang="ru-RU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936059" y="3447686"/>
          <a:ext cx="2887800" cy="28878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21950"/>
                <a:gridCol w="721950"/>
                <a:gridCol w="721950"/>
                <a:gridCol w="721950"/>
              </a:tblGrid>
              <a:tr h="72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622" marR="9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08691" y="91131"/>
            <a:ext cx="668458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Ответ: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873781" y="2394857"/>
            <a:ext cx="3411798" cy="3405437"/>
            <a:chOff x="2873781" y="2394857"/>
            <a:chExt cx="3411798" cy="340543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873781" y="2394857"/>
              <a:ext cx="1694075" cy="841579"/>
              <a:chOff x="4953000" y="2285999"/>
              <a:chExt cx="1449342" cy="720001"/>
            </a:xfrm>
            <a:solidFill>
              <a:srgbClr val="FF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 rot="16200000" flipH="1">
              <a:off x="2453896" y="2827469"/>
              <a:ext cx="1694075" cy="841579"/>
              <a:chOff x="4953000" y="2285999"/>
              <a:chExt cx="1449342" cy="720001"/>
            </a:xfr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 rot="5400000" flipH="1" flipV="1">
              <a:off x="3300034" y="3660883"/>
              <a:ext cx="1694075" cy="854302"/>
              <a:chOff x="4953000" y="2275114"/>
              <a:chExt cx="1449342" cy="730886"/>
            </a:xfr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5682342" y="2275114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 rot="5400000" flipH="1" flipV="1">
              <a:off x="2453898" y="4532467"/>
              <a:ext cx="1694075" cy="841579"/>
              <a:chOff x="4953000" y="2285999"/>
              <a:chExt cx="1449342" cy="720001"/>
            </a:xfr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27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 flipV="1">
              <a:off x="3739007" y="4099856"/>
              <a:ext cx="1694075" cy="841579"/>
              <a:chOff x="4953000" y="2285999"/>
              <a:chExt cx="1449342" cy="720001"/>
            </a:xfr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 flipV="1">
              <a:off x="2886509" y="4952354"/>
              <a:ext cx="1694075" cy="841579"/>
              <a:chOff x="4953000" y="2285999"/>
              <a:chExt cx="1449342" cy="720001"/>
            </a:xfrm>
            <a:solidFill>
              <a:srgbClr val="FF33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 rot="16200000" flipV="1">
              <a:off x="5013231" y="4530628"/>
              <a:ext cx="1694075" cy="841579"/>
              <a:chOff x="4953000" y="2285999"/>
              <a:chExt cx="1449342" cy="720001"/>
            </a:xfrm>
            <a:solidFill>
              <a:srgbClr val="9900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 flipH="1" flipV="1">
              <a:off x="4591504" y="4952354"/>
              <a:ext cx="1694075" cy="841579"/>
              <a:chOff x="4953000" y="2285999"/>
              <a:chExt cx="1449342" cy="720001"/>
            </a:xfrm>
            <a:solidFill>
              <a:srgbClr val="00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5682342" y="2285999"/>
                <a:ext cx="720000" cy="72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ый треугольник 41"/>
              <p:cNvSpPr/>
              <p:nvPr/>
            </p:nvSpPr>
            <p:spPr>
              <a:xfrm flipH="1" flipV="1">
                <a:off x="4953000" y="2286000"/>
                <a:ext cx="720000" cy="720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16" y="2224093"/>
            <a:ext cx="4256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Сложите из двух квадратов фигуры.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фигур получится?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28854" y="4911395"/>
          <a:ext cx="1705156" cy="85257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52578"/>
                <a:gridCol w="852578"/>
              </a:tblGrid>
              <a:tr h="852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200" marR="108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200" marR="108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75453" y="2233520"/>
          <a:ext cx="803594" cy="77448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03594"/>
              </a:tblGrid>
              <a:tr h="77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290" marR="98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81739" y="2222634"/>
          <a:ext cx="803594" cy="77448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03594"/>
              </a:tblGrid>
              <a:tr h="77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290" marR="98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74921" y="3835169"/>
            <a:ext cx="7837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двух одинаковых квадратов можно составить только одну фигуру –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ДОМИНО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70857" y="1942944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возьмите 3 квадрата. Составьте из них фигуры.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фигур получится?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37900" y="4804500"/>
          <a:ext cx="1411242" cy="141124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05621"/>
                <a:gridCol w="705621"/>
              </a:tblGrid>
              <a:tr h="70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50" marR="895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50" marR="8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0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50" marR="8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50" marR="8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682251" y="5477464"/>
          <a:ext cx="2182179" cy="72739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27393"/>
                <a:gridCol w="727393"/>
                <a:gridCol w="727393"/>
              </a:tblGrid>
              <a:tr h="72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313" marR="92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375048" y="2821350"/>
          <a:ext cx="716507" cy="71650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16507"/>
              </a:tblGrid>
              <a:tr h="71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32" marR="9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616006" y="2810464"/>
          <a:ext cx="716507" cy="71650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16507"/>
              </a:tblGrid>
              <a:tr h="71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32" marR="9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846092" y="2810464"/>
          <a:ext cx="716507" cy="71650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16507"/>
              </a:tblGrid>
              <a:tr h="71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32" marR="9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55914" y="3903505"/>
            <a:ext cx="4572000" cy="9662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Получившиеся фигуры называют - 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ТРИМИНО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12371" y="1872343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4 одинаковых квадрата. Составьте из них фигуры.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их получится?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8105" y="2798020"/>
            <a:ext cx="4127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Получили 5 фигур –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ТЕТРАМИНО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649704" y="3581404"/>
            <a:ext cx="1763474" cy="1175649"/>
            <a:chOff x="5399326" y="3505200"/>
            <a:chExt cx="2057400" cy="137160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085126" y="3505200"/>
              <a:ext cx="68580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85126" y="4191000"/>
              <a:ext cx="68580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399326" y="4191000"/>
              <a:ext cx="68580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70926" y="3505200"/>
              <a:ext cx="68580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284531" y="3537862"/>
            <a:ext cx="1763474" cy="1175649"/>
            <a:chOff x="1034153" y="3461658"/>
            <a:chExt cx="2057400" cy="1371600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719953" y="3461658"/>
              <a:ext cx="685800" cy="6858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034153" y="3461658"/>
              <a:ext cx="685800" cy="6858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719953" y="4147458"/>
              <a:ext cx="685800" cy="6858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405753" y="3461658"/>
              <a:ext cx="685800" cy="6858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524017" y="5192491"/>
            <a:ext cx="1175649" cy="1175649"/>
            <a:chOff x="1273639" y="5116287"/>
            <a:chExt cx="1371600" cy="1371600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273639" y="5116287"/>
              <a:ext cx="6858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959439" y="5116287"/>
              <a:ext cx="6858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59439" y="5802087"/>
              <a:ext cx="6858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273639" y="5802087"/>
              <a:ext cx="6858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701161" y="4288980"/>
            <a:ext cx="1175649" cy="1763474"/>
            <a:chOff x="3450783" y="4114800"/>
            <a:chExt cx="1371600" cy="2057400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136583" y="4114800"/>
              <a:ext cx="685800" cy="6858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450783" y="4114800"/>
              <a:ext cx="685800" cy="6858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450783" y="4800600"/>
              <a:ext cx="685800" cy="6858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450783" y="5486400"/>
              <a:ext cx="685800" cy="6858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42874" y="5421084"/>
            <a:ext cx="2351299" cy="587825"/>
            <a:chOff x="5192496" y="5442856"/>
            <a:chExt cx="2743200" cy="685800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192496" y="5442856"/>
              <a:ext cx="685800" cy="685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5878296" y="5442856"/>
              <a:ext cx="685800" cy="685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564096" y="5442856"/>
              <a:ext cx="685800" cy="685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7249896" y="5442856"/>
              <a:ext cx="685800" cy="685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1" name="Пятиугольник 30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285" y="1715984"/>
            <a:ext cx="781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Составьте из пяти квадратов все всевозможные фигуры.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 свои результаты с рисунком.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6592" y="109248"/>
            <a:ext cx="1711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endParaRPr lang="ru-RU" sz="3600" dirty="0"/>
          </a:p>
        </p:txBody>
      </p:sp>
      <p:sp>
        <p:nvSpPr>
          <p:cNvPr id="196" name="Пятиугольник 195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TextBox 196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195"/>
          <p:cNvSpPr/>
          <p:nvPr/>
        </p:nvSpPr>
        <p:spPr>
          <a:xfrm>
            <a:off x="163287" y="1526738"/>
            <a:ext cx="8980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была придумана 50-х годах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ХХ-го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 американским математиком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Голомбом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игры в том, чтобы из фигурок разной формы, но состоящих в данном случае непременно из пяти квадратов собирать заданные сюжеты.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2583635" y="152791"/>
            <a:ext cx="3841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Пентамино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198" name="Группа 85"/>
          <p:cNvGrpSpPr>
            <a:grpSpLocks/>
          </p:cNvGrpSpPr>
          <p:nvPr/>
        </p:nvGrpSpPr>
        <p:grpSpPr bwMode="auto">
          <a:xfrm rot="-5400000">
            <a:off x="5205411" y="3050726"/>
            <a:ext cx="1071563" cy="1071562"/>
            <a:chOff x="1214414" y="1142984"/>
            <a:chExt cx="1071570" cy="1071570"/>
          </a:xfrm>
        </p:grpSpPr>
        <p:grpSp>
          <p:nvGrpSpPr>
            <p:cNvPr id="199" name="Прямоугольник 80"/>
            <p:cNvGrpSpPr>
              <a:grpSpLocks/>
            </p:cNvGrpSpPr>
            <p:nvPr/>
          </p:nvGrpSpPr>
          <p:grpSpPr bwMode="auto">
            <a:xfrm rot="5400000">
              <a:off x="1093440" y="1064302"/>
              <a:ext cx="524256" cy="512064"/>
              <a:chOff x="5273040" y="2103120"/>
              <a:chExt cx="524256" cy="512064"/>
            </a:xfrm>
          </p:grpSpPr>
          <p:pic>
            <p:nvPicPr>
              <p:cNvPr id="212" name="Прямоугольник 80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73040" y="2103120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" name="Text Box 181"/>
              <p:cNvSpPr txBox="1">
                <a:spLocks noChangeArrowheads="1"/>
              </p:cNvSpPr>
              <p:nvPr/>
            </p:nvSpPr>
            <p:spPr bwMode="auto">
              <a:xfrm rot="10800000">
                <a:off x="5357818" y="214311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00" name="Прямоугольник 81"/>
            <p:cNvGrpSpPr>
              <a:grpSpLocks/>
            </p:cNvGrpSpPr>
            <p:nvPr/>
          </p:nvGrpSpPr>
          <p:grpSpPr bwMode="auto">
            <a:xfrm rot="5400000">
              <a:off x="1093440" y="1777534"/>
              <a:ext cx="524256" cy="512064"/>
              <a:chOff x="5986272" y="2103120"/>
              <a:chExt cx="524256" cy="512064"/>
            </a:xfrm>
          </p:grpSpPr>
          <p:pic>
            <p:nvPicPr>
              <p:cNvPr id="210" name="Прямоугольник 8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6272" y="2103120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1" name="Text Box 184"/>
              <p:cNvSpPr txBox="1">
                <a:spLocks noChangeArrowheads="1"/>
              </p:cNvSpPr>
              <p:nvPr/>
            </p:nvSpPr>
            <p:spPr bwMode="auto">
              <a:xfrm rot="10800000">
                <a:off x="6072198" y="214311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01" name="Прямоугольник 82"/>
            <p:cNvGrpSpPr>
              <a:grpSpLocks/>
            </p:cNvGrpSpPr>
            <p:nvPr/>
          </p:nvGrpSpPr>
          <p:grpSpPr bwMode="auto">
            <a:xfrm rot="5400000">
              <a:off x="1096488" y="1420918"/>
              <a:ext cx="518160" cy="512064"/>
              <a:chOff x="5632704" y="2103120"/>
              <a:chExt cx="518160" cy="512064"/>
            </a:xfrm>
          </p:grpSpPr>
          <p:pic>
            <p:nvPicPr>
              <p:cNvPr id="208" name="Прямоугольник 8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2704" y="2103120"/>
                <a:ext cx="518160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9" name="Text Box 187"/>
              <p:cNvSpPr txBox="1">
                <a:spLocks noChangeArrowheads="1"/>
              </p:cNvSpPr>
              <p:nvPr/>
            </p:nvSpPr>
            <p:spPr bwMode="auto">
              <a:xfrm rot="10800000">
                <a:off x="5715008" y="214311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02" name="Прямоугольник 83"/>
            <p:cNvGrpSpPr>
              <a:grpSpLocks/>
            </p:cNvGrpSpPr>
            <p:nvPr/>
          </p:nvGrpSpPr>
          <p:grpSpPr bwMode="auto">
            <a:xfrm rot="5400000">
              <a:off x="1809720" y="1061254"/>
              <a:ext cx="524256" cy="518160"/>
              <a:chOff x="5273040" y="1383792"/>
              <a:chExt cx="524256" cy="518160"/>
            </a:xfrm>
          </p:grpSpPr>
          <p:pic>
            <p:nvPicPr>
              <p:cNvPr id="206" name="Прямоугольник 83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3040" y="138379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" name="Text Box 190"/>
              <p:cNvSpPr txBox="1">
                <a:spLocks noChangeArrowheads="1"/>
              </p:cNvSpPr>
              <p:nvPr/>
            </p:nvSpPr>
            <p:spPr bwMode="auto">
              <a:xfrm rot="10800000">
                <a:off x="5357818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03" name="Прямоугольник 84"/>
            <p:cNvGrpSpPr>
              <a:grpSpLocks/>
            </p:cNvGrpSpPr>
            <p:nvPr/>
          </p:nvGrpSpPr>
          <p:grpSpPr bwMode="auto">
            <a:xfrm rot="5400000">
              <a:off x="1450056" y="1061254"/>
              <a:ext cx="524256" cy="518160"/>
              <a:chOff x="5273040" y="1743456"/>
              <a:chExt cx="524256" cy="518160"/>
            </a:xfrm>
          </p:grpSpPr>
          <p:pic>
            <p:nvPicPr>
              <p:cNvPr id="204" name="Прямоугольник 8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73040" y="1743456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" name="Text Box 193"/>
              <p:cNvSpPr txBox="1">
                <a:spLocks noChangeArrowheads="1"/>
              </p:cNvSpPr>
              <p:nvPr/>
            </p:nvSpPr>
            <p:spPr bwMode="auto">
              <a:xfrm rot="10800000">
                <a:off x="5357818" y="17859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14" name="Группа 91"/>
          <p:cNvGrpSpPr>
            <a:grpSpLocks/>
          </p:cNvGrpSpPr>
          <p:nvPr/>
        </p:nvGrpSpPr>
        <p:grpSpPr bwMode="auto">
          <a:xfrm rot="5400000">
            <a:off x="2945944" y="3072494"/>
            <a:ext cx="1071563" cy="1071563"/>
            <a:chOff x="3071802" y="5000636"/>
            <a:chExt cx="1071570" cy="1071570"/>
          </a:xfrm>
        </p:grpSpPr>
        <p:grpSp>
          <p:nvGrpSpPr>
            <p:cNvPr id="215" name="Прямоугольник 86"/>
            <p:cNvGrpSpPr>
              <a:grpSpLocks/>
            </p:cNvGrpSpPr>
            <p:nvPr/>
          </p:nvGrpSpPr>
          <p:grpSpPr bwMode="auto">
            <a:xfrm rot="-5400000">
              <a:off x="3386522" y="5280858"/>
              <a:ext cx="518160" cy="518160"/>
              <a:chOff x="3273552" y="1743456"/>
              <a:chExt cx="518160" cy="518160"/>
            </a:xfrm>
          </p:grpSpPr>
          <p:pic>
            <p:nvPicPr>
              <p:cNvPr id="228" name="Прямоугольник 86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73552" y="1743456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" name="Text Box 166"/>
              <p:cNvSpPr txBox="1">
                <a:spLocks noChangeArrowheads="1"/>
              </p:cNvSpPr>
              <p:nvPr/>
            </p:nvSpPr>
            <p:spPr bwMode="auto">
              <a:xfrm>
                <a:off x="3357554" y="17859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16" name="Прямоугольник 87"/>
            <p:cNvGrpSpPr>
              <a:grpSpLocks/>
            </p:cNvGrpSpPr>
            <p:nvPr/>
          </p:nvGrpSpPr>
          <p:grpSpPr bwMode="auto">
            <a:xfrm rot="-5400000">
              <a:off x="3383474" y="5637474"/>
              <a:ext cx="524256" cy="518160"/>
              <a:chOff x="2913888" y="1743456"/>
              <a:chExt cx="524256" cy="518160"/>
            </a:xfrm>
          </p:grpSpPr>
          <p:pic>
            <p:nvPicPr>
              <p:cNvPr id="226" name="Прямоугольник 87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13888" y="1743456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7" name="Text Box 169"/>
              <p:cNvSpPr txBox="1">
                <a:spLocks noChangeArrowheads="1"/>
              </p:cNvSpPr>
              <p:nvPr/>
            </p:nvSpPr>
            <p:spPr bwMode="auto">
              <a:xfrm>
                <a:off x="3000364" y="17859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17" name="Прямоугольник 88"/>
            <p:cNvGrpSpPr>
              <a:grpSpLocks/>
            </p:cNvGrpSpPr>
            <p:nvPr/>
          </p:nvGrpSpPr>
          <p:grpSpPr bwMode="auto">
            <a:xfrm rot="-5400000">
              <a:off x="3740090" y="5640522"/>
              <a:ext cx="524256" cy="512064"/>
              <a:chOff x="2913888" y="2103120"/>
              <a:chExt cx="524256" cy="512064"/>
            </a:xfrm>
          </p:grpSpPr>
          <p:pic>
            <p:nvPicPr>
              <p:cNvPr id="224" name="Прямоугольник 88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13888" y="2103120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" name="Text Box 172"/>
              <p:cNvSpPr txBox="1">
                <a:spLocks noChangeArrowheads="1"/>
              </p:cNvSpPr>
              <p:nvPr/>
            </p:nvSpPr>
            <p:spPr bwMode="auto">
              <a:xfrm>
                <a:off x="3000364" y="214311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18" name="Прямоугольник 89"/>
            <p:cNvGrpSpPr>
              <a:grpSpLocks/>
            </p:cNvGrpSpPr>
            <p:nvPr/>
          </p:nvGrpSpPr>
          <p:grpSpPr bwMode="auto">
            <a:xfrm rot="-5400000">
              <a:off x="3026858" y="5280858"/>
              <a:ext cx="518160" cy="518160"/>
              <a:chOff x="3273552" y="1383792"/>
              <a:chExt cx="518160" cy="518160"/>
            </a:xfrm>
          </p:grpSpPr>
          <p:pic>
            <p:nvPicPr>
              <p:cNvPr id="222" name="Прямоугольник 89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73552" y="138379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" name="Text Box 175"/>
              <p:cNvSpPr txBox="1">
                <a:spLocks noChangeArrowheads="1"/>
              </p:cNvSpPr>
              <p:nvPr/>
            </p:nvSpPr>
            <p:spPr bwMode="auto">
              <a:xfrm>
                <a:off x="3357554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19" name="Прямоугольник 90"/>
            <p:cNvGrpSpPr>
              <a:grpSpLocks/>
            </p:cNvGrpSpPr>
            <p:nvPr/>
          </p:nvGrpSpPr>
          <p:grpSpPr bwMode="auto">
            <a:xfrm rot="-5400000">
              <a:off x="3023810" y="4924242"/>
              <a:ext cx="524256" cy="518160"/>
              <a:chOff x="3627120" y="1383792"/>
              <a:chExt cx="524256" cy="518160"/>
            </a:xfrm>
          </p:grpSpPr>
          <p:pic>
            <p:nvPicPr>
              <p:cNvPr id="220" name="Прямоугольник 90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627120" y="138379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1" name="Text Box 178"/>
              <p:cNvSpPr txBox="1">
                <a:spLocks noChangeArrowheads="1"/>
              </p:cNvSpPr>
              <p:nvPr/>
            </p:nvSpPr>
            <p:spPr bwMode="auto">
              <a:xfrm>
                <a:off x="3714744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30" name="Группа 75"/>
          <p:cNvGrpSpPr>
            <a:grpSpLocks/>
          </p:cNvGrpSpPr>
          <p:nvPr/>
        </p:nvGrpSpPr>
        <p:grpSpPr bwMode="auto">
          <a:xfrm>
            <a:off x="7089319" y="5627239"/>
            <a:ext cx="1428750" cy="714375"/>
            <a:chOff x="7143768" y="5072074"/>
            <a:chExt cx="1428760" cy="714380"/>
          </a:xfrm>
        </p:grpSpPr>
        <p:sp>
          <p:nvSpPr>
            <p:cNvPr id="231" name="Прямоугольник 230"/>
            <p:cNvSpPr/>
            <p:nvPr/>
          </p:nvSpPr>
          <p:spPr>
            <a:xfrm rot="16200000">
              <a:off x="7500958" y="5429264"/>
              <a:ext cx="357190" cy="35719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Прямоугольник 231"/>
            <p:cNvSpPr/>
            <p:nvPr/>
          </p:nvSpPr>
          <p:spPr>
            <a:xfrm rot="16200000">
              <a:off x="8215338" y="5072074"/>
              <a:ext cx="357190" cy="35719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Прямоугольник 232"/>
            <p:cNvSpPr/>
            <p:nvPr/>
          </p:nvSpPr>
          <p:spPr>
            <a:xfrm rot="16200000">
              <a:off x="7858148" y="5072074"/>
              <a:ext cx="357190" cy="35719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4" name="Прямоугольник 233"/>
            <p:cNvSpPr/>
            <p:nvPr/>
          </p:nvSpPr>
          <p:spPr>
            <a:xfrm rot="16200000">
              <a:off x="7500958" y="5072074"/>
              <a:ext cx="357190" cy="35719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" name="Прямоугольник 234"/>
            <p:cNvSpPr/>
            <p:nvPr/>
          </p:nvSpPr>
          <p:spPr>
            <a:xfrm rot="16200000">
              <a:off x="7143768" y="5072074"/>
              <a:ext cx="357190" cy="35719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6" name="Группа 74"/>
          <p:cNvGrpSpPr>
            <a:grpSpLocks/>
          </p:cNvGrpSpPr>
          <p:nvPr/>
        </p:nvGrpSpPr>
        <p:grpSpPr bwMode="auto">
          <a:xfrm>
            <a:off x="2810553" y="4499206"/>
            <a:ext cx="1071562" cy="714375"/>
            <a:chOff x="3071802" y="3214686"/>
            <a:chExt cx="1071570" cy="714380"/>
          </a:xfrm>
        </p:grpSpPr>
        <p:grpSp>
          <p:nvGrpSpPr>
            <p:cNvPr id="237" name="Прямоугольник 98"/>
            <p:cNvGrpSpPr>
              <a:grpSpLocks/>
            </p:cNvGrpSpPr>
            <p:nvPr/>
          </p:nvGrpSpPr>
          <p:grpSpPr bwMode="auto">
            <a:xfrm>
              <a:off x="3340608" y="3169920"/>
              <a:ext cx="524256" cy="518160"/>
              <a:chOff x="3340608" y="3169920"/>
              <a:chExt cx="524256" cy="518160"/>
            </a:xfrm>
          </p:grpSpPr>
          <p:pic>
            <p:nvPicPr>
              <p:cNvPr id="250" name="Прямоугольник 98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40608" y="3169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1" name="Text Box 136"/>
              <p:cNvSpPr txBox="1">
                <a:spLocks noChangeArrowheads="1"/>
              </p:cNvSpPr>
              <p:nvPr/>
            </p:nvSpPr>
            <p:spPr bwMode="auto">
              <a:xfrm rot="-5400000">
                <a:off x="3428992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8" name="Прямоугольник 99"/>
            <p:cNvGrpSpPr>
              <a:grpSpLocks/>
            </p:cNvGrpSpPr>
            <p:nvPr/>
          </p:nvGrpSpPr>
          <p:grpSpPr bwMode="auto">
            <a:xfrm>
              <a:off x="3700272" y="3169920"/>
              <a:ext cx="524256" cy="518160"/>
              <a:chOff x="3700272" y="3169920"/>
              <a:chExt cx="524256" cy="518160"/>
            </a:xfrm>
          </p:grpSpPr>
          <p:pic>
            <p:nvPicPr>
              <p:cNvPr id="248" name="Прямоугольник 99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00272" y="3169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9" name="Text Box 139"/>
              <p:cNvSpPr txBox="1">
                <a:spLocks noChangeArrowheads="1"/>
              </p:cNvSpPr>
              <p:nvPr/>
            </p:nvSpPr>
            <p:spPr bwMode="auto">
              <a:xfrm rot="-5400000">
                <a:off x="3786182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9" name="Прямоугольник 100"/>
            <p:cNvGrpSpPr>
              <a:grpSpLocks/>
            </p:cNvGrpSpPr>
            <p:nvPr/>
          </p:nvGrpSpPr>
          <p:grpSpPr bwMode="auto">
            <a:xfrm>
              <a:off x="2987040" y="3169920"/>
              <a:ext cx="518160" cy="518160"/>
              <a:chOff x="2987040" y="3169920"/>
              <a:chExt cx="518160" cy="518160"/>
            </a:xfrm>
          </p:grpSpPr>
          <p:pic>
            <p:nvPicPr>
              <p:cNvPr id="246" name="Прямоугольник 100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87040" y="3169920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7" name="Text Box 142"/>
              <p:cNvSpPr txBox="1">
                <a:spLocks noChangeArrowheads="1"/>
              </p:cNvSpPr>
              <p:nvPr/>
            </p:nvSpPr>
            <p:spPr bwMode="auto">
              <a:xfrm rot="-5400000">
                <a:off x="3071802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40" name="Прямоугольник 101"/>
            <p:cNvGrpSpPr>
              <a:grpSpLocks/>
            </p:cNvGrpSpPr>
            <p:nvPr/>
          </p:nvGrpSpPr>
          <p:grpSpPr bwMode="auto">
            <a:xfrm>
              <a:off x="3340608" y="3529584"/>
              <a:ext cx="524256" cy="518160"/>
              <a:chOff x="3340608" y="3529584"/>
              <a:chExt cx="524256" cy="518160"/>
            </a:xfrm>
          </p:grpSpPr>
          <p:pic>
            <p:nvPicPr>
              <p:cNvPr id="244" name="Прямоугольник 101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340608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" name="Text Box 145"/>
              <p:cNvSpPr txBox="1">
                <a:spLocks noChangeArrowheads="1"/>
              </p:cNvSpPr>
              <p:nvPr/>
            </p:nvSpPr>
            <p:spPr bwMode="auto">
              <a:xfrm rot="-5400000">
                <a:off x="342899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41" name="Прямоугольник 102"/>
            <p:cNvGrpSpPr>
              <a:grpSpLocks/>
            </p:cNvGrpSpPr>
            <p:nvPr/>
          </p:nvGrpSpPr>
          <p:grpSpPr bwMode="auto">
            <a:xfrm>
              <a:off x="3700272" y="3529584"/>
              <a:ext cx="524256" cy="518160"/>
              <a:chOff x="3700272" y="3529584"/>
              <a:chExt cx="524256" cy="518160"/>
            </a:xfrm>
          </p:grpSpPr>
          <p:pic>
            <p:nvPicPr>
              <p:cNvPr id="242" name="Прямоугольник 102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700272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3" name="Text Box 148"/>
              <p:cNvSpPr txBox="1">
                <a:spLocks noChangeArrowheads="1"/>
              </p:cNvSpPr>
              <p:nvPr/>
            </p:nvSpPr>
            <p:spPr bwMode="auto">
              <a:xfrm rot="-5400000">
                <a:off x="378618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52" name="Группа 76"/>
          <p:cNvGrpSpPr>
            <a:grpSpLocks/>
          </p:cNvGrpSpPr>
          <p:nvPr/>
        </p:nvGrpSpPr>
        <p:grpSpPr bwMode="auto">
          <a:xfrm>
            <a:off x="5152342" y="5553079"/>
            <a:ext cx="1071562" cy="1071563"/>
            <a:chOff x="5500694" y="4714884"/>
            <a:chExt cx="1071570" cy="1071570"/>
          </a:xfrm>
        </p:grpSpPr>
        <p:grpSp>
          <p:nvGrpSpPr>
            <p:cNvPr id="253" name="Прямоугольник 104"/>
            <p:cNvGrpSpPr>
              <a:grpSpLocks/>
            </p:cNvGrpSpPr>
            <p:nvPr/>
          </p:nvGrpSpPr>
          <p:grpSpPr bwMode="auto">
            <a:xfrm>
              <a:off x="6132576" y="5388864"/>
              <a:ext cx="518160" cy="512064"/>
              <a:chOff x="6132576" y="5388864"/>
              <a:chExt cx="518160" cy="512064"/>
            </a:xfrm>
          </p:grpSpPr>
          <p:pic>
            <p:nvPicPr>
              <p:cNvPr id="266" name="Прямоугольник 104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132576" y="5388864"/>
                <a:ext cx="518160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7" name="Text Box 121"/>
              <p:cNvSpPr txBox="1">
                <a:spLocks noChangeArrowheads="1"/>
              </p:cNvSpPr>
              <p:nvPr/>
            </p:nvSpPr>
            <p:spPr bwMode="auto">
              <a:xfrm rot="-5400000">
                <a:off x="6215074" y="542926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54" name="Прямоугольник 105"/>
            <p:cNvGrpSpPr>
              <a:grpSpLocks/>
            </p:cNvGrpSpPr>
            <p:nvPr/>
          </p:nvGrpSpPr>
          <p:grpSpPr bwMode="auto">
            <a:xfrm>
              <a:off x="5772912" y="4669536"/>
              <a:ext cx="524256" cy="518160"/>
              <a:chOff x="5772912" y="4669536"/>
              <a:chExt cx="524256" cy="518160"/>
            </a:xfrm>
          </p:grpSpPr>
          <p:pic>
            <p:nvPicPr>
              <p:cNvPr id="264" name="Прямоугольник 105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772912" y="4669536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5" name="Text Box 124"/>
              <p:cNvSpPr txBox="1">
                <a:spLocks noChangeArrowheads="1"/>
              </p:cNvSpPr>
              <p:nvPr/>
            </p:nvSpPr>
            <p:spPr bwMode="auto">
              <a:xfrm rot="-5400000">
                <a:off x="5857884" y="471488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55" name="Прямоугольник 106"/>
            <p:cNvGrpSpPr>
              <a:grpSpLocks/>
            </p:cNvGrpSpPr>
            <p:nvPr/>
          </p:nvGrpSpPr>
          <p:grpSpPr bwMode="auto">
            <a:xfrm>
              <a:off x="6132576" y="5029200"/>
              <a:ext cx="518160" cy="518160"/>
              <a:chOff x="6132576" y="5029200"/>
              <a:chExt cx="518160" cy="518160"/>
            </a:xfrm>
          </p:grpSpPr>
          <p:pic>
            <p:nvPicPr>
              <p:cNvPr id="262" name="Прямоугольник 106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132576" y="5029200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3" name="Text Box 127"/>
              <p:cNvSpPr txBox="1">
                <a:spLocks noChangeArrowheads="1"/>
              </p:cNvSpPr>
              <p:nvPr/>
            </p:nvSpPr>
            <p:spPr bwMode="auto">
              <a:xfrm rot="-5400000">
                <a:off x="6215074" y="507207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56" name="Прямоугольник 107"/>
            <p:cNvGrpSpPr>
              <a:grpSpLocks/>
            </p:cNvGrpSpPr>
            <p:nvPr/>
          </p:nvGrpSpPr>
          <p:grpSpPr bwMode="auto">
            <a:xfrm>
              <a:off x="5413248" y="5029200"/>
              <a:ext cx="524256" cy="518160"/>
              <a:chOff x="5413248" y="5029200"/>
              <a:chExt cx="524256" cy="518160"/>
            </a:xfrm>
          </p:grpSpPr>
          <p:pic>
            <p:nvPicPr>
              <p:cNvPr id="260" name="Прямоугольник 107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413248" y="502920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1" name="Text Box 130"/>
              <p:cNvSpPr txBox="1">
                <a:spLocks noChangeArrowheads="1"/>
              </p:cNvSpPr>
              <p:nvPr/>
            </p:nvSpPr>
            <p:spPr bwMode="auto">
              <a:xfrm rot="-5400000">
                <a:off x="5500694" y="507207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57" name="Прямоугольник 108"/>
            <p:cNvGrpSpPr>
              <a:grpSpLocks/>
            </p:cNvGrpSpPr>
            <p:nvPr/>
          </p:nvGrpSpPr>
          <p:grpSpPr bwMode="auto">
            <a:xfrm>
              <a:off x="5772912" y="5029200"/>
              <a:ext cx="524256" cy="518160"/>
              <a:chOff x="5772912" y="5029200"/>
              <a:chExt cx="524256" cy="518160"/>
            </a:xfrm>
          </p:grpSpPr>
          <p:pic>
            <p:nvPicPr>
              <p:cNvPr id="258" name="Прямоугольник 108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772912" y="502920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9" name="Text Box 133"/>
              <p:cNvSpPr txBox="1">
                <a:spLocks noChangeArrowheads="1"/>
              </p:cNvSpPr>
              <p:nvPr/>
            </p:nvSpPr>
            <p:spPr bwMode="auto">
              <a:xfrm rot="-5400000">
                <a:off x="5857884" y="507207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68" name="Группа 132"/>
          <p:cNvGrpSpPr>
            <a:grpSpLocks/>
          </p:cNvGrpSpPr>
          <p:nvPr/>
        </p:nvGrpSpPr>
        <p:grpSpPr bwMode="auto">
          <a:xfrm>
            <a:off x="5167990" y="4328437"/>
            <a:ext cx="1071563" cy="1062038"/>
            <a:chOff x="7143768" y="1571612"/>
            <a:chExt cx="1071570" cy="1062692"/>
          </a:xfrm>
        </p:grpSpPr>
        <p:grpSp>
          <p:nvGrpSpPr>
            <p:cNvPr id="269" name="Прямоугольник 122"/>
            <p:cNvGrpSpPr>
              <a:grpSpLocks/>
            </p:cNvGrpSpPr>
            <p:nvPr/>
          </p:nvGrpSpPr>
          <p:grpSpPr bwMode="auto">
            <a:xfrm>
              <a:off x="7060704" y="1875272"/>
              <a:ext cx="518160" cy="518160"/>
              <a:chOff x="5346192" y="3304032"/>
              <a:chExt cx="518160" cy="518160"/>
            </a:xfrm>
          </p:grpSpPr>
          <p:pic>
            <p:nvPicPr>
              <p:cNvPr id="282" name="Прямоугольник 122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346192" y="330403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3" name="Text Box 106"/>
              <p:cNvSpPr txBox="1">
                <a:spLocks noChangeArrowheads="1"/>
              </p:cNvSpPr>
              <p:nvPr/>
            </p:nvSpPr>
            <p:spPr bwMode="auto">
              <a:xfrm rot="-5400000">
                <a:off x="5429256" y="334868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70" name="Прямоугольник 127"/>
            <p:cNvGrpSpPr>
              <a:grpSpLocks/>
            </p:cNvGrpSpPr>
            <p:nvPr/>
          </p:nvGrpSpPr>
          <p:grpSpPr bwMode="auto">
            <a:xfrm>
              <a:off x="7773936" y="1875272"/>
              <a:ext cx="518160" cy="518160"/>
              <a:chOff x="6059424" y="3304032"/>
              <a:chExt cx="518160" cy="518160"/>
            </a:xfrm>
          </p:grpSpPr>
          <p:pic>
            <p:nvPicPr>
              <p:cNvPr id="280" name="Прямоугольник 127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059424" y="330403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1" name="Text Box 109"/>
              <p:cNvSpPr txBox="1">
                <a:spLocks noChangeArrowheads="1"/>
              </p:cNvSpPr>
              <p:nvPr/>
            </p:nvSpPr>
            <p:spPr bwMode="auto">
              <a:xfrm rot="-5400000">
                <a:off x="6143636" y="334868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71" name="Прямоугольник 128"/>
            <p:cNvGrpSpPr>
              <a:grpSpLocks/>
            </p:cNvGrpSpPr>
            <p:nvPr/>
          </p:nvGrpSpPr>
          <p:grpSpPr bwMode="auto">
            <a:xfrm>
              <a:off x="7414272" y="2234936"/>
              <a:ext cx="524256" cy="518160"/>
              <a:chOff x="5699760" y="3663696"/>
              <a:chExt cx="524256" cy="518160"/>
            </a:xfrm>
          </p:grpSpPr>
          <p:pic>
            <p:nvPicPr>
              <p:cNvPr id="278" name="Прямоугольник 128"/>
              <p:cNvPicPr>
                <a:picLocks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699760" y="3663696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9" name="Text Box 112"/>
              <p:cNvSpPr txBox="1">
                <a:spLocks noChangeArrowheads="1"/>
              </p:cNvSpPr>
              <p:nvPr/>
            </p:nvSpPr>
            <p:spPr bwMode="auto">
              <a:xfrm rot="-5400000">
                <a:off x="5786446" y="370587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72" name="Прямоугольник 129"/>
            <p:cNvGrpSpPr>
              <a:grpSpLocks/>
            </p:cNvGrpSpPr>
            <p:nvPr/>
          </p:nvGrpSpPr>
          <p:grpSpPr bwMode="auto">
            <a:xfrm>
              <a:off x="7414272" y="1875272"/>
              <a:ext cx="524256" cy="518160"/>
              <a:chOff x="5699760" y="3304032"/>
              <a:chExt cx="524256" cy="518160"/>
            </a:xfrm>
          </p:grpSpPr>
          <p:pic>
            <p:nvPicPr>
              <p:cNvPr id="276" name="Прямоугольник 129"/>
              <p:cNvPicPr>
                <a:picLocks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699760" y="330403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7" name="Text Box 115"/>
              <p:cNvSpPr txBox="1">
                <a:spLocks noChangeArrowheads="1"/>
              </p:cNvSpPr>
              <p:nvPr/>
            </p:nvSpPr>
            <p:spPr bwMode="auto">
              <a:xfrm rot="-5400000">
                <a:off x="5786446" y="3348684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73" name="Прямоугольник 130"/>
            <p:cNvGrpSpPr>
              <a:grpSpLocks/>
            </p:cNvGrpSpPr>
            <p:nvPr/>
          </p:nvGrpSpPr>
          <p:grpSpPr bwMode="auto">
            <a:xfrm>
              <a:off x="7414272" y="1527800"/>
              <a:ext cx="524256" cy="518160"/>
              <a:chOff x="5699760" y="2956560"/>
              <a:chExt cx="524256" cy="518160"/>
            </a:xfrm>
          </p:grpSpPr>
          <p:pic>
            <p:nvPicPr>
              <p:cNvPr id="274" name="Прямоугольник 130"/>
              <p:cNvPicPr>
                <a:picLocks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699760" y="295656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5" name="Text Box 118"/>
              <p:cNvSpPr txBox="1">
                <a:spLocks noChangeArrowheads="1"/>
              </p:cNvSpPr>
              <p:nvPr/>
            </p:nvSpPr>
            <p:spPr bwMode="auto">
              <a:xfrm rot="-5400000">
                <a:off x="5786446" y="300037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284" name="Группа 137"/>
          <p:cNvGrpSpPr>
            <a:grpSpLocks/>
          </p:cNvGrpSpPr>
          <p:nvPr/>
        </p:nvGrpSpPr>
        <p:grpSpPr bwMode="auto">
          <a:xfrm rot="10800000">
            <a:off x="2937780" y="5687790"/>
            <a:ext cx="1071563" cy="714375"/>
            <a:chOff x="714348" y="2928934"/>
            <a:chExt cx="1071570" cy="714380"/>
          </a:xfrm>
        </p:grpSpPr>
        <p:grpSp>
          <p:nvGrpSpPr>
            <p:cNvPr id="285" name="Прямоугольник 113"/>
            <p:cNvGrpSpPr>
              <a:grpSpLocks/>
            </p:cNvGrpSpPr>
            <p:nvPr/>
          </p:nvGrpSpPr>
          <p:grpSpPr bwMode="auto">
            <a:xfrm rot="10800000">
              <a:off x="1347378" y="3172410"/>
              <a:ext cx="524256" cy="512064"/>
              <a:chOff x="3200400" y="5102352"/>
              <a:chExt cx="524256" cy="512064"/>
            </a:xfrm>
          </p:grpSpPr>
          <p:pic>
            <p:nvPicPr>
              <p:cNvPr id="298" name="Прямоугольник 113"/>
              <p:cNvPicPr>
                <a:picLocks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200400" y="5102352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9" name="Text Box 91"/>
              <p:cNvSpPr txBox="1">
                <a:spLocks noChangeArrowheads="1"/>
              </p:cNvSpPr>
              <p:nvPr/>
            </p:nvSpPr>
            <p:spPr bwMode="auto">
              <a:xfrm rot="5400000">
                <a:off x="3286116" y="514351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86" name="Прямоугольник 133"/>
            <p:cNvGrpSpPr>
              <a:grpSpLocks/>
            </p:cNvGrpSpPr>
            <p:nvPr/>
          </p:nvGrpSpPr>
          <p:grpSpPr bwMode="auto">
            <a:xfrm rot="10800000">
              <a:off x="634146" y="3172410"/>
              <a:ext cx="524256" cy="512064"/>
              <a:chOff x="3913632" y="5102352"/>
              <a:chExt cx="524256" cy="512064"/>
            </a:xfrm>
          </p:grpSpPr>
          <p:pic>
            <p:nvPicPr>
              <p:cNvPr id="296" name="Прямоугольник 133"/>
              <p:cNvPicPr>
                <a:picLocks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913632" y="5102352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4000496" y="514351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87" name="Прямоугольник 134"/>
            <p:cNvGrpSpPr>
              <a:grpSpLocks/>
            </p:cNvGrpSpPr>
            <p:nvPr/>
          </p:nvGrpSpPr>
          <p:grpSpPr bwMode="auto">
            <a:xfrm rot="10800000">
              <a:off x="1347378" y="2812746"/>
              <a:ext cx="524256" cy="518160"/>
              <a:chOff x="3200400" y="5455920"/>
              <a:chExt cx="524256" cy="518160"/>
            </a:xfrm>
          </p:grpSpPr>
          <p:pic>
            <p:nvPicPr>
              <p:cNvPr id="294" name="Прямоугольник 134"/>
              <p:cNvPicPr>
                <a:picLocks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200400" y="5455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5" name="Text Box 97"/>
              <p:cNvSpPr txBox="1">
                <a:spLocks noChangeArrowheads="1"/>
              </p:cNvSpPr>
              <p:nvPr/>
            </p:nvSpPr>
            <p:spPr bwMode="auto">
              <a:xfrm rot="5400000">
                <a:off x="3286116" y="550070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88" name="Прямоугольник 135"/>
            <p:cNvGrpSpPr>
              <a:grpSpLocks/>
            </p:cNvGrpSpPr>
            <p:nvPr/>
          </p:nvGrpSpPr>
          <p:grpSpPr bwMode="auto">
            <a:xfrm rot="10800000">
              <a:off x="993810" y="2812746"/>
              <a:ext cx="518160" cy="518160"/>
              <a:chOff x="3560064" y="5455920"/>
              <a:chExt cx="518160" cy="518160"/>
            </a:xfrm>
          </p:grpSpPr>
          <p:pic>
            <p:nvPicPr>
              <p:cNvPr id="292" name="Прямоугольник 135"/>
              <p:cNvPicPr>
                <a:picLocks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560064" y="5455920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3" name="Text Box 100"/>
              <p:cNvSpPr txBox="1">
                <a:spLocks noChangeArrowheads="1"/>
              </p:cNvSpPr>
              <p:nvPr/>
            </p:nvSpPr>
            <p:spPr bwMode="auto">
              <a:xfrm rot="5400000">
                <a:off x="3643306" y="550070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89" name="Прямоугольник 136"/>
            <p:cNvGrpSpPr>
              <a:grpSpLocks/>
            </p:cNvGrpSpPr>
            <p:nvPr/>
          </p:nvGrpSpPr>
          <p:grpSpPr bwMode="auto">
            <a:xfrm rot="10800000">
              <a:off x="634146" y="2812746"/>
              <a:ext cx="524256" cy="518160"/>
              <a:chOff x="3913632" y="5455920"/>
              <a:chExt cx="524256" cy="518160"/>
            </a:xfrm>
          </p:grpSpPr>
          <p:pic>
            <p:nvPicPr>
              <p:cNvPr id="290" name="Прямоугольник 136"/>
              <p:cNvPicPr>
                <a:picLocks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913632" y="5455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1" name="Text Box 103"/>
              <p:cNvSpPr txBox="1">
                <a:spLocks noChangeArrowheads="1"/>
              </p:cNvSpPr>
              <p:nvPr/>
            </p:nvSpPr>
            <p:spPr bwMode="auto">
              <a:xfrm rot="5400000">
                <a:off x="4000496" y="5500702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00" name="Группа 142"/>
          <p:cNvGrpSpPr>
            <a:grpSpLocks/>
          </p:cNvGrpSpPr>
          <p:nvPr/>
        </p:nvGrpSpPr>
        <p:grpSpPr bwMode="auto">
          <a:xfrm rot="-5400000">
            <a:off x="7382552" y="4142019"/>
            <a:ext cx="714375" cy="1428750"/>
            <a:chOff x="3143240" y="1500174"/>
            <a:chExt cx="714380" cy="1428760"/>
          </a:xfrm>
        </p:grpSpPr>
        <p:grpSp>
          <p:nvGrpSpPr>
            <p:cNvPr id="301" name="Прямоугольник 115"/>
            <p:cNvGrpSpPr>
              <a:grpSpLocks/>
            </p:cNvGrpSpPr>
            <p:nvPr/>
          </p:nvGrpSpPr>
          <p:grpSpPr bwMode="auto">
            <a:xfrm rot="5400000">
              <a:off x="3021514" y="2488850"/>
              <a:ext cx="524256" cy="518160"/>
              <a:chOff x="8272272" y="3529584"/>
              <a:chExt cx="524256" cy="518160"/>
            </a:xfrm>
          </p:grpSpPr>
          <p:pic>
            <p:nvPicPr>
              <p:cNvPr id="314" name="Прямоугольник 115"/>
              <p:cNvPicPr>
                <a:picLocks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8272272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5" name="Text Box 76"/>
              <p:cNvSpPr txBox="1">
                <a:spLocks noChangeArrowheads="1"/>
              </p:cNvSpPr>
              <p:nvPr/>
            </p:nvSpPr>
            <p:spPr bwMode="auto">
              <a:xfrm rot="10800000">
                <a:off x="8358214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2" name="Прямоугольник 138"/>
            <p:cNvGrpSpPr>
              <a:grpSpLocks/>
            </p:cNvGrpSpPr>
            <p:nvPr/>
          </p:nvGrpSpPr>
          <p:grpSpPr bwMode="auto">
            <a:xfrm rot="5400000">
              <a:off x="3024562" y="2132234"/>
              <a:ext cx="518160" cy="518160"/>
              <a:chOff x="7918704" y="3529584"/>
              <a:chExt cx="518160" cy="518160"/>
            </a:xfrm>
          </p:grpSpPr>
          <p:pic>
            <p:nvPicPr>
              <p:cNvPr id="312" name="Прямоугольник 138"/>
              <p:cNvPicPr>
                <a:picLocks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7918704" y="3529584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3" name="Text Box 79"/>
              <p:cNvSpPr txBox="1">
                <a:spLocks noChangeArrowheads="1"/>
              </p:cNvSpPr>
              <p:nvPr/>
            </p:nvSpPr>
            <p:spPr bwMode="auto">
              <a:xfrm rot="10800000">
                <a:off x="8001024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3" name="Прямоугольник 139"/>
            <p:cNvGrpSpPr>
              <a:grpSpLocks/>
            </p:cNvGrpSpPr>
            <p:nvPr/>
          </p:nvGrpSpPr>
          <p:grpSpPr bwMode="auto">
            <a:xfrm rot="5400000">
              <a:off x="3021514" y="1775618"/>
              <a:ext cx="524256" cy="518160"/>
              <a:chOff x="7559040" y="3529584"/>
              <a:chExt cx="524256" cy="518160"/>
            </a:xfrm>
          </p:grpSpPr>
          <p:pic>
            <p:nvPicPr>
              <p:cNvPr id="310" name="Прямоугольник 139"/>
              <p:cNvPicPr>
                <a:picLocks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7559040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" name="Text Box 82"/>
              <p:cNvSpPr txBox="1">
                <a:spLocks noChangeArrowheads="1"/>
              </p:cNvSpPr>
              <p:nvPr/>
            </p:nvSpPr>
            <p:spPr bwMode="auto">
              <a:xfrm rot="10800000">
                <a:off x="7643834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4" name="Прямоугольник 140"/>
            <p:cNvGrpSpPr>
              <a:grpSpLocks/>
            </p:cNvGrpSpPr>
            <p:nvPr/>
          </p:nvGrpSpPr>
          <p:grpSpPr bwMode="auto">
            <a:xfrm rot="5400000">
              <a:off x="3381178" y="1775618"/>
              <a:ext cx="524256" cy="518160"/>
              <a:chOff x="7559040" y="3169920"/>
              <a:chExt cx="524256" cy="518160"/>
            </a:xfrm>
          </p:grpSpPr>
          <p:pic>
            <p:nvPicPr>
              <p:cNvPr id="308" name="Прямоугольник 140"/>
              <p:cNvPicPr>
                <a:picLocks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7559040" y="3169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" name="Text Box 85"/>
              <p:cNvSpPr txBox="1">
                <a:spLocks noChangeArrowheads="1"/>
              </p:cNvSpPr>
              <p:nvPr/>
            </p:nvSpPr>
            <p:spPr bwMode="auto">
              <a:xfrm rot="10800000">
                <a:off x="7643834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05" name="Прямоугольник 141"/>
            <p:cNvGrpSpPr>
              <a:grpSpLocks/>
            </p:cNvGrpSpPr>
            <p:nvPr/>
          </p:nvGrpSpPr>
          <p:grpSpPr bwMode="auto">
            <a:xfrm rot="5400000">
              <a:off x="3381178" y="1415954"/>
              <a:ext cx="524256" cy="518160"/>
              <a:chOff x="7199376" y="3169920"/>
              <a:chExt cx="524256" cy="518160"/>
            </a:xfrm>
          </p:grpSpPr>
          <p:pic>
            <p:nvPicPr>
              <p:cNvPr id="306" name="Прямоугольник 141"/>
              <p:cNvPicPr>
                <a:picLocks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7199376" y="3169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" name="Text Box 88"/>
              <p:cNvSpPr txBox="1">
                <a:spLocks noChangeArrowheads="1"/>
              </p:cNvSpPr>
              <p:nvPr/>
            </p:nvSpPr>
            <p:spPr bwMode="auto">
              <a:xfrm rot="10800000">
                <a:off x="7286644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16" name="Группа 77"/>
          <p:cNvGrpSpPr>
            <a:grpSpLocks/>
          </p:cNvGrpSpPr>
          <p:nvPr/>
        </p:nvGrpSpPr>
        <p:grpSpPr bwMode="auto">
          <a:xfrm>
            <a:off x="7081154" y="3049363"/>
            <a:ext cx="1071563" cy="1071563"/>
            <a:chOff x="7429520" y="1285860"/>
            <a:chExt cx="1071570" cy="1071570"/>
          </a:xfrm>
        </p:grpSpPr>
        <p:grpSp>
          <p:nvGrpSpPr>
            <p:cNvPr id="317" name="Прямоугольник 116"/>
            <p:cNvGrpSpPr>
              <a:grpSpLocks/>
            </p:cNvGrpSpPr>
            <p:nvPr/>
          </p:nvGrpSpPr>
          <p:grpSpPr bwMode="auto">
            <a:xfrm>
              <a:off x="7345680" y="1956816"/>
              <a:ext cx="518160" cy="518160"/>
              <a:chOff x="7345680" y="1956816"/>
              <a:chExt cx="518160" cy="518160"/>
            </a:xfrm>
          </p:grpSpPr>
          <p:pic>
            <p:nvPicPr>
              <p:cNvPr id="330" name="Прямоугольник 116"/>
              <p:cNvPicPr>
                <a:picLocks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7345680" y="1956816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1" name="Text Box 61"/>
              <p:cNvSpPr txBox="1">
                <a:spLocks noChangeArrowheads="1"/>
              </p:cNvSpPr>
              <p:nvPr/>
            </p:nvSpPr>
            <p:spPr bwMode="auto">
              <a:xfrm rot="5400000">
                <a:off x="7429520" y="2000240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18" name="Прямоугольник 143"/>
            <p:cNvGrpSpPr>
              <a:grpSpLocks/>
            </p:cNvGrpSpPr>
            <p:nvPr/>
          </p:nvGrpSpPr>
          <p:grpSpPr bwMode="auto">
            <a:xfrm>
              <a:off x="7345680" y="1603248"/>
              <a:ext cx="518160" cy="512064"/>
              <a:chOff x="7345680" y="1603248"/>
              <a:chExt cx="518160" cy="512064"/>
            </a:xfrm>
          </p:grpSpPr>
          <p:pic>
            <p:nvPicPr>
              <p:cNvPr id="328" name="Прямоугольник 143"/>
              <p:cNvPicPr>
                <a:picLocks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7345680" y="1603248"/>
                <a:ext cx="518160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9" name="Text Box 64"/>
              <p:cNvSpPr txBox="1">
                <a:spLocks noChangeArrowheads="1"/>
              </p:cNvSpPr>
              <p:nvPr/>
            </p:nvSpPr>
            <p:spPr bwMode="auto">
              <a:xfrm rot="5400000">
                <a:off x="7429520" y="1643050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19" name="Прямоугольник 144"/>
            <p:cNvGrpSpPr>
              <a:grpSpLocks/>
            </p:cNvGrpSpPr>
            <p:nvPr/>
          </p:nvGrpSpPr>
          <p:grpSpPr bwMode="auto">
            <a:xfrm>
              <a:off x="7699248" y="1603248"/>
              <a:ext cx="524256" cy="512064"/>
              <a:chOff x="7699248" y="1603248"/>
              <a:chExt cx="524256" cy="512064"/>
            </a:xfrm>
          </p:grpSpPr>
          <p:pic>
            <p:nvPicPr>
              <p:cNvPr id="326" name="Прямоугольник 144"/>
              <p:cNvPicPr>
                <a:picLocks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7699248" y="1603248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" name="Text Box 67"/>
              <p:cNvSpPr txBox="1">
                <a:spLocks noChangeArrowheads="1"/>
              </p:cNvSpPr>
              <p:nvPr/>
            </p:nvSpPr>
            <p:spPr bwMode="auto">
              <a:xfrm rot="5400000">
                <a:off x="7786710" y="1643050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20" name="Прямоугольник 145"/>
            <p:cNvGrpSpPr>
              <a:grpSpLocks/>
            </p:cNvGrpSpPr>
            <p:nvPr/>
          </p:nvGrpSpPr>
          <p:grpSpPr bwMode="auto">
            <a:xfrm>
              <a:off x="8058912" y="1603248"/>
              <a:ext cx="524256" cy="512064"/>
              <a:chOff x="8058912" y="1603248"/>
              <a:chExt cx="524256" cy="512064"/>
            </a:xfrm>
          </p:grpSpPr>
          <p:pic>
            <p:nvPicPr>
              <p:cNvPr id="324" name="Прямоугольник 145"/>
              <p:cNvPicPr>
                <a:picLocks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8058912" y="1603248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5" name="Text Box 70"/>
              <p:cNvSpPr txBox="1">
                <a:spLocks noChangeArrowheads="1"/>
              </p:cNvSpPr>
              <p:nvPr/>
            </p:nvSpPr>
            <p:spPr bwMode="auto">
              <a:xfrm rot="5400000">
                <a:off x="8143900" y="1643050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21" name="Прямоугольник 146"/>
            <p:cNvGrpSpPr>
              <a:grpSpLocks/>
            </p:cNvGrpSpPr>
            <p:nvPr/>
          </p:nvGrpSpPr>
          <p:grpSpPr bwMode="auto">
            <a:xfrm>
              <a:off x="8058912" y="1243584"/>
              <a:ext cx="524256" cy="518160"/>
              <a:chOff x="8058912" y="1243584"/>
              <a:chExt cx="524256" cy="518160"/>
            </a:xfrm>
          </p:grpSpPr>
          <p:pic>
            <p:nvPicPr>
              <p:cNvPr id="322" name="Прямоугольник 146"/>
              <p:cNvPicPr>
                <a:picLocks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8058912" y="1243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3" name="Text Box 73"/>
              <p:cNvSpPr txBox="1">
                <a:spLocks noChangeArrowheads="1"/>
              </p:cNvSpPr>
              <p:nvPr/>
            </p:nvSpPr>
            <p:spPr bwMode="auto">
              <a:xfrm rot="5400000">
                <a:off x="8143900" y="1285860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32" name="Группа 152"/>
          <p:cNvGrpSpPr>
            <a:grpSpLocks/>
          </p:cNvGrpSpPr>
          <p:nvPr/>
        </p:nvGrpSpPr>
        <p:grpSpPr bwMode="auto">
          <a:xfrm>
            <a:off x="557210" y="5793246"/>
            <a:ext cx="1785937" cy="357187"/>
            <a:chOff x="714348" y="2143116"/>
            <a:chExt cx="1785950" cy="357190"/>
          </a:xfrm>
          <a:effectLst>
            <a:innerShdw blurRad="114300">
              <a:prstClr val="black"/>
            </a:innerShdw>
          </a:effectLst>
        </p:grpSpPr>
        <p:grpSp>
          <p:nvGrpSpPr>
            <p:cNvPr id="333" name="Прямоугольник 110"/>
            <p:cNvGrpSpPr>
              <a:grpSpLocks/>
            </p:cNvGrpSpPr>
            <p:nvPr/>
          </p:nvGrpSpPr>
          <p:grpSpPr bwMode="auto">
            <a:xfrm>
              <a:off x="2056066" y="2101002"/>
              <a:ext cx="524256" cy="518160"/>
              <a:chOff x="2127504" y="5315712"/>
              <a:chExt cx="524256" cy="518160"/>
            </a:xfrm>
          </p:grpSpPr>
          <p:pic>
            <p:nvPicPr>
              <p:cNvPr id="346" name="Прямоугольник 110"/>
              <p:cNvPicPr>
                <a:picLocks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2127504" y="531571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7" name="Text Box 46"/>
              <p:cNvSpPr txBox="1">
                <a:spLocks noChangeArrowheads="1"/>
              </p:cNvSpPr>
              <p:nvPr/>
            </p:nvSpPr>
            <p:spPr bwMode="auto">
              <a:xfrm rot="-5400000">
                <a:off x="2214546" y="53578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34" name="Прямоугольник 148"/>
            <p:cNvGrpSpPr>
              <a:grpSpLocks/>
            </p:cNvGrpSpPr>
            <p:nvPr/>
          </p:nvGrpSpPr>
          <p:grpSpPr bwMode="auto">
            <a:xfrm>
              <a:off x="1702498" y="2101002"/>
              <a:ext cx="518160" cy="518160"/>
              <a:chOff x="1773936" y="5315712"/>
              <a:chExt cx="518160" cy="518160"/>
            </a:xfrm>
          </p:grpSpPr>
          <p:pic>
            <p:nvPicPr>
              <p:cNvPr id="344" name="Прямоугольник 148"/>
              <p:cNvPicPr>
                <a:picLocks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1773936" y="531571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5" name="Text Box 49"/>
              <p:cNvSpPr txBox="1">
                <a:spLocks noChangeArrowheads="1"/>
              </p:cNvSpPr>
              <p:nvPr/>
            </p:nvSpPr>
            <p:spPr bwMode="auto">
              <a:xfrm rot="-5400000">
                <a:off x="1857356" y="53578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35" name="Прямоугольник 149"/>
            <p:cNvGrpSpPr>
              <a:grpSpLocks/>
            </p:cNvGrpSpPr>
            <p:nvPr/>
          </p:nvGrpSpPr>
          <p:grpSpPr bwMode="auto">
            <a:xfrm>
              <a:off x="1342834" y="2101002"/>
              <a:ext cx="524256" cy="518160"/>
              <a:chOff x="1414272" y="5315712"/>
              <a:chExt cx="524256" cy="518160"/>
            </a:xfrm>
          </p:grpSpPr>
          <p:pic>
            <p:nvPicPr>
              <p:cNvPr id="342" name="Прямоугольник 149"/>
              <p:cNvPicPr>
                <a:picLocks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1414272" y="531571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1500166" y="53578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36" name="Прямоугольник 150"/>
            <p:cNvGrpSpPr>
              <a:grpSpLocks/>
            </p:cNvGrpSpPr>
            <p:nvPr/>
          </p:nvGrpSpPr>
          <p:grpSpPr bwMode="auto">
            <a:xfrm>
              <a:off x="983170" y="2101002"/>
              <a:ext cx="524256" cy="518160"/>
              <a:chOff x="1054608" y="5315712"/>
              <a:chExt cx="524256" cy="518160"/>
            </a:xfrm>
          </p:grpSpPr>
          <p:pic>
            <p:nvPicPr>
              <p:cNvPr id="340" name="Прямоугольник 150"/>
              <p:cNvPicPr>
                <a:picLocks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1054608" y="531571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" name="Text Box 55"/>
              <p:cNvSpPr txBox="1">
                <a:spLocks noChangeArrowheads="1"/>
              </p:cNvSpPr>
              <p:nvPr/>
            </p:nvSpPr>
            <p:spPr bwMode="auto">
              <a:xfrm rot="-5400000">
                <a:off x="1142976" y="53578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37" name="Прямоугольник 151"/>
            <p:cNvGrpSpPr>
              <a:grpSpLocks/>
            </p:cNvGrpSpPr>
            <p:nvPr/>
          </p:nvGrpSpPr>
          <p:grpSpPr bwMode="auto">
            <a:xfrm>
              <a:off x="629602" y="2101002"/>
              <a:ext cx="518160" cy="518160"/>
              <a:chOff x="701040" y="5315712"/>
              <a:chExt cx="518160" cy="518160"/>
            </a:xfrm>
          </p:grpSpPr>
          <p:pic>
            <p:nvPicPr>
              <p:cNvPr id="338" name="Прямоугольник 151"/>
              <p:cNvPicPr>
                <a:picLocks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701040" y="531571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" name="Text Box 58"/>
              <p:cNvSpPr txBox="1">
                <a:spLocks noChangeArrowheads="1"/>
              </p:cNvSpPr>
              <p:nvPr/>
            </p:nvSpPr>
            <p:spPr bwMode="auto">
              <a:xfrm rot="-5400000">
                <a:off x="785786" y="53578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48" name="Группа 157"/>
          <p:cNvGrpSpPr>
            <a:grpSpLocks/>
          </p:cNvGrpSpPr>
          <p:nvPr/>
        </p:nvGrpSpPr>
        <p:grpSpPr bwMode="auto">
          <a:xfrm>
            <a:off x="667428" y="4488320"/>
            <a:ext cx="1428750" cy="714375"/>
            <a:chOff x="2357422" y="1571612"/>
            <a:chExt cx="1428760" cy="714380"/>
          </a:xfrm>
          <a:effectLst>
            <a:innerShdw blurRad="114300">
              <a:prstClr val="black"/>
            </a:innerShdw>
          </a:effectLst>
        </p:grpSpPr>
        <p:grpSp>
          <p:nvGrpSpPr>
            <p:cNvPr id="349" name="Прямоугольник 111"/>
            <p:cNvGrpSpPr>
              <a:grpSpLocks/>
            </p:cNvGrpSpPr>
            <p:nvPr/>
          </p:nvGrpSpPr>
          <p:grpSpPr bwMode="auto">
            <a:xfrm>
              <a:off x="3342904" y="1886510"/>
              <a:ext cx="524256" cy="518160"/>
              <a:chOff x="1914144" y="3529584"/>
              <a:chExt cx="524256" cy="518160"/>
            </a:xfrm>
          </p:grpSpPr>
          <p:pic>
            <p:nvPicPr>
              <p:cNvPr id="362" name="Прямоугольник 111"/>
              <p:cNvPicPr>
                <a:picLocks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1914144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200023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50" name="Прямоугольник 153"/>
            <p:cNvGrpSpPr>
              <a:grpSpLocks/>
            </p:cNvGrpSpPr>
            <p:nvPr/>
          </p:nvGrpSpPr>
          <p:grpSpPr bwMode="auto">
            <a:xfrm>
              <a:off x="2989336" y="1886510"/>
              <a:ext cx="518160" cy="518160"/>
              <a:chOff x="1560576" y="3529584"/>
              <a:chExt cx="518160" cy="518160"/>
            </a:xfrm>
          </p:grpSpPr>
          <p:pic>
            <p:nvPicPr>
              <p:cNvPr id="360" name="Прямоугольник 153"/>
              <p:cNvPicPr>
                <a:picLocks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1560576" y="3529584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" name="Text Box 34"/>
              <p:cNvSpPr txBox="1">
                <a:spLocks noChangeArrowheads="1"/>
              </p:cNvSpPr>
              <p:nvPr/>
            </p:nvSpPr>
            <p:spPr bwMode="auto">
              <a:xfrm rot="-5400000">
                <a:off x="164304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51" name="Прямоугольник 154"/>
            <p:cNvGrpSpPr>
              <a:grpSpLocks/>
            </p:cNvGrpSpPr>
            <p:nvPr/>
          </p:nvGrpSpPr>
          <p:grpSpPr bwMode="auto">
            <a:xfrm>
              <a:off x="2629672" y="1886510"/>
              <a:ext cx="524256" cy="518160"/>
              <a:chOff x="1200912" y="3529584"/>
              <a:chExt cx="524256" cy="518160"/>
            </a:xfrm>
          </p:grpSpPr>
          <p:pic>
            <p:nvPicPr>
              <p:cNvPr id="358" name="Прямоугольник 154"/>
              <p:cNvPicPr>
                <a:picLocks noChangeArrowheads="1"/>
              </p:cNvPicPr>
              <p:nvPr/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1200912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" name="Text Box 37"/>
              <p:cNvSpPr txBox="1">
                <a:spLocks noChangeArrowheads="1"/>
              </p:cNvSpPr>
              <p:nvPr/>
            </p:nvSpPr>
            <p:spPr bwMode="auto">
              <a:xfrm rot="-5400000">
                <a:off x="128585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52" name="Прямоугольник 155"/>
            <p:cNvGrpSpPr>
              <a:grpSpLocks/>
            </p:cNvGrpSpPr>
            <p:nvPr/>
          </p:nvGrpSpPr>
          <p:grpSpPr bwMode="auto">
            <a:xfrm>
              <a:off x="2270008" y="1886510"/>
              <a:ext cx="524256" cy="518160"/>
              <a:chOff x="841248" y="3529584"/>
              <a:chExt cx="524256" cy="518160"/>
            </a:xfrm>
          </p:grpSpPr>
          <p:pic>
            <p:nvPicPr>
              <p:cNvPr id="356" name="Прямоугольник 155"/>
              <p:cNvPicPr>
                <a:picLocks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841248" y="3529584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7" name="Text Box 40"/>
              <p:cNvSpPr txBox="1">
                <a:spLocks noChangeArrowheads="1"/>
              </p:cNvSpPr>
              <p:nvPr/>
            </p:nvSpPr>
            <p:spPr bwMode="auto">
              <a:xfrm rot="-5400000">
                <a:off x="928662" y="357187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53" name="Прямоугольник 156"/>
            <p:cNvGrpSpPr>
              <a:grpSpLocks/>
            </p:cNvGrpSpPr>
            <p:nvPr/>
          </p:nvGrpSpPr>
          <p:grpSpPr bwMode="auto">
            <a:xfrm>
              <a:off x="2270008" y="1526846"/>
              <a:ext cx="524256" cy="518160"/>
              <a:chOff x="841248" y="3169920"/>
              <a:chExt cx="524256" cy="518160"/>
            </a:xfrm>
          </p:grpSpPr>
          <p:pic>
            <p:nvPicPr>
              <p:cNvPr id="354" name="Прямоугольник 156"/>
              <p:cNvPicPr>
                <a:picLocks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841248" y="3169920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5" name="Text Box 43"/>
              <p:cNvSpPr txBox="1">
                <a:spLocks noChangeArrowheads="1"/>
              </p:cNvSpPr>
              <p:nvPr/>
            </p:nvSpPr>
            <p:spPr bwMode="auto">
              <a:xfrm rot="-5400000">
                <a:off x="928662" y="321468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64" name="Группа 162"/>
          <p:cNvGrpSpPr>
            <a:grpSpLocks/>
          </p:cNvGrpSpPr>
          <p:nvPr/>
        </p:nvGrpSpPr>
        <p:grpSpPr bwMode="auto">
          <a:xfrm>
            <a:off x="689199" y="3083378"/>
            <a:ext cx="1071562" cy="1071563"/>
            <a:chOff x="1500166" y="2285992"/>
            <a:chExt cx="1071570" cy="1071570"/>
          </a:xfrm>
          <a:effectLst>
            <a:innerShdw blurRad="114300">
              <a:prstClr val="black"/>
            </a:innerShdw>
          </a:effectLst>
        </p:grpSpPr>
        <p:grpSp>
          <p:nvGrpSpPr>
            <p:cNvPr id="365" name="Прямоугольник 114"/>
            <p:cNvGrpSpPr>
              <a:grpSpLocks/>
            </p:cNvGrpSpPr>
            <p:nvPr/>
          </p:nvGrpSpPr>
          <p:grpSpPr bwMode="auto">
            <a:xfrm>
              <a:off x="1772416" y="2960376"/>
              <a:ext cx="524256" cy="512064"/>
              <a:chOff x="1200912" y="2103120"/>
              <a:chExt cx="524256" cy="512064"/>
            </a:xfrm>
          </p:grpSpPr>
          <p:pic>
            <p:nvPicPr>
              <p:cNvPr id="378" name="Прямоугольник 114"/>
              <p:cNvPicPr>
                <a:picLocks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200912" y="2103120"/>
                <a:ext cx="52425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1285852" y="214311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66" name="Прямоугольник 158"/>
            <p:cNvGrpSpPr>
              <a:grpSpLocks/>
            </p:cNvGrpSpPr>
            <p:nvPr/>
          </p:nvGrpSpPr>
          <p:grpSpPr bwMode="auto">
            <a:xfrm>
              <a:off x="1772416" y="2600712"/>
              <a:ext cx="524256" cy="518160"/>
              <a:chOff x="1200912" y="1743456"/>
              <a:chExt cx="524256" cy="518160"/>
            </a:xfrm>
          </p:grpSpPr>
          <p:pic>
            <p:nvPicPr>
              <p:cNvPr id="376" name="Прямоугольник 158"/>
              <p:cNvPicPr>
                <a:picLocks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1200912" y="1743456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285852" y="178592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67" name="Прямоугольник 159"/>
            <p:cNvGrpSpPr>
              <a:grpSpLocks/>
            </p:cNvGrpSpPr>
            <p:nvPr/>
          </p:nvGrpSpPr>
          <p:grpSpPr bwMode="auto">
            <a:xfrm>
              <a:off x="2132080" y="2241048"/>
              <a:ext cx="518160" cy="518160"/>
              <a:chOff x="1560576" y="1383792"/>
              <a:chExt cx="518160" cy="518160"/>
            </a:xfrm>
          </p:grpSpPr>
          <p:pic>
            <p:nvPicPr>
              <p:cNvPr id="374" name="Прямоугольник 159"/>
              <p:cNvPicPr>
                <a:picLocks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1560576" y="1383792"/>
                <a:ext cx="51816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5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1643042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68" name="Прямоугольник 160"/>
            <p:cNvGrpSpPr>
              <a:grpSpLocks/>
            </p:cNvGrpSpPr>
            <p:nvPr/>
          </p:nvGrpSpPr>
          <p:grpSpPr bwMode="auto">
            <a:xfrm>
              <a:off x="1772416" y="2241048"/>
              <a:ext cx="524256" cy="518160"/>
              <a:chOff x="1200912" y="1383792"/>
              <a:chExt cx="524256" cy="518160"/>
            </a:xfrm>
          </p:grpSpPr>
          <p:pic>
            <p:nvPicPr>
              <p:cNvPr id="372" name="Прямоугольник 160"/>
              <p:cNvPicPr>
                <a:picLocks noChangeArrowheads="1"/>
              </p:cNvPicPr>
              <p:nvPr/>
            </p:nvPicPr>
            <p:blipFill>
              <a:blip r:embed="rId55" cstate="print"/>
              <a:srcRect/>
              <a:stretch>
                <a:fillRect/>
              </a:stretch>
            </p:blipFill>
            <p:spPr bwMode="auto">
              <a:xfrm>
                <a:off x="1200912" y="138379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3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1285852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69" name="Прямоугольник 161"/>
            <p:cNvGrpSpPr>
              <a:grpSpLocks/>
            </p:cNvGrpSpPr>
            <p:nvPr/>
          </p:nvGrpSpPr>
          <p:grpSpPr bwMode="auto">
            <a:xfrm>
              <a:off x="1412752" y="2241048"/>
              <a:ext cx="524256" cy="518160"/>
              <a:chOff x="841248" y="1383792"/>
              <a:chExt cx="524256" cy="518160"/>
            </a:xfrm>
          </p:grpSpPr>
          <p:pic>
            <p:nvPicPr>
              <p:cNvPr id="370" name="Прямоугольник 161"/>
              <p:cNvPicPr>
                <a:picLocks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841248" y="1383792"/>
                <a:ext cx="524256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1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928662" y="1428736"/>
                <a:ext cx="35719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80" name="Пятиугольник 379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TextBox 380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195"/>
          <p:cNvSpPr/>
          <p:nvPr/>
        </p:nvSpPr>
        <p:spPr>
          <a:xfrm>
            <a:off x="391887" y="1809760"/>
            <a:ext cx="8360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двенадцать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 сторонами квадратика 2 см и с помощью их фигурок составить фигуру какого-нибудь животного.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583635" y="152791"/>
            <a:ext cx="4066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80" name="Пятиугольник 379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TextBox 380"/>
          <p:cNvSpPr txBox="1"/>
          <p:nvPr/>
        </p:nvSpPr>
        <p:spPr>
          <a:xfrm>
            <a:off x="8632373" y="6052457"/>
            <a:ext cx="5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8" name="Рисунок 187" descr="dare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4713" y="3191740"/>
            <a:ext cx="2641145" cy="33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4192"/>
            <a:ext cx="9144000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Пояснительная записка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2401" y="4243034"/>
            <a:ext cx="8654142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Каждое занятие состоит из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двух частей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задачи, решаемые с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учителем, и задачи для самостоятельного или домашнего решения.</a:t>
            </a:r>
          </a:p>
          <a:p>
            <a:pPr indent="358775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Основные формы организации учебных занятий: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объяснение, практическая работа, творческие задания, игры.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Контроль усвоения программы осуществляется при проверке домашнего задания.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4943" y="3570514"/>
            <a:ext cx="1480457" cy="954107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Arial" pitchFamily="34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629" y="1513115"/>
            <a:ext cx="88609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Навыки решения занимательных и олимпиадных задач необходимы любому ученику.  Задачи на разрезание и складывание фигур – одна из тем математического кружка, вызывающая интерес у учащихся.  Программа кружка основывается преимущественно на методах деятельностного  обучения (творческий, исследовательских работ учащихся).</a:t>
            </a:r>
          </a:p>
          <a:p>
            <a:pPr indent="358775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Формы деятельности :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фронтальная, групповая, индивидуальная.</a:t>
            </a:r>
            <a:endParaRPr lang="ru-RU" sz="1900" i="1" dirty="0"/>
          </a:p>
        </p:txBody>
      </p:sp>
      <p:sp>
        <p:nvSpPr>
          <p:cNvPr id="31" name="Пятиугольник 30"/>
          <p:cNvSpPr/>
          <p:nvPr/>
        </p:nvSpPr>
        <p:spPr>
          <a:xfrm flipH="1">
            <a:off x="8490857" y="5693219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730343" y="5704105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4192"/>
            <a:ext cx="9144000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Цель программы: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143" y="1513116"/>
            <a:ext cx="84037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логического мышления, развитие глазомера, наблюдательности, способности к конструированию. </a:t>
            </a:r>
            <a:endParaRPr lang="ru-RU" sz="1900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-500743" y="2432215"/>
          <a:ext cx="1015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ятиугольник 9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154192"/>
            <a:ext cx="6781800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Содержание программы: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267" y="1683835"/>
            <a:ext cx="87916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задач, в которых заданную фигуру, разделенную на равные клеточки, надо разрезать на несколько частей;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набора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решение задач с использованием этого набора;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Разрезание квадрата 4х4 на две равные части;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Фигуры домино,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тетрамино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Геометрические головоломки;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Покрытие двенадцати фигурками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прямоугольника 6х10,  построение двух прямоугольников 5х6 с помощью фигурок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шахмотной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доски 8х8 с вырезанным в середине квадратом 2х2;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фигурок животных с помощью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Геометрия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танграмма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7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Пентаграмма.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154192"/>
            <a:ext cx="7576458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Учебно</a:t>
            </a:r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- тематический план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2143" y="1524001"/>
          <a:ext cx="8654143" cy="4506880"/>
        </p:xfrm>
        <a:graphic>
          <a:graphicData uri="http://schemas.openxmlformats.org/drawingml/2006/table">
            <a:tbl>
              <a:tblPr/>
              <a:tblGrid>
                <a:gridCol w="609600"/>
                <a:gridCol w="4136571"/>
                <a:gridCol w="849086"/>
                <a:gridCol w="990600"/>
                <a:gridCol w="2068286"/>
              </a:tblGrid>
              <a:tr h="66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endParaRPr lang="en-US" sz="1200" b="1" dirty="0" smtClean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занятия</a:t>
                      </a:r>
                      <a:endParaRPr lang="ru-RU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Изучаемый 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Теория</a:t>
                      </a:r>
                      <a:endParaRPr lang="ru-RU" sz="16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Практика</a:t>
                      </a:r>
                      <a:endParaRPr lang="ru-RU" sz="16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6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Разрезать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фигуры на равные части ( все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способы)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Домино,тримино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тетрамино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пентамино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Ист.сп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Решение задач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Творческая работа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Покрыть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прямоугольник 6х10 фигурками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пентамино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smtClean="0">
                          <a:latin typeface="Calibri"/>
                          <a:ea typeface="Calibri"/>
                          <a:cs typeface="Times New Roman"/>
                        </a:rPr>
                        <a:t>Построить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два прямоугольника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5х6;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Шахматную доску 8х8 с квадратной дыркой 2х2 покрыть 12 фигурками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пентамино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Игра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Пентамино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Игра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 парах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Решение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задач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Геометрические головоломки;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Геометрия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танграма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−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Решение задач.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Истор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 справка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 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Решение задач,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творческая работа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91" y="91131"/>
            <a:ext cx="6684580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Практическая работа: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3816" y="1864522"/>
            <a:ext cx="4401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рисунке показан способ разрезания квадрата со стороной 4 клетки, по сторонам клеток на 2 равные части.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29365" y="5076137"/>
            <a:ext cx="3091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других способов. 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55572" y="4878692"/>
            <a:ext cx="1508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288499" y="1969857"/>
          <a:ext cx="2161540" cy="21615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40385"/>
                <a:gridCol w="540385"/>
                <a:gridCol w="540385"/>
                <a:gridCol w="540385"/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91" y="91131"/>
            <a:ext cx="6684580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Ответ:</a:t>
            </a:r>
            <a:r>
              <a:rPr lang="ru-RU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31801" y="4550229"/>
          <a:ext cx="1831884" cy="1831884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457971"/>
                <a:gridCol w="457971"/>
                <a:gridCol w="457971"/>
                <a:gridCol w="457971"/>
              </a:tblGrid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33087" y="1992086"/>
          <a:ext cx="1831884" cy="183188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57971"/>
                <a:gridCol w="457971"/>
                <a:gridCol w="457971"/>
                <a:gridCol w="457971"/>
              </a:tblGrid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4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39031" y="4561115"/>
          <a:ext cx="1831884" cy="183188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457971"/>
                <a:gridCol w="457971"/>
                <a:gridCol w="457971"/>
                <a:gridCol w="457971"/>
              </a:tblGrid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28687" y="1981201"/>
          <a:ext cx="1831884" cy="183188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57971"/>
                <a:gridCol w="457971"/>
                <a:gridCol w="457971"/>
                <a:gridCol w="457971"/>
              </a:tblGrid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658973" y="1948543"/>
          <a:ext cx="1831884" cy="1831884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57971"/>
                <a:gridCol w="457971"/>
                <a:gridCol w="457971"/>
                <a:gridCol w="457971"/>
              </a:tblGrid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21" marR="5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2775" y="1937657"/>
            <a:ext cx="6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8373" y="1948542"/>
            <a:ext cx="6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0434" y="1926771"/>
            <a:ext cx="6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378" y="4517571"/>
            <a:ext cx="6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08720" y="4506686"/>
            <a:ext cx="6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30343" y="6052457"/>
            <a:ext cx="4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23257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2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89548" y="2090448"/>
            <a:ext cx="458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Разрезать на 2 равные части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3352" y="3228022"/>
          <a:ext cx="3999820" cy="239989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99964"/>
                <a:gridCol w="799964"/>
                <a:gridCol w="799964"/>
                <a:gridCol w="799964"/>
                <a:gridCol w="799964"/>
              </a:tblGrid>
              <a:tr h="79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523" marR="101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 flipH="1">
            <a:off x="8490857" y="6041571"/>
            <a:ext cx="653143" cy="4572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741229" y="6052457"/>
            <a:ext cx="40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002970" y="2444930"/>
          <a:ext cx="4714650" cy="282879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942930"/>
                <a:gridCol w="942930"/>
                <a:gridCol w="942930"/>
                <a:gridCol w="942930"/>
                <a:gridCol w="942930"/>
              </a:tblGrid>
              <a:tr h="94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4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42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667" marR="119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132491" y="0"/>
            <a:ext cx="668458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Ответ: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673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«Задачи на разрезание и  складывание фигур»</vt:lpstr>
      <vt:lpstr>Пояснительная записка</vt:lpstr>
      <vt:lpstr>Цель программы:</vt:lpstr>
      <vt:lpstr>Содержание программы:</vt:lpstr>
      <vt:lpstr>Учебно- тематический план</vt:lpstr>
      <vt:lpstr>Практическая работа: </vt:lpstr>
      <vt:lpstr>Ответ: </vt:lpstr>
      <vt:lpstr>Задание № 2 </vt:lpstr>
      <vt:lpstr>Презентация PowerPoint</vt:lpstr>
      <vt:lpstr>Задание № 3 </vt:lpstr>
      <vt:lpstr>Презентация PowerPoint</vt:lpstr>
      <vt:lpstr>Задание №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142</cp:revision>
  <dcterms:created xsi:type="dcterms:W3CDTF">2014-11-21T11:00:06Z</dcterms:created>
  <dcterms:modified xsi:type="dcterms:W3CDTF">2017-10-31T14:06:10Z</dcterms:modified>
</cp:coreProperties>
</file>