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65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D8F93-C4DF-4A59-BDF0-34F45F284F0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927B036-0D22-41D8-99F1-1E2952F965EA}">
      <dgm:prSet custT="1"/>
      <dgm:spPr/>
      <dgm:t>
        <a:bodyPr/>
        <a:lstStyle/>
        <a:p>
          <a:pPr rtl="0"/>
          <a:r>
            <a:rPr lang="ru-RU" sz="1400" dirty="0" smtClean="0"/>
            <a:t>Братский лесопромышленный комплекс</a:t>
          </a:r>
          <a:endParaRPr lang="ru-RU" sz="1400" dirty="0"/>
        </a:p>
      </dgm:t>
    </dgm:pt>
    <dgm:pt modelId="{FF2202F5-FC16-4E3B-9A61-7BACA0F61DD9}" type="parTrans" cxnId="{3A548E59-D415-4FF5-B21B-C7277669B539}">
      <dgm:prSet/>
      <dgm:spPr/>
      <dgm:t>
        <a:bodyPr/>
        <a:lstStyle/>
        <a:p>
          <a:endParaRPr lang="ru-RU" sz="1400"/>
        </a:p>
      </dgm:t>
    </dgm:pt>
    <dgm:pt modelId="{D19712F8-42BC-4FBB-966A-700F07FE9E3E}" type="sibTrans" cxnId="{3A548E59-D415-4FF5-B21B-C7277669B539}">
      <dgm:prSet/>
      <dgm:spPr/>
      <dgm:t>
        <a:bodyPr/>
        <a:lstStyle/>
        <a:p>
          <a:endParaRPr lang="ru-RU" sz="1400"/>
        </a:p>
      </dgm:t>
    </dgm:pt>
    <dgm:pt modelId="{AEBECF48-D436-44F1-AC3C-47EDFD85BAC0}">
      <dgm:prSet custT="1"/>
      <dgm:spPr/>
      <dgm:t>
        <a:bodyPr/>
        <a:lstStyle/>
        <a:p>
          <a:pPr rtl="0"/>
          <a:r>
            <a:rPr lang="ru-RU" sz="1400" dirty="0" smtClean="0"/>
            <a:t>Братский алюминиевый завод</a:t>
          </a:r>
          <a:endParaRPr lang="ru-RU" sz="1400" dirty="0"/>
        </a:p>
      </dgm:t>
    </dgm:pt>
    <dgm:pt modelId="{D0145819-C702-4005-8CFB-BB2B34770517}" type="parTrans" cxnId="{F4ED137D-7CF6-4F8D-BAC4-26D22291B614}">
      <dgm:prSet/>
      <dgm:spPr/>
      <dgm:t>
        <a:bodyPr/>
        <a:lstStyle/>
        <a:p>
          <a:endParaRPr lang="ru-RU" sz="1400"/>
        </a:p>
      </dgm:t>
    </dgm:pt>
    <dgm:pt modelId="{42F38AD3-E297-46D4-98B2-D1A4CD29B086}" type="sibTrans" cxnId="{F4ED137D-7CF6-4F8D-BAC4-26D22291B614}">
      <dgm:prSet/>
      <dgm:spPr/>
      <dgm:t>
        <a:bodyPr/>
        <a:lstStyle/>
        <a:p>
          <a:endParaRPr lang="ru-RU" sz="1400"/>
        </a:p>
      </dgm:t>
    </dgm:pt>
    <dgm:pt modelId="{6C1301C4-58D0-496A-B16F-85F218DC9FA5}">
      <dgm:prSet custT="1"/>
      <dgm:spPr/>
      <dgm:t>
        <a:bodyPr/>
        <a:lstStyle/>
        <a:p>
          <a:pPr rtl="0"/>
          <a:r>
            <a:rPr lang="ru-RU" sz="1400" dirty="0" smtClean="0"/>
            <a:t>ЗАО «Аккумуляторные Технологии»</a:t>
          </a:r>
          <a:endParaRPr lang="ru-RU" sz="1400" dirty="0"/>
        </a:p>
      </dgm:t>
    </dgm:pt>
    <dgm:pt modelId="{7DED904B-CD5D-46D3-B051-0BE923157C7B}" type="parTrans" cxnId="{C0F73AE9-3A10-4F4D-A777-898571B3DCC6}">
      <dgm:prSet/>
      <dgm:spPr/>
      <dgm:t>
        <a:bodyPr/>
        <a:lstStyle/>
        <a:p>
          <a:endParaRPr lang="ru-RU" sz="1400"/>
        </a:p>
      </dgm:t>
    </dgm:pt>
    <dgm:pt modelId="{4EBD6869-F552-4DE1-8AE5-831CEEBE5279}" type="sibTrans" cxnId="{C0F73AE9-3A10-4F4D-A777-898571B3DCC6}">
      <dgm:prSet/>
      <dgm:spPr/>
      <dgm:t>
        <a:bodyPr/>
        <a:lstStyle/>
        <a:p>
          <a:endParaRPr lang="ru-RU" sz="1400"/>
        </a:p>
      </dgm:t>
    </dgm:pt>
    <dgm:pt modelId="{D3383F08-4F0E-4BB8-9208-5941F89062F9}">
      <dgm:prSet custT="1"/>
      <dgm:spPr/>
      <dgm:t>
        <a:bodyPr/>
        <a:lstStyle/>
        <a:p>
          <a:pPr rtl="0"/>
          <a:r>
            <a:rPr lang="ru-RU" sz="1400" dirty="0" smtClean="0"/>
            <a:t>Ангарская нефтехимическая компания</a:t>
          </a:r>
          <a:endParaRPr lang="ru-RU" sz="1400" dirty="0"/>
        </a:p>
      </dgm:t>
    </dgm:pt>
    <dgm:pt modelId="{9A29C753-5A67-47F1-8DF6-0C7E177439A8}" type="parTrans" cxnId="{9D4EE191-C181-478A-AC30-CEBA904F7D32}">
      <dgm:prSet/>
      <dgm:spPr/>
      <dgm:t>
        <a:bodyPr/>
        <a:lstStyle/>
        <a:p>
          <a:endParaRPr lang="ru-RU" sz="1400"/>
        </a:p>
      </dgm:t>
    </dgm:pt>
    <dgm:pt modelId="{02860B24-E095-408D-9C93-5CE86764C47F}" type="sibTrans" cxnId="{9D4EE191-C181-478A-AC30-CEBA904F7D32}">
      <dgm:prSet/>
      <dgm:spPr/>
      <dgm:t>
        <a:bodyPr/>
        <a:lstStyle/>
        <a:p>
          <a:endParaRPr lang="ru-RU" sz="1400"/>
        </a:p>
      </dgm:t>
    </dgm:pt>
    <dgm:pt modelId="{8D1BE9E8-AA87-4D82-979A-BB48F4A7F7B3}">
      <dgm:prSet custT="1"/>
      <dgm:spPr/>
      <dgm:t>
        <a:bodyPr/>
        <a:lstStyle/>
        <a:p>
          <a:pPr rtl="0"/>
          <a:r>
            <a:rPr lang="ru-RU" sz="1400" dirty="0" smtClean="0"/>
            <a:t>Иркутский авиационный завод</a:t>
          </a:r>
          <a:endParaRPr lang="ru-RU" sz="1400" dirty="0"/>
        </a:p>
      </dgm:t>
    </dgm:pt>
    <dgm:pt modelId="{0681D796-2F75-4312-9758-0416752B0DE3}" type="parTrans" cxnId="{CD0EBA1F-4204-4655-B8F2-6A87FD6E8172}">
      <dgm:prSet/>
      <dgm:spPr/>
      <dgm:t>
        <a:bodyPr/>
        <a:lstStyle/>
        <a:p>
          <a:endParaRPr lang="ru-RU" sz="1400"/>
        </a:p>
      </dgm:t>
    </dgm:pt>
    <dgm:pt modelId="{C8E12BCA-B235-4EEC-AF87-785769A7839C}" type="sibTrans" cxnId="{CD0EBA1F-4204-4655-B8F2-6A87FD6E8172}">
      <dgm:prSet/>
      <dgm:spPr/>
      <dgm:t>
        <a:bodyPr/>
        <a:lstStyle/>
        <a:p>
          <a:endParaRPr lang="ru-RU" sz="1400"/>
        </a:p>
      </dgm:t>
    </dgm:pt>
    <dgm:pt modelId="{4F1BC6EA-5B5F-4630-A7D5-11AB5E1CAAF6}">
      <dgm:prSet custT="1"/>
      <dgm:spPr/>
      <dgm:t>
        <a:bodyPr/>
        <a:lstStyle/>
        <a:p>
          <a:pPr rtl="0"/>
          <a:r>
            <a:rPr lang="ru-RU" sz="1400" dirty="0" smtClean="0"/>
            <a:t>Иркутский завод тяжёлого машиностроения</a:t>
          </a:r>
          <a:endParaRPr lang="ru-RU" sz="1400" dirty="0"/>
        </a:p>
      </dgm:t>
    </dgm:pt>
    <dgm:pt modelId="{ADD77E39-EFC4-426F-A711-CABD4DE3034A}" type="parTrans" cxnId="{2FDC6786-C2FF-421C-8C1C-F480061348A4}">
      <dgm:prSet/>
      <dgm:spPr/>
      <dgm:t>
        <a:bodyPr/>
        <a:lstStyle/>
        <a:p>
          <a:endParaRPr lang="ru-RU" sz="1400"/>
        </a:p>
      </dgm:t>
    </dgm:pt>
    <dgm:pt modelId="{44B89AD4-D609-4085-9F3C-C77B133F0D7E}" type="sibTrans" cxnId="{2FDC6786-C2FF-421C-8C1C-F480061348A4}">
      <dgm:prSet/>
      <dgm:spPr/>
      <dgm:t>
        <a:bodyPr/>
        <a:lstStyle/>
        <a:p>
          <a:endParaRPr lang="ru-RU" sz="1400"/>
        </a:p>
      </dgm:t>
    </dgm:pt>
    <dgm:pt modelId="{1E409D77-E658-42C6-A13E-6558CCDF02F4}">
      <dgm:prSet custT="1"/>
      <dgm:spPr/>
      <dgm:t>
        <a:bodyPr/>
        <a:lstStyle/>
        <a:p>
          <a:pPr rtl="0"/>
          <a:r>
            <a:rPr lang="ru-RU" sz="1400" dirty="0" err="1" smtClean="0"/>
            <a:t>Иркутсккабель</a:t>
          </a:r>
          <a:endParaRPr lang="ru-RU" sz="1400" dirty="0"/>
        </a:p>
      </dgm:t>
    </dgm:pt>
    <dgm:pt modelId="{00CE2BB1-E12A-4933-8B00-A4D5460FF34A}" type="parTrans" cxnId="{95C55BDE-13CA-4CF5-A084-754FD45207A8}">
      <dgm:prSet/>
      <dgm:spPr/>
      <dgm:t>
        <a:bodyPr/>
        <a:lstStyle/>
        <a:p>
          <a:endParaRPr lang="ru-RU" sz="1400"/>
        </a:p>
      </dgm:t>
    </dgm:pt>
    <dgm:pt modelId="{2E8E7849-7DFF-49BA-ADE4-373F2CD0787E}" type="sibTrans" cxnId="{95C55BDE-13CA-4CF5-A084-754FD45207A8}">
      <dgm:prSet/>
      <dgm:spPr/>
      <dgm:t>
        <a:bodyPr/>
        <a:lstStyle/>
        <a:p>
          <a:endParaRPr lang="ru-RU" sz="1400"/>
        </a:p>
      </dgm:t>
    </dgm:pt>
    <dgm:pt modelId="{470D05FA-CD87-4B08-9F21-2D19566CB414}">
      <dgm:prSet custT="1"/>
      <dgm:spPr/>
      <dgm:t>
        <a:bodyPr/>
        <a:lstStyle/>
        <a:p>
          <a:pPr rtl="0"/>
          <a:r>
            <a:rPr lang="ru-RU" sz="1400" dirty="0" smtClean="0"/>
            <a:t>Иркутскэнерго</a:t>
          </a:r>
          <a:endParaRPr lang="ru-RU" sz="1400" dirty="0"/>
        </a:p>
      </dgm:t>
    </dgm:pt>
    <dgm:pt modelId="{B7E06323-BD5D-4ED8-9768-D3788CB46332}" type="parTrans" cxnId="{5FA2297B-3498-49A9-A591-7C3F065712AB}">
      <dgm:prSet/>
      <dgm:spPr/>
      <dgm:t>
        <a:bodyPr/>
        <a:lstStyle/>
        <a:p>
          <a:endParaRPr lang="ru-RU" sz="1400"/>
        </a:p>
      </dgm:t>
    </dgm:pt>
    <dgm:pt modelId="{09382028-C743-486D-B332-E6D3681621C3}" type="sibTrans" cxnId="{5FA2297B-3498-49A9-A591-7C3F065712AB}">
      <dgm:prSet/>
      <dgm:spPr/>
      <dgm:t>
        <a:bodyPr/>
        <a:lstStyle/>
        <a:p>
          <a:endParaRPr lang="ru-RU" sz="1400"/>
        </a:p>
      </dgm:t>
    </dgm:pt>
    <dgm:pt modelId="{68294FE8-C022-48F6-B0A4-4A7B2C94B559}">
      <dgm:prSet custT="1"/>
      <dgm:spPr/>
      <dgm:t>
        <a:bodyPr/>
        <a:lstStyle/>
        <a:p>
          <a:pPr rtl="0"/>
          <a:r>
            <a:rPr lang="ru-RU" sz="1400" dirty="0" err="1" smtClean="0"/>
            <a:t>Коршуновский</a:t>
          </a:r>
          <a:r>
            <a:rPr lang="ru-RU" sz="1400" dirty="0" smtClean="0"/>
            <a:t> горно-обогатительный комбинат</a:t>
          </a:r>
          <a:endParaRPr lang="ru-RU" sz="1400" dirty="0"/>
        </a:p>
      </dgm:t>
    </dgm:pt>
    <dgm:pt modelId="{62F3493F-F49B-40EF-AABA-BCA0C1C61A61}" type="parTrans" cxnId="{784B22F9-B6CD-429F-B68D-47B1673D1D4F}">
      <dgm:prSet/>
      <dgm:spPr/>
      <dgm:t>
        <a:bodyPr/>
        <a:lstStyle/>
        <a:p>
          <a:endParaRPr lang="ru-RU" sz="1400"/>
        </a:p>
      </dgm:t>
    </dgm:pt>
    <dgm:pt modelId="{9D696FEC-6750-4A03-9AC8-15F854B4F011}" type="sibTrans" cxnId="{784B22F9-B6CD-429F-B68D-47B1673D1D4F}">
      <dgm:prSet/>
      <dgm:spPr/>
      <dgm:t>
        <a:bodyPr/>
        <a:lstStyle/>
        <a:p>
          <a:endParaRPr lang="ru-RU" sz="1400"/>
        </a:p>
      </dgm:t>
    </dgm:pt>
    <dgm:pt modelId="{5F7C08DB-D6A8-4F48-9F62-11AF6342BF14}">
      <dgm:prSet custT="1"/>
      <dgm:spPr/>
      <dgm:t>
        <a:bodyPr/>
        <a:lstStyle/>
        <a:p>
          <a:pPr rtl="0"/>
          <a:r>
            <a:rPr lang="ru-RU" sz="1400" dirty="0" err="1" smtClean="0"/>
            <a:t>Осетровский</a:t>
          </a:r>
          <a:r>
            <a:rPr lang="ru-RU" sz="1400" dirty="0" smtClean="0"/>
            <a:t> речной порт</a:t>
          </a:r>
          <a:endParaRPr lang="ru-RU" sz="1400" dirty="0"/>
        </a:p>
      </dgm:t>
    </dgm:pt>
    <dgm:pt modelId="{0F90C47B-1EAF-49B4-B48A-8AFF012BD379}" type="parTrans" cxnId="{5CBA2C35-1B1D-405A-99E2-E182F64D50E0}">
      <dgm:prSet/>
      <dgm:spPr/>
      <dgm:t>
        <a:bodyPr/>
        <a:lstStyle/>
        <a:p>
          <a:endParaRPr lang="ru-RU" sz="1400"/>
        </a:p>
      </dgm:t>
    </dgm:pt>
    <dgm:pt modelId="{BD489DAE-A162-47AE-9E86-D061A159E04A}" type="sibTrans" cxnId="{5CBA2C35-1B1D-405A-99E2-E182F64D50E0}">
      <dgm:prSet/>
      <dgm:spPr/>
      <dgm:t>
        <a:bodyPr/>
        <a:lstStyle/>
        <a:p>
          <a:endParaRPr lang="ru-RU" sz="1400"/>
        </a:p>
      </dgm:t>
    </dgm:pt>
    <dgm:pt modelId="{045D7C1D-632D-4DFB-8DC6-C3A463EFDC0D}">
      <dgm:prSet custT="1"/>
      <dgm:spPr/>
      <dgm:t>
        <a:bodyPr/>
        <a:lstStyle/>
        <a:p>
          <a:pPr rtl="0"/>
          <a:r>
            <a:rPr lang="ru-RU" sz="1400" dirty="0" err="1" smtClean="0"/>
            <a:t>Саянскхимпласт</a:t>
          </a:r>
          <a:endParaRPr lang="ru-RU" sz="1400" dirty="0"/>
        </a:p>
      </dgm:t>
    </dgm:pt>
    <dgm:pt modelId="{6C1BC18F-4030-48E5-9BEE-B43E610BEA2C}" type="parTrans" cxnId="{471F01BD-367F-4DC3-878E-F42EA2DC7B7D}">
      <dgm:prSet/>
      <dgm:spPr/>
      <dgm:t>
        <a:bodyPr/>
        <a:lstStyle/>
        <a:p>
          <a:endParaRPr lang="ru-RU" sz="1400"/>
        </a:p>
      </dgm:t>
    </dgm:pt>
    <dgm:pt modelId="{3EB7ED6C-3C51-486B-BAE8-6AEAACCD1999}" type="sibTrans" cxnId="{471F01BD-367F-4DC3-878E-F42EA2DC7B7D}">
      <dgm:prSet/>
      <dgm:spPr/>
      <dgm:t>
        <a:bodyPr/>
        <a:lstStyle/>
        <a:p>
          <a:endParaRPr lang="ru-RU" sz="1400"/>
        </a:p>
      </dgm:t>
    </dgm:pt>
    <dgm:pt modelId="{C6F297A7-650F-4A25-84E0-E9C4E300F70A}">
      <dgm:prSet custT="1"/>
      <dgm:spPr/>
      <dgm:t>
        <a:bodyPr/>
        <a:lstStyle/>
        <a:p>
          <a:pPr rtl="0"/>
          <a:r>
            <a:rPr lang="ru-RU" sz="1400" dirty="0" smtClean="0"/>
            <a:t>СУЭ</a:t>
          </a:r>
          <a:endParaRPr lang="ru-RU" sz="1400" dirty="0"/>
        </a:p>
      </dgm:t>
    </dgm:pt>
    <dgm:pt modelId="{15C3C2F0-EE7E-4EBB-B933-41A27DD7BE5F}" type="parTrans" cxnId="{4A82E8BD-B18C-4518-8B7B-1778CEADE243}">
      <dgm:prSet/>
      <dgm:spPr/>
      <dgm:t>
        <a:bodyPr/>
        <a:lstStyle/>
        <a:p>
          <a:endParaRPr lang="ru-RU" sz="1400"/>
        </a:p>
      </dgm:t>
    </dgm:pt>
    <dgm:pt modelId="{E1D468AD-F1A9-4B76-A477-C68DBF6F33BC}" type="sibTrans" cxnId="{4A82E8BD-B18C-4518-8B7B-1778CEADE243}">
      <dgm:prSet/>
      <dgm:spPr/>
      <dgm:t>
        <a:bodyPr/>
        <a:lstStyle/>
        <a:p>
          <a:endParaRPr lang="ru-RU" sz="1400"/>
        </a:p>
      </dgm:t>
    </dgm:pt>
    <dgm:pt modelId="{93A391EF-71C2-4E55-9EB2-3242331A90F5}">
      <dgm:prSet custT="1"/>
      <dgm:spPr/>
      <dgm:t>
        <a:bodyPr/>
        <a:lstStyle/>
        <a:p>
          <a:pPr rtl="0"/>
          <a:r>
            <a:rPr lang="ru-RU" sz="1400" dirty="0" err="1" smtClean="0"/>
            <a:t>Востсибуголь</a:t>
          </a:r>
          <a:endParaRPr lang="ru-RU" sz="1400" dirty="0"/>
        </a:p>
      </dgm:t>
    </dgm:pt>
    <dgm:pt modelId="{DAEBD06A-7EEC-4DDE-A1AE-BF2F31D5BD68}" type="parTrans" cxnId="{2975408D-BE86-43CD-A8DB-AFCC5F6BDB07}">
      <dgm:prSet/>
      <dgm:spPr/>
      <dgm:t>
        <a:bodyPr/>
        <a:lstStyle/>
        <a:p>
          <a:endParaRPr lang="ru-RU" sz="1400"/>
        </a:p>
      </dgm:t>
    </dgm:pt>
    <dgm:pt modelId="{A24ED670-8993-4FAB-A0E5-4D6749B1F687}" type="sibTrans" cxnId="{2975408D-BE86-43CD-A8DB-AFCC5F6BDB07}">
      <dgm:prSet/>
      <dgm:spPr/>
      <dgm:t>
        <a:bodyPr/>
        <a:lstStyle/>
        <a:p>
          <a:endParaRPr lang="ru-RU" sz="1400"/>
        </a:p>
      </dgm:t>
    </dgm:pt>
    <dgm:pt modelId="{D6852CBE-5B45-4718-A432-CB5A164671BB}">
      <dgm:prSet custT="1"/>
      <dgm:spPr/>
      <dgm:t>
        <a:bodyPr/>
        <a:lstStyle/>
        <a:p>
          <a:pPr rtl="0"/>
          <a:r>
            <a:rPr lang="ru-RU" sz="1400" dirty="0" err="1" smtClean="0"/>
            <a:t>Усольмаш</a:t>
          </a:r>
          <a:endParaRPr lang="ru-RU" sz="1400" dirty="0"/>
        </a:p>
      </dgm:t>
    </dgm:pt>
    <dgm:pt modelId="{CB2CE2A0-AE2D-4655-950F-A2105F53F7D3}" type="parTrans" cxnId="{957CEFA1-6A5D-47C5-9F6D-A99F9B6D8125}">
      <dgm:prSet/>
      <dgm:spPr/>
      <dgm:t>
        <a:bodyPr/>
        <a:lstStyle/>
        <a:p>
          <a:endParaRPr lang="ru-RU" sz="1400"/>
        </a:p>
      </dgm:t>
    </dgm:pt>
    <dgm:pt modelId="{9D9E4F19-2278-4C35-9CB5-BD6CC6CA9226}" type="sibTrans" cxnId="{957CEFA1-6A5D-47C5-9F6D-A99F9B6D8125}">
      <dgm:prSet/>
      <dgm:spPr/>
      <dgm:t>
        <a:bodyPr/>
        <a:lstStyle/>
        <a:p>
          <a:endParaRPr lang="ru-RU" sz="1400"/>
        </a:p>
      </dgm:t>
    </dgm:pt>
    <dgm:pt modelId="{2D867740-FAE0-4446-83D8-82718F477054}">
      <dgm:prSet custT="1"/>
      <dgm:spPr/>
      <dgm:t>
        <a:bodyPr/>
        <a:lstStyle/>
        <a:p>
          <a:pPr rtl="0"/>
          <a:r>
            <a:rPr lang="ru-RU" sz="1400" dirty="0" err="1" smtClean="0"/>
            <a:t>Усольехимпром</a:t>
          </a:r>
          <a:endParaRPr lang="ru-RU" sz="1400" dirty="0"/>
        </a:p>
      </dgm:t>
    </dgm:pt>
    <dgm:pt modelId="{548E58C1-636E-44F9-B15B-A4340732A15A}" type="parTrans" cxnId="{A2FDF21F-91F2-4D67-93D9-7E66AE909D30}">
      <dgm:prSet/>
      <dgm:spPr/>
      <dgm:t>
        <a:bodyPr/>
        <a:lstStyle/>
        <a:p>
          <a:endParaRPr lang="ru-RU" sz="1400"/>
        </a:p>
      </dgm:t>
    </dgm:pt>
    <dgm:pt modelId="{0529CBFC-664E-465A-83CC-39ED5E786289}" type="sibTrans" cxnId="{A2FDF21F-91F2-4D67-93D9-7E66AE909D30}">
      <dgm:prSet/>
      <dgm:spPr/>
      <dgm:t>
        <a:bodyPr/>
        <a:lstStyle/>
        <a:p>
          <a:endParaRPr lang="ru-RU" sz="1400"/>
        </a:p>
      </dgm:t>
    </dgm:pt>
    <dgm:pt modelId="{135AA85E-F6D5-476A-9EB6-A364C0A693B0}">
      <dgm:prSet custT="1"/>
      <dgm:spPr/>
      <dgm:t>
        <a:bodyPr/>
        <a:lstStyle/>
        <a:p>
          <a:pPr rtl="0"/>
          <a:r>
            <a:rPr lang="ru-RU" sz="1400" dirty="0" err="1" smtClean="0"/>
            <a:t>Усть-Илимский</a:t>
          </a:r>
          <a:r>
            <a:rPr lang="ru-RU" sz="1400" dirty="0" smtClean="0"/>
            <a:t> лесопромышленный комплекс</a:t>
          </a:r>
          <a:endParaRPr lang="ru-RU" sz="1400" dirty="0"/>
        </a:p>
      </dgm:t>
    </dgm:pt>
    <dgm:pt modelId="{51D39093-8DDD-4FA1-B383-84C2B60B47BC}" type="parTrans" cxnId="{E8779C64-3184-4A85-ACE8-8D1975C7597B}">
      <dgm:prSet/>
      <dgm:spPr/>
      <dgm:t>
        <a:bodyPr/>
        <a:lstStyle/>
        <a:p>
          <a:endParaRPr lang="ru-RU" sz="1400"/>
        </a:p>
      </dgm:t>
    </dgm:pt>
    <dgm:pt modelId="{D48132CF-505C-40C1-AE3E-4768EAAB9E09}" type="sibTrans" cxnId="{E8779C64-3184-4A85-ACE8-8D1975C7597B}">
      <dgm:prSet/>
      <dgm:spPr/>
      <dgm:t>
        <a:bodyPr/>
        <a:lstStyle/>
        <a:p>
          <a:endParaRPr lang="ru-RU" sz="1400"/>
        </a:p>
      </dgm:t>
    </dgm:pt>
    <dgm:pt modelId="{CCB6E7FD-D9C5-451E-826E-748B2AB89982}">
      <dgm:prSet custT="1"/>
      <dgm:spPr/>
      <dgm:t>
        <a:bodyPr/>
        <a:lstStyle/>
        <a:p>
          <a:pPr rtl="0"/>
          <a:r>
            <a:rPr lang="ru-RU" sz="1400" dirty="0" smtClean="0"/>
            <a:t>Иркутский алюминиевый завод</a:t>
          </a:r>
          <a:endParaRPr lang="ru-RU" sz="1400" dirty="0"/>
        </a:p>
      </dgm:t>
    </dgm:pt>
    <dgm:pt modelId="{CF6AC372-ED62-4AC2-8C3C-B2204034449C}" type="parTrans" cxnId="{EE7FF5DC-D3A4-4001-9578-843332561B63}">
      <dgm:prSet/>
      <dgm:spPr/>
      <dgm:t>
        <a:bodyPr/>
        <a:lstStyle/>
        <a:p>
          <a:endParaRPr lang="ru-RU" sz="1400"/>
        </a:p>
      </dgm:t>
    </dgm:pt>
    <dgm:pt modelId="{D6A56259-513B-4056-96BB-52FD8FD65407}" type="sibTrans" cxnId="{EE7FF5DC-D3A4-4001-9578-843332561B63}">
      <dgm:prSet/>
      <dgm:spPr/>
      <dgm:t>
        <a:bodyPr/>
        <a:lstStyle/>
        <a:p>
          <a:endParaRPr lang="ru-RU" sz="1400"/>
        </a:p>
      </dgm:t>
    </dgm:pt>
    <dgm:pt modelId="{EFC66156-248F-47EA-A73D-026A16FD2F9B}">
      <dgm:prSet custT="1"/>
      <dgm:spPr/>
      <dgm:t>
        <a:bodyPr/>
        <a:lstStyle/>
        <a:p>
          <a:pPr rtl="0"/>
          <a:r>
            <a:rPr lang="ru-RU" sz="1400" dirty="0" smtClean="0"/>
            <a:t>ОАО «</a:t>
          </a:r>
          <a:r>
            <a:rPr lang="ru-RU" sz="1400" dirty="0" err="1" smtClean="0"/>
            <a:t>Верхнеченскнефтегаз</a:t>
          </a:r>
          <a:r>
            <a:rPr lang="ru-RU" sz="1400" dirty="0" smtClean="0"/>
            <a:t>»</a:t>
          </a:r>
          <a:endParaRPr lang="ru-RU" sz="1400" dirty="0"/>
        </a:p>
      </dgm:t>
    </dgm:pt>
    <dgm:pt modelId="{1B7B1715-B35C-47C9-A0BD-FEC99EC3768A}" type="parTrans" cxnId="{9B7D8EE9-A49C-4D77-94D4-11BC3DC75D2E}">
      <dgm:prSet/>
      <dgm:spPr/>
      <dgm:t>
        <a:bodyPr/>
        <a:lstStyle/>
        <a:p>
          <a:endParaRPr lang="ru-RU" sz="1400"/>
        </a:p>
      </dgm:t>
    </dgm:pt>
    <dgm:pt modelId="{C50303D2-44DA-49E2-B58D-6CE64D0BB5A0}" type="sibTrans" cxnId="{9B7D8EE9-A49C-4D77-94D4-11BC3DC75D2E}">
      <dgm:prSet/>
      <dgm:spPr/>
      <dgm:t>
        <a:bodyPr/>
        <a:lstStyle/>
        <a:p>
          <a:endParaRPr lang="ru-RU" sz="1400"/>
        </a:p>
      </dgm:t>
    </dgm:pt>
    <dgm:pt modelId="{92C8D453-D00A-478F-BE58-CCDB2F3C440A}" type="pres">
      <dgm:prSet presAssocID="{A13D8F93-C4DF-4A59-BDF0-34F45F284F0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6C69A-CFC8-44C8-9760-92862CDDEBFB}" type="pres">
      <dgm:prSet presAssocID="{7927B036-0D22-41D8-99F1-1E2952F965EA}" presName="composite" presStyleCnt="0"/>
      <dgm:spPr/>
    </dgm:pt>
    <dgm:pt modelId="{1EEC227C-F166-428D-B37F-95049754F8DE}" type="pres">
      <dgm:prSet presAssocID="{7927B036-0D22-41D8-99F1-1E2952F965EA}" presName="imgShp" presStyleLbl="fgImgPlace1" presStyleIdx="0" presStyleCnt="18"/>
      <dgm:spPr/>
    </dgm:pt>
    <dgm:pt modelId="{1ACB99D4-DFE9-4A8D-A260-8B27733B6074}" type="pres">
      <dgm:prSet presAssocID="{7927B036-0D22-41D8-99F1-1E2952F965EA}" presName="txShp" presStyleLbl="node1" presStyleIdx="0" presStyleCnt="18" custLinFactNeighborX="81" custLinFactNeighborY="-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9137E-1F49-459E-930C-66F033DE56EC}" type="pres">
      <dgm:prSet presAssocID="{D19712F8-42BC-4FBB-966A-700F07FE9E3E}" presName="spacing" presStyleCnt="0"/>
      <dgm:spPr/>
    </dgm:pt>
    <dgm:pt modelId="{25419DED-23D5-467A-AF30-5AC5B81E0A13}" type="pres">
      <dgm:prSet presAssocID="{AEBECF48-D436-44F1-AC3C-47EDFD85BAC0}" presName="composite" presStyleCnt="0"/>
      <dgm:spPr/>
    </dgm:pt>
    <dgm:pt modelId="{E60A1012-3D7C-4479-A313-8CFA1FC39097}" type="pres">
      <dgm:prSet presAssocID="{AEBECF48-D436-44F1-AC3C-47EDFD85BAC0}" presName="imgShp" presStyleLbl="fgImgPlace1" presStyleIdx="1" presStyleCnt="18"/>
      <dgm:spPr/>
    </dgm:pt>
    <dgm:pt modelId="{52336B3A-677D-491D-BD21-57779615AFA0}" type="pres">
      <dgm:prSet presAssocID="{AEBECF48-D436-44F1-AC3C-47EDFD85BAC0}" presName="txShp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0E49D5-E5AA-46AF-9636-8338158131AF}" type="pres">
      <dgm:prSet presAssocID="{42F38AD3-E297-46D4-98B2-D1A4CD29B086}" presName="spacing" presStyleCnt="0"/>
      <dgm:spPr/>
    </dgm:pt>
    <dgm:pt modelId="{263448AF-84CB-45CB-87EB-BF791ACF1B66}" type="pres">
      <dgm:prSet presAssocID="{6C1301C4-58D0-496A-B16F-85F218DC9FA5}" presName="composite" presStyleCnt="0"/>
      <dgm:spPr/>
    </dgm:pt>
    <dgm:pt modelId="{6750BBE3-A80B-46D9-A91F-1762E8768AFB}" type="pres">
      <dgm:prSet presAssocID="{6C1301C4-58D0-496A-B16F-85F218DC9FA5}" presName="imgShp" presStyleLbl="fgImgPlace1" presStyleIdx="2" presStyleCnt="18"/>
      <dgm:spPr/>
    </dgm:pt>
    <dgm:pt modelId="{0E8843A8-2ADE-4C58-B1DF-5D1DDA05D551}" type="pres">
      <dgm:prSet presAssocID="{6C1301C4-58D0-496A-B16F-85F218DC9FA5}" presName="txShp" presStyleLbl="node1" presStyleIdx="2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07C80-E142-438B-9FCE-1E44DD5BD086}" type="pres">
      <dgm:prSet presAssocID="{4EBD6869-F552-4DE1-8AE5-831CEEBE5279}" presName="spacing" presStyleCnt="0"/>
      <dgm:spPr/>
    </dgm:pt>
    <dgm:pt modelId="{7F165FE9-EDEE-4B1E-AC86-4E585FA66765}" type="pres">
      <dgm:prSet presAssocID="{D3383F08-4F0E-4BB8-9208-5941F89062F9}" presName="composite" presStyleCnt="0"/>
      <dgm:spPr/>
    </dgm:pt>
    <dgm:pt modelId="{7E1A5699-3F76-4A98-A1D4-44BEBE9D67BA}" type="pres">
      <dgm:prSet presAssocID="{D3383F08-4F0E-4BB8-9208-5941F89062F9}" presName="imgShp" presStyleLbl="fgImgPlace1" presStyleIdx="3" presStyleCnt="18"/>
      <dgm:spPr/>
    </dgm:pt>
    <dgm:pt modelId="{0A605EF5-5E29-4479-BFFF-BF70D3779C44}" type="pres">
      <dgm:prSet presAssocID="{D3383F08-4F0E-4BB8-9208-5941F89062F9}" presName="txShp" presStyleLbl="node1" presStyleIdx="3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441023-7B3E-4484-8469-0B3D7A6A6C1C}" type="pres">
      <dgm:prSet presAssocID="{02860B24-E095-408D-9C93-5CE86764C47F}" presName="spacing" presStyleCnt="0"/>
      <dgm:spPr/>
    </dgm:pt>
    <dgm:pt modelId="{310CB35E-D3CE-42A4-9EFA-A38A441FF0ED}" type="pres">
      <dgm:prSet presAssocID="{8D1BE9E8-AA87-4D82-979A-BB48F4A7F7B3}" presName="composite" presStyleCnt="0"/>
      <dgm:spPr/>
    </dgm:pt>
    <dgm:pt modelId="{5649939D-12FB-4ED6-AA97-BBA912249962}" type="pres">
      <dgm:prSet presAssocID="{8D1BE9E8-AA87-4D82-979A-BB48F4A7F7B3}" presName="imgShp" presStyleLbl="fgImgPlace1" presStyleIdx="4" presStyleCnt="18"/>
      <dgm:spPr/>
    </dgm:pt>
    <dgm:pt modelId="{9F083974-07F2-4E31-AFF3-6F3DB0C19035}" type="pres">
      <dgm:prSet presAssocID="{8D1BE9E8-AA87-4D82-979A-BB48F4A7F7B3}" presName="txShp" presStyleLbl="node1" presStyleIdx="4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2E166-0838-47A2-9330-BCD899E1299E}" type="pres">
      <dgm:prSet presAssocID="{C8E12BCA-B235-4EEC-AF87-785769A7839C}" presName="spacing" presStyleCnt="0"/>
      <dgm:spPr/>
    </dgm:pt>
    <dgm:pt modelId="{22B3D8EF-D5FA-4BD0-A902-1D9245852DF2}" type="pres">
      <dgm:prSet presAssocID="{4F1BC6EA-5B5F-4630-A7D5-11AB5E1CAAF6}" presName="composite" presStyleCnt="0"/>
      <dgm:spPr/>
    </dgm:pt>
    <dgm:pt modelId="{564F14AA-ADF2-4C46-B06A-B6C91748FCDE}" type="pres">
      <dgm:prSet presAssocID="{4F1BC6EA-5B5F-4630-A7D5-11AB5E1CAAF6}" presName="imgShp" presStyleLbl="fgImgPlace1" presStyleIdx="5" presStyleCnt="18"/>
      <dgm:spPr/>
    </dgm:pt>
    <dgm:pt modelId="{31622CA2-C231-4706-A23E-461334A078C2}" type="pres">
      <dgm:prSet presAssocID="{4F1BC6EA-5B5F-4630-A7D5-11AB5E1CAAF6}" presName="txShp" presStyleLbl="node1" presStyleIdx="5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E82A43-BB96-42DE-AE2E-D0D51356720B}" type="pres">
      <dgm:prSet presAssocID="{44B89AD4-D609-4085-9F3C-C77B133F0D7E}" presName="spacing" presStyleCnt="0"/>
      <dgm:spPr/>
    </dgm:pt>
    <dgm:pt modelId="{DBE35C53-E4A7-4218-BA81-59B846CA5A00}" type="pres">
      <dgm:prSet presAssocID="{1E409D77-E658-42C6-A13E-6558CCDF02F4}" presName="composite" presStyleCnt="0"/>
      <dgm:spPr/>
    </dgm:pt>
    <dgm:pt modelId="{B3A42D15-C6A5-44D8-A6C1-A9C18518ECE7}" type="pres">
      <dgm:prSet presAssocID="{1E409D77-E658-42C6-A13E-6558CCDF02F4}" presName="imgShp" presStyleLbl="fgImgPlace1" presStyleIdx="6" presStyleCnt="18"/>
      <dgm:spPr/>
    </dgm:pt>
    <dgm:pt modelId="{B957AEEA-9B8C-4436-9024-C6888C64F259}" type="pres">
      <dgm:prSet presAssocID="{1E409D77-E658-42C6-A13E-6558CCDF02F4}" presName="txShp" presStyleLbl="node1" presStyleIdx="6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986A0-4AA4-41A3-A592-DF4B270C5FEA}" type="pres">
      <dgm:prSet presAssocID="{2E8E7849-7DFF-49BA-ADE4-373F2CD0787E}" presName="spacing" presStyleCnt="0"/>
      <dgm:spPr/>
    </dgm:pt>
    <dgm:pt modelId="{8F02CD2C-7529-46BE-820F-A9DE9D4B974F}" type="pres">
      <dgm:prSet presAssocID="{470D05FA-CD87-4B08-9F21-2D19566CB414}" presName="composite" presStyleCnt="0"/>
      <dgm:spPr/>
    </dgm:pt>
    <dgm:pt modelId="{4A80E364-0773-4A2F-8CCF-2C409ADB54C9}" type="pres">
      <dgm:prSet presAssocID="{470D05FA-CD87-4B08-9F21-2D19566CB414}" presName="imgShp" presStyleLbl="fgImgPlace1" presStyleIdx="7" presStyleCnt="18"/>
      <dgm:spPr/>
    </dgm:pt>
    <dgm:pt modelId="{3B027F9E-8E27-43E7-9A33-CDECEDBC16EF}" type="pres">
      <dgm:prSet presAssocID="{470D05FA-CD87-4B08-9F21-2D19566CB414}" presName="txShp" presStyleLbl="node1" presStyleIdx="7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96A1C-2DC0-4D13-AA6C-F18766FCD468}" type="pres">
      <dgm:prSet presAssocID="{09382028-C743-486D-B332-E6D3681621C3}" presName="spacing" presStyleCnt="0"/>
      <dgm:spPr/>
    </dgm:pt>
    <dgm:pt modelId="{A38BD51C-BE99-45A1-8187-2669F2D99AC5}" type="pres">
      <dgm:prSet presAssocID="{68294FE8-C022-48F6-B0A4-4A7B2C94B559}" presName="composite" presStyleCnt="0"/>
      <dgm:spPr/>
    </dgm:pt>
    <dgm:pt modelId="{D7EC8FC3-BA59-4292-A04B-F3DD68B2BFD6}" type="pres">
      <dgm:prSet presAssocID="{68294FE8-C022-48F6-B0A4-4A7B2C94B559}" presName="imgShp" presStyleLbl="fgImgPlace1" presStyleIdx="8" presStyleCnt="18"/>
      <dgm:spPr/>
    </dgm:pt>
    <dgm:pt modelId="{37BA6F43-47EE-496B-8DC9-408A1E0BE79B}" type="pres">
      <dgm:prSet presAssocID="{68294FE8-C022-48F6-B0A4-4A7B2C94B559}" presName="txShp" presStyleLbl="node1" presStyleIdx="8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8D4210-DE39-40AC-875F-8FEFFB3E60D4}" type="pres">
      <dgm:prSet presAssocID="{9D696FEC-6750-4A03-9AC8-15F854B4F011}" presName="spacing" presStyleCnt="0"/>
      <dgm:spPr/>
    </dgm:pt>
    <dgm:pt modelId="{358E2A2D-0733-4EFE-A422-E763FFDCF79E}" type="pres">
      <dgm:prSet presAssocID="{5F7C08DB-D6A8-4F48-9F62-11AF6342BF14}" presName="composite" presStyleCnt="0"/>
      <dgm:spPr/>
    </dgm:pt>
    <dgm:pt modelId="{D3BDB237-ECBF-4EB7-83DB-5A91DE743C2D}" type="pres">
      <dgm:prSet presAssocID="{5F7C08DB-D6A8-4F48-9F62-11AF6342BF14}" presName="imgShp" presStyleLbl="fgImgPlace1" presStyleIdx="9" presStyleCnt="18"/>
      <dgm:spPr/>
    </dgm:pt>
    <dgm:pt modelId="{DD2721BD-2573-40E4-A0C0-6AE6D88D911D}" type="pres">
      <dgm:prSet presAssocID="{5F7C08DB-D6A8-4F48-9F62-11AF6342BF14}" presName="txShp" presStyleLbl="node1" presStyleIdx="9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918AA-F137-4FEB-9095-1427A616AEEA}" type="pres">
      <dgm:prSet presAssocID="{BD489DAE-A162-47AE-9E86-D061A159E04A}" presName="spacing" presStyleCnt="0"/>
      <dgm:spPr/>
    </dgm:pt>
    <dgm:pt modelId="{E1E15F2A-E1BC-42C6-BB74-CF83CB338E1A}" type="pres">
      <dgm:prSet presAssocID="{045D7C1D-632D-4DFB-8DC6-C3A463EFDC0D}" presName="composite" presStyleCnt="0"/>
      <dgm:spPr/>
    </dgm:pt>
    <dgm:pt modelId="{30B37319-6064-4BF9-9717-DBF3EF9D76E9}" type="pres">
      <dgm:prSet presAssocID="{045D7C1D-632D-4DFB-8DC6-C3A463EFDC0D}" presName="imgShp" presStyleLbl="fgImgPlace1" presStyleIdx="10" presStyleCnt="18"/>
      <dgm:spPr/>
    </dgm:pt>
    <dgm:pt modelId="{9805C6E5-70C5-4568-9C57-C9F10173CA8B}" type="pres">
      <dgm:prSet presAssocID="{045D7C1D-632D-4DFB-8DC6-C3A463EFDC0D}" presName="txShp" presStyleLbl="node1" presStyleIdx="10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6A1D1-5EB9-436F-A479-4B493C6A8DB6}" type="pres">
      <dgm:prSet presAssocID="{3EB7ED6C-3C51-486B-BAE8-6AEAACCD1999}" presName="spacing" presStyleCnt="0"/>
      <dgm:spPr/>
    </dgm:pt>
    <dgm:pt modelId="{DDD2EF82-7C8D-4AD8-A90C-AD36AAE8D382}" type="pres">
      <dgm:prSet presAssocID="{C6F297A7-650F-4A25-84E0-E9C4E300F70A}" presName="composite" presStyleCnt="0"/>
      <dgm:spPr/>
    </dgm:pt>
    <dgm:pt modelId="{F07F3209-B0E5-489D-9639-48205F567BEE}" type="pres">
      <dgm:prSet presAssocID="{C6F297A7-650F-4A25-84E0-E9C4E300F70A}" presName="imgShp" presStyleLbl="fgImgPlace1" presStyleIdx="11" presStyleCnt="18"/>
      <dgm:spPr/>
    </dgm:pt>
    <dgm:pt modelId="{0DF1C667-EB9D-4E07-8B81-C2B8B191FA63}" type="pres">
      <dgm:prSet presAssocID="{C6F297A7-650F-4A25-84E0-E9C4E300F70A}" presName="txShp" presStyleLbl="node1" presStyleIdx="11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32AD2-AE1F-4C0A-AF2A-A42443FB254A}" type="pres">
      <dgm:prSet presAssocID="{E1D468AD-F1A9-4B76-A477-C68DBF6F33BC}" presName="spacing" presStyleCnt="0"/>
      <dgm:spPr/>
    </dgm:pt>
    <dgm:pt modelId="{7280CF89-06D9-431A-8901-8DF97AFCBF6E}" type="pres">
      <dgm:prSet presAssocID="{93A391EF-71C2-4E55-9EB2-3242331A90F5}" presName="composite" presStyleCnt="0"/>
      <dgm:spPr/>
    </dgm:pt>
    <dgm:pt modelId="{3FACD5BE-CBA4-473F-A57D-E22C18B4FCC8}" type="pres">
      <dgm:prSet presAssocID="{93A391EF-71C2-4E55-9EB2-3242331A90F5}" presName="imgShp" presStyleLbl="fgImgPlace1" presStyleIdx="12" presStyleCnt="18"/>
      <dgm:spPr/>
    </dgm:pt>
    <dgm:pt modelId="{375CB0C7-9C7E-45F5-AFE0-614F27E39236}" type="pres">
      <dgm:prSet presAssocID="{93A391EF-71C2-4E55-9EB2-3242331A90F5}" presName="txShp" presStyleLbl="node1" presStyleIdx="12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97458-F7A1-4CBE-ABDE-AED75C97F729}" type="pres">
      <dgm:prSet presAssocID="{A24ED670-8993-4FAB-A0E5-4D6749B1F687}" presName="spacing" presStyleCnt="0"/>
      <dgm:spPr/>
    </dgm:pt>
    <dgm:pt modelId="{C41BDB52-25E5-4269-9550-DC05A431B37B}" type="pres">
      <dgm:prSet presAssocID="{D6852CBE-5B45-4718-A432-CB5A164671BB}" presName="composite" presStyleCnt="0"/>
      <dgm:spPr/>
    </dgm:pt>
    <dgm:pt modelId="{FD31D8D9-313F-4416-8D51-4CC2C08CFA88}" type="pres">
      <dgm:prSet presAssocID="{D6852CBE-5B45-4718-A432-CB5A164671BB}" presName="imgShp" presStyleLbl="fgImgPlace1" presStyleIdx="13" presStyleCnt="18"/>
      <dgm:spPr/>
    </dgm:pt>
    <dgm:pt modelId="{724242AF-FFC1-4683-BAC8-82A9A3B29EA5}" type="pres">
      <dgm:prSet presAssocID="{D6852CBE-5B45-4718-A432-CB5A164671BB}" presName="txShp" presStyleLbl="node1" presStyleIdx="13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B77A98-5143-4139-9428-833C5550DA80}" type="pres">
      <dgm:prSet presAssocID="{9D9E4F19-2278-4C35-9CB5-BD6CC6CA9226}" presName="spacing" presStyleCnt="0"/>
      <dgm:spPr/>
    </dgm:pt>
    <dgm:pt modelId="{ADB2A4A6-F5E6-4830-9324-2C5748CF65D3}" type="pres">
      <dgm:prSet presAssocID="{2D867740-FAE0-4446-83D8-82718F477054}" presName="composite" presStyleCnt="0"/>
      <dgm:spPr/>
    </dgm:pt>
    <dgm:pt modelId="{907B55F1-4645-4E26-831E-26157ED6CB46}" type="pres">
      <dgm:prSet presAssocID="{2D867740-FAE0-4446-83D8-82718F477054}" presName="imgShp" presStyleLbl="fgImgPlace1" presStyleIdx="14" presStyleCnt="18"/>
      <dgm:spPr/>
    </dgm:pt>
    <dgm:pt modelId="{E271E333-BF43-4385-9C61-B5801507B10A}" type="pres">
      <dgm:prSet presAssocID="{2D867740-FAE0-4446-83D8-82718F477054}" presName="txShp" presStyleLbl="node1" presStyleIdx="14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C4925-401A-4D8F-B01B-E64DFB383E2D}" type="pres">
      <dgm:prSet presAssocID="{0529CBFC-664E-465A-83CC-39ED5E786289}" presName="spacing" presStyleCnt="0"/>
      <dgm:spPr/>
    </dgm:pt>
    <dgm:pt modelId="{CBC27829-EA97-4E17-886A-84B28FA471C4}" type="pres">
      <dgm:prSet presAssocID="{135AA85E-F6D5-476A-9EB6-A364C0A693B0}" presName="composite" presStyleCnt="0"/>
      <dgm:spPr/>
    </dgm:pt>
    <dgm:pt modelId="{DC7FCD0C-9DB0-466D-9540-43C9ECFF14F5}" type="pres">
      <dgm:prSet presAssocID="{135AA85E-F6D5-476A-9EB6-A364C0A693B0}" presName="imgShp" presStyleLbl="fgImgPlace1" presStyleIdx="15" presStyleCnt="18"/>
      <dgm:spPr/>
    </dgm:pt>
    <dgm:pt modelId="{2C31BCA0-ABD5-45F7-88D7-1B88CFEE2855}" type="pres">
      <dgm:prSet presAssocID="{135AA85E-F6D5-476A-9EB6-A364C0A693B0}" presName="txShp" presStyleLbl="node1" presStyleIdx="15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EE8FE0-9D33-4F4B-B2EA-89DF18012CF7}" type="pres">
      <dgm:prSet presAssocID="{D48132CF-505C-40C1-AE3E-4768EAAB9E09}" presName="spacing" presStyleCnt="0"/>
      <dgm:spPr/>
    </dgm:pt>
    <dgm:pt modelId="{2ABAD087-7D8D-44D6-895C-1E5490AF60E6}" type="pres">
      <dgm:prSet presAssocID="{CCB6E7FD-D9C5-451E-826E-748B2AB89982}" presName="composite" presStyleCnt="0"/>
      <dgm:spPr/>
    </dgm:pt>
    <dgm:pt modelId="{1007CC15-90F5-4A7D-8E72-59E880D46B39}" type="pres">
      <dgm:prSet presAssocID="{CCB6E7FD-D9C5-451E-826E-748B2AB89982}" presName="imgShp" presStyleLbl="fgImgPlace1" presStyleIdx="16" presStyleCnt="18"/>
      <dgm:spPr/>
    </dgm:pt>
    <dgm:pt modelId="{0F00ABCA-3E76-4EDA-8FAE-0453EE3242DC}" type="pres">
      <dgm:prSet presAssocID="{CCB6E7FD-D9C5-451E-826E-748B2AB89982}" presName="txShp" presStyleLbl="node1" presStyleIdx="16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5C538-ACD1-41D6-BD63-A305423A68B7}" type="pres">
      <dgm:prSet presAssocID="{D6A56259-513B-4056-96BB-52FD8FD65407}" presName="spacing" presStyleCnt="0"/>
      <dgm:spPr/>
    </dgm:pt>
    <dgm:pt modelId="{04F36858-A83D-4664-AA0D-34AE907C0711}" type="pres">
      <dgm:prSet presAssocID="{EFC66156-248F-47EA-A73D-026A16FD2F9B}" presName="composite" presStyleCnt="0"/>
      <dgm:spPr/>
    </dgm:pt>
    <dgm:pt modelId="{E1604B42-0B79-4970-903F-2FEA471B71DD}" type="pres">
      <dgm:prSet presAssocID="{EFC66156-248F-47EA-A73D-026A16FD2F9B}" presName="imgShp" presStyleLbl="fgImgPlace1" presStyleIdx="17" presStyleCnt="18"/>
      <dgm:spPr/>
    </dgm:pt>
    <dgm:pt modelId="{AAE6350B-CBCE-4458-A38C-7CF361D1A35A}" type="pres">
      <dgm:prSet presAssocID="{EFC66156-248F-47EA-A73D-026A16FD2F9B}" presName="txShp" presStyleLbl="node1" presStyleIdx="17" presStyleCnt="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0BAB12-4F69-40E3-B026-0AB0B0CE2471}" type="presOf" srcId="{68294FE8-C022-48F6-B0A4-4A7B2C94B559}" destId="{37BA6F43-47EE-496B-8DC9-408A1E0BE79B}" srcOrd="0" destOrd="0" presId="urn:microsoft.com/office/officeart/2005/8/layout/vList3"/>
    <dgm:cxn modelId="{698630B0-69BD-4930-820B-7893C42FF596}" type="presOf" srcId="{93A391EF-71C2-4E55-9EB2-3242331A90F5}" destId="{375CB0C7-9C7E-45F5-AFE0-614F27E39236}" srcOrd="0" destOrd="0" presId="urn:microsoft.com/office/officeart/2005/8/layout/vList3"/>
    <dgm:cxn modelId="{4A82E8BD-B18C-4518-8B7B-1778CEADE243}" srcId="{A13D8F93-C4DF-4A59-BDF0-34F45F284F0B}" destId="{C6F297A7-650F-4A25-84E0-E9C4E300F70A}" srcOrd="11" destOrd="0" parTransId="{15C3C2F0-EE7E-4EBB-B933-41A27DD7BE5F}" sibTransId="{E1D468AD-F1A9-4B76-A477-C68DBF6F33BC}"/>
    <dgm:cxn modelId="{8B260E29-BFA4-4E47-81A4-1AA643DE6FC9}" type="presOf" srcId="{2D867740-FAE0-4446-83D8-82718F477054}" destId="{E271E333-BF43-4385-9C61-B5801507B10A}" srcOrd="0" destOrd="0" presId="urn:microsoft.com/office/officeart/2005/8/layout/vList3"/>
    <dgm:cxn modelId="{784B22F9-B6CD-429F-B68D-47B1673D1D4F}" srcId="{A13D8F93-C4DF-4A59-BDF0-34F45F284F0B}" destId="{68294FE8-C022-48F6-B0A4-4A7B2C94B559}" srcOrd="8" destOrd="0" parTransId="{62F3493F-F49B-40EF-AABA-BCA0C1C61A61}" sibTransId="{9D696FEC-6750-4A03-9AC8-15F854B4F011}"/>
    <dgm:cxn modelId="{C2DF7F27-B659-4651-A3F6-200DB082A3F8}" type="presOf" srcId="{5F7C08DB-D6A8-4F48-9F62-11AF6342BF14}" destId="{DD2721BD-2573-40E4-A0C0-6AE6D88D911D}" srcOrd="0" destOrd="0" presId="urn:microsoft.com/office/officeart/2005/8/layout/vList3"/>
    <dgm:cxn modelId="{1D605BFE-D1AD-41B6-8868-6944BBB49F98}" type="presOf" srcId="{C6F297A7-650F-4A25-84E0-E9C4E300F70A}" destId="{0DF1C667-EB9D-4E07-8B81-C2B8B191FA63}" srcOrd="0" destOrd="0" presId="urn:microsoft.com/office/officeart/2005/8/layout/vList3"/>
    <dgm:cxn modelId="{957CEFA1-6A5D-47C5-9F6D-A99F9B6D8125}" srcId="{A13D8F93-C4DF-4A59-BDF0-34F45F284F0B}" destId="{D6852CBE-5B45-4718-A432-CB5A164671BB}" srcOrd="13" destOrd="0" parTransId="{CB2CE2A0-AE2D-4655-950F-A2105F53F7D3}" sibTransId="{9D9E4F19-2278-4C35-9CB5-BD6CC6CA9226}"/>
    <dgm:cxn modelId="{8EA46349-23C8-4D3B-A7F5-239BEDC142D7}" type="presOf" srcId="{8D1BE9E8-AA87-4D82-979A-BB48F4A7F7B3}" destId="{9F083974-07F2-4E31-AFF3-6F3DB0C19035}" srcOrd="0" destOrd="0" presId="urn:microsoft.com/office/officeart/2005/8/layout/vList3"/>
    <dgm:cxn modelId="{7B31F4D7-D703-4124-8847-8A6F163CB870}" type="presOf" srcId="{D6852CBE-5B45-4718-A432-CB5A164671BB}" destId="{724242AF-FFC1-4683-BAC8-82A9A3B29EA5}" srcOrd="0" destOrd="0" presId="urn:microsoft.com/office/officeart/2005/8/layout/vList3"/>
    <dgm:cxn modelId="{5FA2297B-3498-49A9-A591-7C3F065712AB}" srcId="{A13D8F93-C4DF-4A59-BDF0-34F45F284F0B}" destId="{470D05FA-CD87-4B08-9F21-2D19566CB414}" srcOrd="7" destOrd="0" parTransId="{B7E06323-BD5D-4ED8-9768-D3788CB46332}" sibTransId="{09382028-C743-486D-B332-E6D3681621C3}"/>
    <dgm:cxn modelId="{B5865E29-DCFE-4C01-897E-1631E8E7ADEE}" type="presOf" srcId="{A13D8F93-C4DF-4A59-BDF0-34F45F284F0B}" destId="{92C8D453-D00A-478F-BE58-CCDB2F3C440A}" srcOrd="0" destOrd="0" presId="urn:microsoft.com/office/officeart/2005/8/layout/vList3"/>
    <dgm:cxn modelId="{471F01BD-367F-4DC3-878E-F42EA2DC7B7D}" srcId="{A13D8F93-C4DF-4A59-BDF0-34F45F284F0B}" destId="{045D7C1D-632D-4DFB-8DC6-C3A463EFDC0D}" srcOrd="10" destOrd="0" parTransId="{6C1BC18F-4030-48E5-9BEE-B43E610BEA2C}" sibTransId="{3EB7ED6C-3C51-486B-BAE8-6AEAACCD1999}"/>
    <dgm:cxn modelId="{CD0EBA1F-4204-4655-B8F2-6A87FD6E8172}" srcId="{A13D8F93-C4DF-4A59-BDF0-34F45F284F0B}" destId="{8D1BE9E8-AA87-4D82-979A-BB48F4A7F7B3}" srcOrd="4" destOrd="0" parTransId="{0681D796-2F75-4312-9758-0416752B0DE3}" sibTransId="{C8E12BCA-B235-4EEC-AF87-785769A7839C}"/>
    <dgm:cxn modelId="{A2FDF21F-91F2-4D67-93D9-7E66AE909D30}" srcId="{A13D8F93-C4DF-4A59-BDF0-34F45F284F0B}" destId="{2D867740-FAE0-4446-83D8-82718F477054}" srcOrd="14" destOrd="0" parTransId="{548E58C1-636E-44F9-B15B-A4340732A15A}" sibTransId="{0529CBFC-664E-465A-83CC-39ED5E786289}"/>
    <dgm:cxn modelId="{9D4EE191-C181-478A-AC30-CEBA904F7D32}" srcId="{A13D8F93-C4DF-4A59-BDF0-34F45F284F0B}" destId="{D3383F08-4F0E-4BB8-9208-5941F89062F9}" srcOrd="3" destOrd="0" parTransId="{9A29C753-5A67-47F1-8DF6-0C7E177439A8}" sibTransId="{02860B24-E095-408D-9C93-5CE86764C47F}"/>
    <dgm:cxn modelId="{2975408D-BE86-43CD-A8DB-AFCC5F6BDB07}" srcId="{A13D8F93-C4DF-4A59-BDF0-34F45F284F0B}" destId="{93A391EF-71C2-4E55-9EB2-3242331A90F5}" srcOrd="12" destOrd="0" parTransId="{DAEBD06A-7EEC-4DDE-A1AE-BF2F31D5BD68}" sibTransId="{A24ED670-8993-4FAB-A0E5-4D6749B1F687}"/>
    <dgm:cxn modelId="{AC68B0F7-6CD2-49F0-99FE-BB63D5ABDFD9}" type="presOf" srcId="{AEBECF48-D436-44F1-AC3C-47EDFD85BAC0}" destId="{52336B3A-677D-491D-BD21-57779615AFA0}" srcOrd="0" destOrd="0" presId="urn:microsoft.com/office/officeart/2005/8/layout/vList3"/>
    <dgm:cxn modelId="{9DB68B63-3EA4-4744-9C93-6FCCB09A6E80}" type="presOf" srcId="{EFC66156-248F-47EA-A73D-026A16FD2F9B}" destId="{AAE6350B-CBCE-4458-A38C-7CF361D1A35A}" srcOrd="0" destOrd="0" presId="urn:microsoft.com/office/officeart/2005/8/layout/vList3"/>
    <dgm:cxn modelId="{A26D4DEC-A2D3-4EFE-8E53-7489D8F366FA}" type="presOf" srcId="{CCB6E7FD-D9C5-451E-826E-748B2AB89982}" destId="{0F00ABCA-3E76-4EDA-8FAE-0453EE3242DC}" srcOrd="0" destOrd="0" presId="urn:microsoft.com/office/officeart/2005/8/layout/vList3"/>
    <dgm:cxn modelId="{07011EF3-33A6-48D3-9238-1AACFB00E12D}" type="presOf" srcId="{4F1BC6EA-5B5F-4630-A7D5-11AB5E1CAAF6}" destId="{31622CA2-C231-4706-A23E-461334A078C2}" srcOrd="0" destOrd="0" presId="urn:microsoft.com/office/officeart/2005/8/layout/vList3"/>
    <dgm:cxn modelId="{F4ED137D-7CF6-4F8D-BAC4-26D22291B614}" srcId="{A13D8F93-C4DF-4A59-BDF0-34F45F284F0B}" destId="{AEBECF48-D436-44F1-AC3C-47EDFD85BAC0}" srcOrd="1" destOrd="0" parTransId="{D0145819-C702-4005-8CFB-BB2B34770517}" sibTransId="{42F38AD3-E297-46D4-98B2-D1A4CD29B086}"/>
    <dgm:cxn modelId="{CFB6DC3B-A687-470A-BD05-9B1D0278A0A5}" type="presOf" srcId="{470D05FA-CD87-4B08-9F21-2D19566CB414}" destId="{3B027F9E-8E27-43E7-9A33-CDECEDBC16EF}" srcOrd="0" destOrd="0" presId="urn:microsoft.com/office/officeart/2005/8/layout/vList3"/>
    <dgm:cxn modelId="{E8779C64-3184-4A85-ACE8-8D1975C7597B}" srcId="{A13D8F93-C4DF-4A59-BDF0-34F45F284F0B}" destId="{135AA85E-F6D5-476A-9EB6-A364C0A693B0}" srcOrd="15" destOrd="0" parTransId="{51D39093-8DDD-4FA1-B383-84C2B60B47BC}" sibTransId="{D48132CF-505C-40C1-AE3E-4768EAAB9E09}"/>
    <dgm:cxn modelId="{9B7D8EE9-A49C-4D77-94D4-11BC3DC75D2E}" srcId="{A13D8F93-C4DF-4A59-BDF0-34F45F284F0B}" destId="{EFC66156-248F-47EA-A73D-026A16FD2F9B}" srcOrd="17" destOrd="0" parTransId="{1B7B1715-B35C-47C9-A0BD-FEC99EC3768A}" sibTransId="{C50303D2-44DA-49E2-B58D-6CE64D0BB5A0}"/>
    <dgm:cxn modelId="{EE7FF5DC-D3A4-4001-9578-843332561B63}" srcId="{A13D8F93-C4DF-4A59-BDF0-34F45F284F0B}" destId="{CCB6E7FD-D9C5-451E-826E-748B2AB89982}" srcOrd="16" destOrd="0" parTransId="{CF6AC372-ED62-4AC2-8C3C-B2204034449C}" sibTransId="{D6A56259-513B-4056-96BB-52FD8FD65407}"/>
    <dgm:cxn modelId="{02091781-CC61-4641-949E-8FEFF4B3EC87}" type="presOf" srcId="{6C1301C4-58D0-496A-B16F-85F218DC9FA5}" destId="{0E8843A8-2ADE-4C58-B1DF-5D1DDA05D551}" srcOrd="0" destOrd="0" presId="urn:microsoft.com/office/officeart/2005/8/layout/vList3"/>
    <dgm:cxn modelId="{C0F73AE9-3A10-4F4D-A777-898571B3DCC6}" srcId="{A13D8F93-C4DF-4A59-BDF0-34F45F284F0B}" destId="{6C1301C4-58D0-496A-B16F-85F218DC9FA5}" srcOrd="2" destOrd="0" parTransId="{7DED904B-CD5D-46D3-B051-0BE923157C7B}" sibTransId="{4EBD6869-F552-4DE1-8AE5-831CEEBE5279}"/>
    <dgm:cxn modelId="{2FDC6786-C2FF-421C-8C1C-F480061348A4}" srcId="{A13D8F93-C4DF-4A59-BDF0-34F45F284F0B}" destId="{4F1BC6EA-5B5F-4630-A7D5-11AB5E1CAAF6}" srcOrd="5" destOrd="0" parTransId="{ADD77E39-EFC4-426F-A711-CABD4DE3034A}" sibTransId="{44B89AD4-D609-4085-9F3C-C77B133F0D7E}"/>
    <dgm:cxn modelId="{4267E395-31E2-48C8-8878-BA3ECC76FF53}" type="presOf" srcId="{D3383F08-4F0E-4BB8-9208-5941F89062F9}" destId="{0A605EF5-5E29-4479-BFFF-BF70D3779C44}" srcOrd="0" destOrd="0" presId="urn:microsoft.com/office/officeart/2005/8/layout/vList3"/>
    <dgm:cxn modelId="{CFE57717-E9E5-498F-8A5B-333BE51827C1}" type="presOf" srcId="{135AA85E-F6D5-476A-9EB6-A364C0A693B0}" destId="{2C31BCA0-ABD5-45F7-88D7-1B88CFEE2855}" srcOrd="0" destOrd="0" presId="urn:microsoft.com/office/officeart/2005/8/layout/vList3"/>
    <dgm:cxn modelId="{5CBA2C35-1B1D-405A-99E2-E182F64D50E0}" srcId="{A13D8F93-C4DF-4A59-BDF0-34F45F284F0B}" destId="{5F7C08DB-D6A8-4F48-9F62-11AF6342BF14}" srcOrd="9" destOrd="0" parTransId="{0F90C47B-1EAF-49B4-B48A-8AFF012BD379}" sibTransId="{BD489DAE-A162-47AE-9E86-D061A159E04A}"/>
    <dgm:cxn modelId="{A2533EA1-29CA-41A6-B83F-DA3AAD5601C3}" type="presOf" srcId="{7927B036-0D22-41D8-99F1-1E2952F965EA}" destId="{1ACB99D4-DFE9-4A8D-A260-8B27733B6074}" srcOrd="0" destOrd="0" presId="urn:microsoft.com/office/officeart/2005/8/layout/vList3"/>
    <dgm:cxn modelId="{95C55BDE-13CA-4CF5-A084-754FD45207A8}" srcId="{A13D8F93-C4DF-4A59-BDF0-34F45F284F0B}" destId="{1E409D77-E658-42C6-A13E-6558CCDF02F4}" srcOrd="6" destOrd="0" parTransId="{00CE2BB1-E12A-4933-8B00-A4D5460FF34A}" sibTransId="{2E8E7849-7DFF-49BA-ADE4-373F2CD0787E}"/>
    <dgm:cxn modelId="{3A548E59-D415-4FF5-B21B-C7277669B539}" srcId="{A13D8F93-C4DF-4A59-BDF0-34F45F284F0B}" destId="{7927B036-0D22-41D8-99F1-1E2952F965EA}" srcOrd="0" destOrd="0" parTransId="{FF2202F5-FC16-4E3B-9A61-7BACA0F61DD9}" sibTransId="{D19712F8-42BC-4FBB-966A-700F07FE9E3E}"/>
    <dgm:cxn modelId="{2C124650-FCB7-4EB2-BF66-38F2F07BB183}" type="presOf" srcId="{045D7C1D-632D-4DFB-8DC6-C3A463EFDC0D}" destId="{9805C6E5-70C5-4568-9C57-C9F10173CA8B}" srcOrd="0" destOrd="0" presId="urn:microsoft.com/office/officeart/2005/8/layout/vList3"/>
    <dgm:cxn modelId="{CFF838C2-C90E-401E-A8FA-E4F8F5EE5704}" type="presOf" srcId="{1E409D77-E658-42C6-A13E-6558CCDF02F4}" destId="{B957AEEA-9B8C-4436-9024-C6888C64F259}" srcOrd="0" destOrd="0" presId="urn:microsoft.com/office/officeart/2005/8/layout/vList3"/>
    <dgm:cxn modelId="{5F3F35A2-CA9C-4200-AEF0-50D9AAC0E8AB}" type="presParOf" srcId="{92C8D453-D00A-478F-BE58-CCDB2F3C440A}" destId="{3326C69A-CFC8-44C8-9760-92862CDDEBFB}" srcOrd="0" destOrd="0" presId="urn:microsoft.com/office/officeart/2005/8/layout/vList3"/>
    <dgm:cxn modelId="{F8B17AAA-3D82-4DF2-A0E2-A312A0852656}" type="presParOf" srcId="{3326C69A-CFC8-44C8-9760-92862CDDEBFB}" destId="{1EEC227C-F166-428D-B37F-95049754F8DE}" srcOrd="0" destOrd="0" presId="urn:microsoft.com/office/officeart/2005/8/layout/vList3"/>
    <dgm:cxn modelId="{9BFA474F-BB60-4804-830A-F43BD50894C5}" type="presParOf" srcId="{3326C69A-CFC8-44C8-9760-92862CDDEBFB}" destId="{1ACB99D4-DFE9-4A8D-A260-8B27733B6074}" srcOrd="1" destOrd="0" presId="urn:microsoft.com/office/officeart/2005/8/layout/vList3"/>
    <dgm:cxn modelId="{FEF4D4A5-8D9E-44B3-8031-770CC1C6F80D}" type="presParOf" srcId="{92C8D453-D00A-478F-BE58-CCDB2F3C440A}" destId="{B3D9137E-1F49-459E-930C-66F033DE56EC}" srcOrd="1" destOrd="0" presId="urn:microsoft.com/office/officeart/2005/8/layout/vList3"/>
    <dgm:cxn modelId="{6D00B8D7-67A1-4D63-96A5-003B889A13C7}" type="presParOf" srcId="{92C8D453-D00A-478F-BE58-CCDB2F3C440A}" destId="{25419DED-23D5-467A-AF30-5AC5B81E0A13}" srcOrd="2" destOrd="0" presId="urn:microsoft.com/office/officeart/2005/8/layout/vList3"/>
    <dgm:cxn modelId="{5C4C5379-61D7-4306-B463-6529720ADBAE}" type="presParOf" srcId="{25419DED-23D5-467A-AF30-5AC5B81E0A13}" destId="{E60A1012-3D7C-4479-A313-8CFA1FC39097}" srcOrd="0" destOrd="0" presId="urn:microsoft.com/office/officeart/2005/8/layout/vList3"/>
    <dgm:cxn modelId="{8691E56F-2C21-4D83-881A-2574CB124779}" type="presParOf" srcId="{25419DED-23D5-467A-AF30-5AC5B81E0A13}" destId="{52336B3A-677D-491D-BD21-57779615AFA0}" srcOrd="1" destOrd="0" presId="urn:microsoft.com/office/officeart/2005/8/layout/vList3"/>
    <dgm:cxn modelId="{83E3FF8B-D18E-4D56-A204-CB738C8BE3D6}" type="presParOf" srcId="{92C8D453-D00A-478F-BE58-CCDB2F3C440A}" destId="{2F0E49D5-E5AA-46AF-9636-8338158131AF}" srcOrd="3" destOrd="0" presId="urn:microsoft.com/office/officeart/2005/8/layout/vList3"/>
    <dgm:cxn modelId="{C77A1082-BF6D-4727-AC8D-407B1E9577B8}" type="presParOf" srcId="{92C8D453-D00A-478F-BE58-CCDB2F3C440A}" destId="{263448AF-84CB-45CB-87EB-BF791ACF1B66}" srcOrd="4" destOrd="0" presId="urn:microsoft.com/office/officeart/2005/8/layout/vList3"/>
    <dgm:cxn modelId="{91D60F29-FD12-43E0-8646-B7C1AB8715E7}" type="presParOf" srcId="{263448AF-84CB-45CB-87EB-BF791ACF1B66}" destId="{6750BBE3-A80B-46D9-A91F-1762E8768AFB}" srcOrd="0" destOrd="0" presId="urn:microsoft.com/office/officeart/2005/8/layout/vList3"/>
    <dgm:cxn modelId="{A0E933DC-A9BC-47E7-ACDB-149F2ACABAD7}" type="presParOf" srcId="{263448AF-84CB-45CB-87EB-BF791ACF1B66}" destId="{0E8843A8-2ADE-4C58-B1DF-5D1DDA05D551}" srcOrd="1" destOrd="0" presId="urn:microsoft.com/office/officeart/2005/8/layout/vList3"/>
    <dgm:cxn modelId="{7FA88529-9415-4C73-A285-2BA9F9A0B612}" type="presParOf" srcId="{92C8D453-D00A-478F-BE58-CCDB2F3C440A}" destId="{CC107C80-E142-438B-9FCE-1E44DD5BD086}" srcOrd="5" destOrd="0" presId="urn:microsoft.com/office/officeart/2005/8/layout/vList3"/>
    <dgm:cxn modelId="{0AD3A6A9-9B7F-4D54-9DD4-5A07388E11A5}" type="presParOf" srcId="{92C8D453-D00A-478F-BE58-CCDB2F3C440A}" destId="{7F165FE9-EDEE-4B1E-AC86-4E585FA66765}" srcOrd="6" destOrd="0" presId="urn:microsoft.com/office/officeart/2005/8/layout/vList3"/>
    <dgm:cxn modelId="{2820E82D-4F87-415B-8B23-76034FF3FB61}" type="presParOf" srcId="{7F165FE9-EDEE-4B1E-AC86-4E585FA66765}" destId="{7E1A5699-3F76-4A98-A1D4-44BEBE9D67BA}" srcOrd="0" destOrd="0" presId="urn:microsoft.com/office/officeart/2005/8/layout/vList3"/>
    <dgm:cxn modelId="{27542F49-80B4-4DE2-A691-1E2BD83921BB}" type="presParOf" srcId="{7F165FE9-EDEE-4B1E-AC86-4E585FA66765}" destId="{0A605EF5-5E29-4479-BFFF-BF70D3779C44}" srcOrd="1" destOrd="0" presId="urn:microsoft.com/office/officeart/2005/8/layout/vList3"/>
    <dgm:cxn modelId="{E855BA72-AC4D-446A-95A2-3E8834C05B09}" type="presParOf" srcId="{92C8D453-D00A-478F-BE58-CCDB2F3C440A}" destId="{00441023-7B3E-4484-8469-0B3D7A6A6C1C}" srcOrd="7" destOrd="0" presId="urn:microsoft.com/office/officeart/2005/8/layout/vList3"/>
    <dgm:cxn modelId="{FB58B32A-CEDC-4B69-A899-8CFE44753A5F}" type="presParOf" srcId="{92C8D453-D00A-478F-BE58-CCDB2F3C440A}" destId="{310CB35E-D3CE-42A4-9EFA-A38A441FF0ED}" srcOrd="8" destOrd="0" presId="urn:microsoft.com/office/officeart/2005/8/layout/vList3"/>
    <dgm:cxn modelId="{9C03093F-2A52-47C8-AD1A-A2FE8228AA55}" type="presParOf" srcId="{310CB35E-D3CE-42A4-9EFA-A38A441FF0ED}" destId="{5649939D-12FB-4ED6-AA97-BBA912249962}" srcOrd="0" destOrd="0" presId="urn:microsoft.com/office/officeart/2005/8/layout/vList3"/>
    <dgm:cxn modelId="{6F05DB4A-82E4-4BDB-BE4E-18385ACC81C4}" type="presParOf" srcId="{310CB35E-D3CE-42A4-9EFA-A38A441FF0ED}" destId="{9F083974-07F2-4E31-AFF3-6F3DB0C19035}" srcOrd="1" destOrd="0" presId="urn:microsoft.com/office/officeart/2005/8/layout/vList3"/>
    <dgm:cxn modelId="{FAC4C2D3-E4BA-4500-BA3F-358C65AA6642}" type="presParOf" srcId="{92C8D453-D00A-478F-BE58-CCDB2F3C440A}" destId="{B9E2E166-0838-47A2-9330-BCD899E1299E}" srcOrd="9" destOrd="0" presId="urn:microsoft.com/office/officeart/2005/8/layout/vList3"/>
    <dgm:cxn modelId="{E302E44B-F5D1-40DC-941B-255CC2036DC2}" type="presParOf" srcId="{92C8D453-D00A-478F-BE58-CCDB2F3C440A}" destId="{22B3D8EF-D5FA-4BD0-A902-1D9245852DF2}" srcOrd="10" destOrd="0" presId="urn:microsoft.com/office/officeart/2005/8/layout/vList3"/>
    <dgm:cxn modelId="{219033FD-5079-4394-8CE2-D11614282A82}" type="presParOf" srcId="{22B3D8EF-D5FA-4BD0-A902-1D9245852DF2}" destId="{564F14AA-ADF2-4C46-B06A-B6C91748FCDE}" srcOrd="0" destOrd="0" presId="urn:microsoft.com/office/officeart/2005/8/layout/vList3"/>
    <dgm:cxn modelId="{1758615F-BF6B-4F68-8FFE-0F4DDA433B68}" type="presParOf" srcId="{22B3D8EF-D5FA-4BD0-A902-1D9245852DF2}" destId="{31622CA2-C231-4706-A23E-461334A078C2}" srcOrd="1" destOrd="0" presId="urn:microsoft.com/office/officeart/2005/8/layout/vList3"/>
    <dgm:cxn modelId="{9D5E9D41-E147-472E-92A9-FE52CCBEF423}" type="presParOf" srcId="{92C8D453-D00A-478F-BE58-CCDB2F3C440A}" destId="{92E82A43-BB96-42DE-AE2E-D0D51356720B}" srcOrd="11" destOrd="0" presId="urn:microsoft.com/office/officeart/2005/8/layout/vList3"/>
    <dgm:cxn modelId="{012CA79A-AA9E-4234-909C-2C69F0B30B78}" type="presParOf" srcId="{92C8D453-D00A-478F-BE58-CCDB2F3C440A}" destId="{DBE35C53-E4A7-4218-BA81-59B846CA5A00}" srcOrd="12" destOrd="0" presId="urn:microsoft.com/office/officeart/2005/8/layout/vList3"/>
    <dgm:cxn modelId="{5CF37301-3739-4514-ADE8-1AD4268B73B6}" type="presParOf" srcId="{DBE35C53-E4A7-4218-BA81-59B846CA5A00}" destId="{B3A42D15-C6A5-44D8-A6C1-A9C18518ECE7}" srcOrd="0" destOrd="0" presId="urn:microsoft.com/office/officeart/2005/8/layout/vList3"/>
    <dgm:cxn modelId="{E8B7ED6D-AC01-4956-82FE-C2FE4DD4E713}" type="presParOf" srcId="{DBE35C53-E4A7-4218-BA81-59B846CA5A00}" destId="{B957AEEA-9B8C-4436-9024-C6888C64F259}" srcOrd="1" destOrd="0" presId="urn:microsoft.com/office/officeart/2005/8/layout/vList3"/>
    <dgm:cxn modelId="{8AAC3ACC-5970-415B-BF7A-8EC3182E6E2B}" type="presParOf" srcId="{92C8D453-D00A-478F-BE58-CCDB2F3C440A}" destId="{8F8986A0-4AA4-41A3-A592-DF4B270C5FEA}" srcOrd="13" destOrd="0" presId="urn:microsoft.com/office/officeart/2005/8/layout/vList3"/>
    <dgm:cxn modelId="{AA10E5C3-0FAD-4B61-98D7-E202BF9200F9}" type="presParOf" srcId="{92C8D453-D00A-478F-BE58-CCDB2F3C440A}" destId="{8F02CD2C-7529-46BE-820F-A9DE9D4B974F}" srcOrd="14" destOrd="0" presId="urn:microsoft.com/office/officeart/2005/8/layout/vList3"/>
    <dgm:cxn modelId="{9F6E1BC3-BDB2-40BE-8D96-B33B6920D296}" type="presParOf" srcId="{8F02CD2C-7529-46BE-820F-A9DE9D4B974F}" destId="{4A80E364-0773-4A2F-8CCF-2C409ADB54C9}" srcOrd="0" destOrd="0" presId="urn:microsoft.com/office/officeart/2005/8/layout/vList3"/>
    <dgm:cxn modelId="{8089B470-6D9E-4815-9975-03FD9ACCBF1F}" type="presParOf" srcId="{8F02CD2C-7529-46BE-820F-A9DE9D4B974F}" destId="{3B027F9E-8E27-43E7-9A33-CDECEDBC16EF}" srcOrd="1" destOrd="0" presId="urn:microsoft.com/office/officeart/2005/8/layout/vList3"/>
    <dgm:cxn modelId="{FFF915F3-01C3-4A2F-962E-EAAAE0C5DE16}" type="presParOf" srcId="{92C8D453-D00A-478F-BE58-CCDB2F3C440A}" destId="{A1A96A1C-2DC0-4D13-AA6C-F18766FCD468}" srcOrd="15" destOrd="0" presId="urn:microsoft.com/office/officeart/2005/8/layout/vList3"/>
    <dgm:cxn modelId="{B576DC22-AF00-4AC9-9260-02215E02BC99}" type="presParOf" srcId="{92C8D453-D00A-478F-BE58-CCDB2F3C440A}" destId="{A38BD51C-BE99-45A1-8187-2669F2D99AC5}" srcOrd="16" destOrd="0" presId="urn:microsoft.com/office/officeart/2005/8/layout/vList3"/>
    <dgm:cxn modelId="{D4A3086A-B46B-4B14-B5D6-6E477224D2C7}" type="presParOf" srcId="{A38BD51C-BE99-45A1-8187-2669F2D99AC5}" destId="{D7EC8FC3-BA59-4292-A04B-F3DD68B2BFD6}" srcOrd="0" destOrd="0" presId="urn:microsoft.com/office/officeart/2005/8/layout/vList3"/>
    <dgm:cxn modelId="{4E3A420C-40A1-4E8F-BB7F-EDBA1ED8F839}" type="presParOf" srcId="{A38BD51C-BE99-45A1-8187-2669F2D99AC5}" destId="{37BA6F43-47EE-496B-8DC9-408A1E0BE79B}" srcOrd="1" destOrd="0" presId="urn:microsoft.com/office/officeart/2005/8/layout/vList3"/>
    <dgm:cxn modelId="{789B1EF9-63BE-4591-BB34-D029AF8ACAA7}" type="presParOf" srcId="{92C8D453-D00A-478F-BE58-CCDB2F3C440A}" destId="{798D4210-DE39-40AC-875F-8FEFFB3E60D4}" srcOrd="17" destOrd="0" presId="urn:microsoft.com/office/officeart/2005/8/layout/vList3"/>
    <dgm:cxn modelId="{90CBBAE0-FC3C-4F1A-888C-FD8A91D15837}" type="presParOf" srcId="{92C8D453-D00A-478F-BE58-CCDB2F3C440A}" destId="{358E2A2D-0733-4EFE-A422-E763FFDCF79E}" srcOrd="18" destOrd="0" presId="urn:microsoft.com/office/officeart/2005/8/layout/vList3"/>
    <dgm:cxn modelId="{09B81F58-1DA4-44D7-BE38-ADFFDD752DEB}" type="presParOf" srcId="{358E2A2D-0733-4EFE-A422-E763FFDCF79E}" destId="{D3BDB237-ECBF-4EB7-83DB-5A91DE743C2D}" srcOrd="0" destOrd="0" presId="urn:microsoft.com/office/officeart/2005/8/layout/vList3"/>
    <dgm:cxn modelId="{A2C91D65-007E-409E-813C-42FA4E192114}" type="presParOf" srcId="{358E2A2D-0733-4EFE-A422-E763FFDCF79E}" destId="{DD2721BD-2573-40E4-A0C0-6AE6D88D911D}" srcOrd="1" destOrd="0" presId="urn:microsoft.com/office/officeart/2005/8/layout/vList3"/>
    <dgm:cxn modelId="{8DAE3B95-880E-4E98-BA24-24BEC8825090}" type="presParOf" srcId="{92C8D453-D00A-478F-BE58-CCDB2F3C440A}" destId="{EB3918AA-F137-4FEB-9095-1427A616AEEA}" srcOrd="19" destOrd="0" presId="urn:microsoft.com/office/officeart/2005/8/layout/vList3"/>
    <dgm:cxn modelId="{3985D8C3-E516-4244-BD7E-79E6F5DDE682}" type="presParOf" srcId="{92C8D453-D00A-478F-BE58-CCDB2F3C440A}" destId="{E1E15F2A-E1BC-42C6-BB74-CF83CB338E1A}" srcOrd="20" destOrd="0" presId="urn:microsoft.com/office/officeart/2005/8/layout/vList3"/>
    <dgm:cxn modelId="{A28F352D-ECE6-445D-8B5B-A68480702EF8}" type="presParOf" srcId="{E1E15F2A-E1BC-42C6-BB74-CF83CB338E1A}" destId="{30B37319-6064-4BF9-9717-DBF3EF9D76E9}" srcOrd="0" destOrd="0" presId="urn:microsoft.com/office/officeart/2005/8/layout/vList3"/>
    <dgm:cxn modelId="{9444D779-096F-485F-B397-A6F54ED456A9}" type="presParOf" srcId="{E1E15F2A-E1BC-42C6-BB74-CF83CB338E1A}" destId="{9805C6E5-70C5-4568-9C57-C9F10173CA8B}" srcOrd="1" destOrd="0" presId="urn:microsoft.com/office/officeart/2005/8/layout/vList3"/>
    <dgm:cxn modelId="{E3FD7817-F62C-41E5-A620-2788A16EB661}" type="presParOf" srcId="{92C8D453-D00A-478F-BE58-CCDB2F3C440A}" destId="{3EE6A1D1-5EB9-436F-A479-4B493C6A8DB6}" srcOrd="21" destOrd="0" presId="urn:microsoft.com/office/officeart/2005/8/layout/vList3"/>
    <dgm:cxn modelId="{5CE1114E-D34B-4899-8F53-7A16F1559995}" type="presParOf" srcId="{92C8D453-D00A-478F-BE58-CCDB2F3C440A}" destId="{DDD2EF82-7C8D-4AD8-A90C-AD36AAE8D382}" srcOrd="22" destOrd="0" presId="urn:microsoft.com/office/officeart/2005/8/layout/vList3"/>
    <dgm:cxn modelId="{9ACB361E-EE5B-4AA7-99AA-38199BA895EE}" type="presParOf" srcId="{DDD2EF82-7C8D-4AD8-A90C-AD36AAE8D382}" destId="{F07F3209-B0E5-489D-9639-48205F567BEE}" srcOrd="0" destOrd="0" presId="urn:microsoft.com/office/officeart/2005/8/layout/vList3"/>
    <dgm:cxn modelId="{CFF80C3D-A666-4300-86E6-0F9B7C1F28A8}" type="presParOf" srcId="{DDD2EF82-7C8D-4AD8-A90C-AD36AAE8D382}" destId="{0DF1C667-EB9D-4E07-8B81-C2B8B191FA63}" srcOrd="1" destOrd="0" presId="urn:microsoft.com/office/officeart/2005/8/layout/vList3"/>
    <dgm:cxn modelId="{9F1059BB-9955-47CC-8BD3-BE6213D84719}" type="presParOf" srcId="{92C8D453-D00A-478F-BE58-CCDB2F3C440A}" destId="{04C32AD2-AE1F-4C0A-AF2A-A42443FB254A}" srcOrd="23" destOrd="0" presId="urn:microsoft.com/office/officeart/2005/8/layout/vList3"/>
    <dgm:cxn modelId="{5E182563-BC9C-4B85-A5B5-315BE6374A6E}" type="presParOf" srcId="{92C8D453-D00A-478F-BE58-CCDB2F3C440A}" destId="{7280CF89-06D9-431A-8901-8DF97AFCBF6E}" srcOrd="24" destOrd="0" presId="urn:microsoft.com/office/officeart/2005/8/layout/vList3"/>
    <dgm:cxn modelId="{77F71B22-F1D1-43C2-B64D-30E10100D174}" type="presParOf" srcId="{7280CF89-06D9-431A-8901-8DF97AFCBF6E}" destId="{3FACD5BE-CBA4-473F-A57D-E22C18B4FCC8}" srcOrd="0" destOrd="0" presId="urn:microsoft.com/office/officeart/2005/8/layout/vList3"/>
    <dgm:cxn modelId="{CC5089EC-9F9F-4356-97D7-6724FA278E68}" type="presParOf" srcId="{7280CF89-06D9-431A-8901-8DF97AFCBF6E}" destId="{375CB0C7-9C7E-45F5-AFE0-614F27E39236}" srcOrd="1" destOrd="0" presId="urn:microsoft.com/office/officeart/2005/8/layout/vList3"/>
    <dgm:cxn modelId="{B43BCF15-0FB6-4D17-9E33-0EB83F28ED85}" type="presParOf" srcId="{92C8D453-D00A-478F-BE58-CCDB2F3C440A}" destId="{35997458-F7A1-4CBE-ABDE-AED75C97F729}" srcOrd="25" destOrd="0" presId="urn:microsoft.com/office/officeart/2005/8/layout/vList3"/>
    <dgm:cxn modelId="{CD38F47E-67D5-4CF4-909D-A7C95A523F5A}" type="presParOf" srcId="{92C8D453-D00A-478F-BE58-CCDB2F3C440A}" destId="{C41BDB52-25E5-4269-9550-DC05A431B37B}" srcOrd="26" destOrd="0" presId="urn:microsoft.com/office/officeart/2005/8/layout/vList3"/>
    <dgm:cxn modelId="{C3C9862A-676A-44B5-9F5B-90C943A8A0CA}" type="presParOf" srcId="{C41BDB52-25E5-4269-9550-DC05A431B37B}" destId="{FD31D8D9-313F-4416-8D51-4CC2C08CFA88}" srcOrd="0" destOrd="0" presId="urn:microsoft.com/office/officeart/2005/8/layout/vList3"/>
    <dgm:cxn modelId="{316FA49E-2288-4B42-8E6A-E2AE215FEE2B}" type="presParOf" srcId="{C41BDB52-25E5-4269-9550-DC05A431B37B}" destId="{724242AF-FFC1-4683-BAC8-82A9A3B29EA5}" srcOrd="1" destOrd="0" presId="urn:microsoft.com/office/officeart/2005/8/layout/vList3"/>
    <dgm:cxn modelId="{67A1F125-4858-4C6D-AE28-C3D29CC4B450}" type="presParOf" srcId="{92C8D453-D00A-478F-BE58-CCDB2F3C440A}" destId="{86B77A98-5143-4139-9428-833C5550DA80}" srcOrd="27" destOrd="0" presId="urn:microsoft.com/office/officeart/2005/8/layout/vList3"/>
    <dgm:cxn modelId="{B330A0AA-F508-4DDE-AE64-F7312036E6A7}" type="presParOf" srcId="{92C8D453-D00A-478F-BE58-CCDB2F3C440A}" destId="{ADB2A4A6-F5E6-4830-9324-2C5748CF65D3}" srcOrd="28" destOrd="0" presId="urn:microsoft.com/office/officeart/2005/8/layout/vList3"/>
    <dgm:cxn modelId="{67E7B4F0-8C4B-46FC-A9A2-49E04476CA22}" type="presParOf" srcId="{ADB2A4A6-F5E6-4830-9324-2C5748CF65D3}" destId="{907B55F1-4645-4E26-831E-26157ED6CB46}" srcOrd="0" destOrd="0" presId="urn:microsoft.com/office/officeart/2005/8/layout/vList3"/>
    <dgm:cxn modelId="{C7EFFD5D-C282-4721-B1B0-619550015BBD}" type="presParOf" srcId="{ADB2A4A6-F5E6-4830-9324-2C5748CF65D3}" destId="{E271E333-BF43-4385-9C61-B5801507B10A}" srcOrd="1" destOrd="0" presId="urn:microsoft.com/office/officeart/2005/8/layout/vList3"/>
    <dgm:cxn modelId="{30296470-4FB1-42B5-B899-E7A21195D52D}" type="presParOf" srcId="{92C8D453-D00A-478F-BE58-CCDB2F3C440A}" destId="{CECC4925-401A-4D8F-B01B-E64DFB383E2D}" srcOrd="29" destOrd="0" presId="urn:microsoft.com/office/officeart/2005/8/layout/vList3"/>
    <dgm:cxn modelId="{6BBDBD1C-6F29-4E81-BE71-CC568CF6AD37}" type="presParOf" srcId="{92C8D453-D00A-478F-BE58-CCDB2F3C440A}" destId="{CBC27829-EA97-4E17-886A-84B28FA471C4}" srcOrd="30" destOrd="0" presId="urn:microsoft.com/office/officeart/2005/8/layout/vList3"/>
    <dgm:cxn modelId="{A86F916A-97B8-447C-8CD5-BD48B5290BCD}" type="presParOf" srcId="{CBC27829-EA97-4E17-886A-84B28FA471C4}" destId="{DC7FCD0C-9DB0-466D-9540-43C9ECFF14F5}" srcOrd="0" destOrd="0" presId="urn:microsoft.com/office/officeart/2005/8/layout/vList3"/>
    <dgm:cxn modelId="{01B890BA-7A32-4315-A931-F33EE2C6A92C}" type="presParOf" srcId="{CBC27829-EA97-4E17-886A-84B28FA471C4}" destId="{2C31BCA0-ABD5-45F7-88D7-1B88CFEE2855}" srcOrd="1" destOrd="0" presId="urn:microsoft.com/office/officeart/2005/8/layout/vList3"/>
    <dgm:cxn modelId="{0FA1944D-D8DE-4DAB-AFF2-874164B788BC}" type="presParOf" srcId="{92C8D453-D00A-478F-BE58-CCDB2F3C440A}" destId="{4FEE8FE0-9D33-4F4B-B2EA-89DF18012CF7}" srcOrd="31" destOrd="0" presId="urn:microsoft.com/office/officeart/2005/8/layout/vList3"/>
    <dgm:cxn modelId="{2CC610FB-50C5-425C-800F-D660C36353AC}" type="presParOf" srcId="{92C8D453-D00A-478F-BE58-CCDB2F3C440A}" destId="{2ABAD087-7D8D-44D6-895C-1E5490AF60E6}" srcOrd="32" destOrd="0" presId="urn:microsoft.com/office/officeart/2005/8/layout/vList3"/>
    <dgm:cxn modelId="{5DD44FDA-3154-48A1-B4B9-D1C1039CBB20}" type="presParOf" srcId="{2ABAD087-7D8D-44D6-895C-1E5490AF60E6}" destId="{1007CC15-90F5-4A7D-8E72-59E880D46B39}" srcOrd="0" destOrd="0" presId="urn:microsoft.com/office/officeart/2005/8/layout/vList3"/>
    <dgm:cxn modelId="{9C96FF95-E95D-417B-A6DC-32D3199F53E0}" type="presParOf" srcId="{2ABAD087-7D8D-44D6-895C-1E5490AF60E6}" destId="{0F00ABCA-3E76-4EDA-8FAE-0453EE3242DC}" srcOrd="1" destOrd="0" presId="urn:microsoft.com/office/officeart/2005/8/layout/vList3"/>
    <dgm:cxn modelId="{7AA64C4F-23FC-46C7-81C3-2387993DC401}" type="presParOf" srcId="{92C8D453-D00A-478F-BE58-CCDB2F3C440A}" destId="{FB45C538-ACD1-41D6-BD63-A305423A68B7}" srcOrd="33" destOrd="0" presId="urn:microsoft.com/office/officeart/2005/8/layout/vList3"/>
    <dgm:cxn modelId="{D0C38270-55DA-43CA-9FDD-BF81442684B4}" type="presParOf" srcId="{92C8D453-D00A-478F-BE58-CCDB2F3C440A}" destId="{04F36858-A83D-4664-AA0D-34AE907C0711}" srcOrd="34" destOrd="0" presId="urn:microsoft.com/office/officeart/2005/8/layout/vList3"/>
    <dgm:cxn modelId="{F743930A-E657-4560-9013-A5CC7A8D7294}" type="presParOf" srcId="{04F36858-A83D-4664-AA0D-34AE907C0711}" destId="{E1604B42-0B79-4970-903F-2FEA471B71DD}" srcOrd="0" destOrd="0" presId="urn:microsoft.com/office/officeart/2005/8/layout/vList3"/>
    <dgm:cxn modelId="{0246E557-7C77-45AE-A8E5-CDC289368FDD}" type="presParOf" srcId="{04F36858-A83D-4664-AA0D-34AE907C0711}" destId="{AAE6350B-CBCE-4458-A38C-7CF361D1A35A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988F3-64DE-4E7D-9704-5E841DF23E61}" type="datetimeFigureOut">
              <a:rPr lang="ru-RU" smtClean="0"/>
              <a:pPr/>
              <a:t>20.05.2014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4F90-DFD8-4D7B-8209-73CAD0AA87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6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 userDrawn="1"/>
        </p:nvSpPr>
        <p:spPr>
          <a:xfrm rot="167672">
            <a:off x="2698853" y="-42529"/>
            <a:ext cx="842113" cy="6868632"/>
          </a:xfrm>
          <a:custGeom>
            <a:avLst/>
            <a:gdLst>
              <a:gd name="connsiteX0" fmla="*/ 829339 w 829339"/>
              <a:gd name="connsiteY0" fmla="*/ 0 h 6804837"/>
              <a:gd name="connsiteX1" fmla="*/ 531628 w 829339"/>
              <a:gd name="connsiteY1" fmla="*/ 3211033 h 6804837"/>
              <a:gd name="connsiteX2" fmla="*/ 0 w 829339"/>
              <a:gd name="connsiteY2" fmla="*/ 6804837 h 6804837"/>
              <a:gd name="connsiteX3" fmla="*/ 0 w 829339"/>
              <a:gd name="connsiteY3" fmla="*/ 6804837 h 6804837"/>
              <a:gd name="connsiteX0" fmla="*/ 829339 w 906100"/>
              <a:gd name="connsiteY0" fmla="*/ 0 h 6804837"/>
              <a:gd name="connsiteX1" fmla="*/ 531628 w 906100"/>
              <a:gd name="connsiteY1" fmla="*/ 3211033 h 6804837"/>
              <a:gd name="connsiteX2" fmla="*/ 0 w 906100"/>
              <a:gd name="connsiteY2" fmla="*/ 6804837 h 6804837"/>
              <a:gd name="connsiteX3" fmla="*/ 0 w 906100"/>
              <a:gd name="connsiteY3" fmla="*/ 6804837 h 6804837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65545 w 765545"/>
              <a:gd name="connsiteY0" fmla="*/ 0 h 6868632"/>
              <a:gd name="connsiteX1" fmla="*/ 531628 w 765545"/>
              <a:gd name="connsiteY1" fmla="*/ 3274828 h 6868632"/>
              <a:gd name="connsiteX2" fmla="*/ 0 w 765545"/>
              <a:gd name="connsiteY2" fmla="*/ 6868632 h 6868632"/>
              <a:gd name="connsiteX3" fmla="*/ 0 w 765545"/>
              <a:gd name="connsiteY3" fmla="*/ 6868632 h 6868632"/>
              <a:gd name="connsiteX0" fmla="*/ 765545 w 842113"/>
              <a:gd name="connsiteY0" fmla="*/ 0 h 6868632"/>
              <a:gd name="connsiteX1" fmla="*/ 531628 w 842113"/>
              <a:gd name="connsiteY1" fmla="*/ 3274828 h 6868632"/>
              <a:gd name="connsiteX2" fmla="*/ 0 w 842113"/>
              <a:gd name="connsiteY2" fmla="*/ 6868632 h 6868632"/>
              <a:gd name="connsiteX3" fmla="*/ 0 w 842113"/>
              <a:gd name="connsiteY3" fmla="*/ 6868632 h 6868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2113" h="6868632">
                <a:moveTo>
                  <a:pt x="765545" y="0"/>
                </a:moveTo>
                <a:cubicBezTo>
                  <a:pt x="441252" y="464289"/>
                  <a:pt x="-262269" y="714154"/>
                  <a:pt x="531628" y="3274828"/>
                </a:cubicBezTo>
                <a:cubicBezTo>
                  <a:pt x="1463748" y="6090683"/>
                  <a:pt x="0" y="6868632"/>
                  <a:pt x="0" y="6868632"/>
                </a:cubicBezTo>
                <a:lnTo>
                  <a:pt x="0" y="6868632"/>
                </a:lnTo>
              </a:path>
            </a:pathLst>
          </a:custGeom>
          <a:ln w="38100">
            <a:solidFill>
              <a:schemeClr val="accent3">
                <a:lumMod val="50000"/>
              </a:schemeClr>
            </a:solidFill>
          </a:ln>
          <a:effectLst>
            <a:outerShdw blurRad="1143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 userDrawn="1"/>
        </p:nvSpPr>
        <p:spPr>
          <a:xfrm rot="189704">
            <a:off x="1976195" y="64026"/>
            <a:ext cx="1471695" cy="6858000"/>
          </a:xfrm>
          <a:custGeom>
            <a:avLst/>
            <a:gdLst>
              <a:gd name="connsiteX0" fmla="*/ 350874 w 350874"/>
              <a:gd name="connsiteY0" fmla="*/ 0 h 6858000"/>
              <a:gd name="connsiteX1" fmla="*/ 0 w 350874"/>
              <a:gd name="connsiteY1" fmla="*/ 6858000 h 6858000"/>
              <a:gd name="connsiteX2" fmla="*/ 350874 w 350874"/>
              <a:gd name="connsiteY2" fmla="*/ 0 h 6858000"/>
              <a:gd name="connsiteX0" fmla="*/ 981778 w 1393284"/>
              <a:gd name="connsiteY0" fmla="*/ 0 h 6859149"/>
              <a:gd name="connsiteX1" fmla="*/ 630904 w 1393284"/>
              <a:gd name="connsiteY1" fmla="*/ 6858000 h 6859149"/>
              <a:gd name="connsiteX2" fmla="*/ 981778 w 1393284"/>
              <a:gd name="connsiteY2" fmla="*/ 0 h 685914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132877 w 1773156"/>
              <a:gd name="connsiteY0" fmla="*/ 140562 h 6999465"/>
              <a:gd name="connsiteX1" fmla="*/ 782003 w 1773156"/>
              <a:gd name="connsiteY1" fmla="*/ 6998562 h 6999465"/>
              <a:gd name="connsiteX2" fmla="*/ 1132877 w 1773156"/>
              <a:gd name="connsiteY2" fmla="*/ 140562 h 6999465"/>
              <a:gd name="connsiteX0" fmla="*/ 1088002 w 1728281"/>
              <a:gd name="connsiteY0" fmla="*/ 88726 h 6947629"/>
              <a:gd name="connsiteX1" fmla="*/ 737128 w 1728281"/>
              <a:gd name="connsiteY1" fmla="*/ 6946726 h 6947629"/>
              <a:gd name="connsiteX2" fmla="*/ 1088002 w 1728281"/>
              <a:gd name="connsiteY2" fmla="*/ 88726 h 6947629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625032"/>
              <a:gd name="connsiteY0" fmla="*/ 0 h 6858831"/>
              <a:gd name="connsiteX1" fmla="*/ 734611 w 1625032"/>
              <a:gd name="connsiteY1" fmla="*/ 6858000 h 6858831"/>
              <a:gd name="connsiteX2" fmla="*/ 1085485 w 1625032"/>
              <a:gd name="connsiteY2" fmla="*/ 0 h 6858831"/>
              <a:gd name="connsiteX0" fmla="*/ 1157562 w 1697109"/>
              <a:gd name="connsiteY0" fmla="*/ 0 h 6858831"/>
              <a:gd name="connsiteX1" fmla="*/ 806688 w 1697109"/>
              <a:gd name="connsiteY1" fmla="*/ 6858000 h 6858831"/>
              <a:gd name="connsiteX2" fmla="*/ 1157562 w 1697109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531348 w 1070895"/>
              <a:gd name="connsiteY0" fmla="*/ 0 h 6858831"/>
              <a:gd name="connsiteX1" fmla="*/ 180474 w 1070895"/>
              <a:gd name="connsiteY1" fmla="*/ 6858000 h 6858831"/>
              <a:gd name="connsiteX2" fmla="*/ 531348 w 1070895"/>
              <a:gd name="connsiteY2" fmla="*/ 0 h 6858831"/>
              <a:gd name="connsiteX0" fmla="*/ 884142 w 1423689"/>
              <a:gd name="connsiteY0" fmla="*/ 0 h 6858831"/>
              <a:gd name="connsiteX1" fmla="*/ 533268 w 1423689"/>
              <a:gd name="connsiteY1" fmla="*/ 6858000 h 6858831"/>
              <a:gd name="connsiteX2" fmla="*/ 884142 w 1423689"/>
              <a:gd name="connsiteY2" fmla="*/ 0 h 6858831"/>
              <a:gd name="connsiteX0" fmla="*/ 853263 w 1392810"/>
              <a:gd name="connsiteY0" fmla="*/ 0 h 6858831"/>
              <a:gd name="connsiteX1" fmla="*/ 502389 w 1392810"/>
              <a:gd name="connsiteY1" fmla="*/ 6858000 h 6858831"/>
              <a:gd name="connsiteX2" fmla="*/ 853263 w 1392810"/>
              <a:gd name="connsiteY2" fmla="*/ 0 h 6858831"/>
              <a:gd name="connsiteX0" fmla="*/ 925239 w 1464786"/>
              <a:gd name="connsiteY0" fmla="*/ 0 h 6858831"/>
              <a:gd name="connsiteX1" fmla="*/ 574365 w 1464786"/>
              <a:gd name="connsiteY1" fmla="*/ 6858000 h 6858831"/>
              <a:gd name="connsiteX2" fmla="*/ 925239 w 1464786"/>
              <a:gd name="connsiteY2" fmla="*/ 0 h 6858831"/>
              <a:gd name="connsiteX0" fmla="*/ 925239 w 1097863"/>
              <a:gd name="connsiteY0" fmla="*/ 0 h 6859035"/>
              <a:gd name="connsiteX1" fmla="*/ 574365 w 1097863"/>
              <a:gd name="connsiteY1" fmla="*/ 6858000 h 6859035"/>
              <a:gd name="connsiteX2" fmla="*/ 925239 w 1097863"/>
              <a:gd name="connsiteY2" fmla="*/ 0 h 6859035"/>
              <a:gd name="connsiteX0" fmla="*/ 925239 w 1198039"/>
              <a:gd name="connsiteY0" fmla="*/ 0 h 6858000"/>
              <a:gd name="connsiteX1" fmla="*/ 574365 w 1198039"/>
              <a:gd name="connsiteY1" fmla="*/ 6858000 h 6858000"/>
              <a:gd name="connsiteX2" fmla="*/ 925239 w 1198039"/>
              <a:gd name="connsiteY2" fmla="*/ 0 h 6858000"/>
              <a:gd name="connsiteX0" fmla="*/ 925239 w 1193849"/>
              <a:gd name="connsiteY0" fmla="*/ 0 h 6858000"/>
              <a:gd name="connsiteX1" fmla="*/ 574365 w 1193849"/>
              <a:gd name="connsiteY1" fmla="*/ 6858000 h 6858000"/>
              <a:gd name="connsiteX2" fmla="*/ 925239 w 1193849"/>
              <a:gd name="connsiteY2" fmla="*/ 0 h 6858000"/>
              <a:gd name="connsiteX0" fmla="*/ 925239 w 1345409"/>
              <a:gd name="connsiteY0" fmla="*/ 0 h 6858000"/>
              <a:gd name="connsiteX1" fmla="*/ 574365 w 1345409"/>
              <a:gd name="connsiteY1" fmla="*/ 6858000 h 6858000"/>
              <a:gd name="connsiteX2" fmla="*/ 925239 w 1345409"/>
              <a:gd name="connsiteY2" fmla="*/ 0 h 6858000"/>
              <a:gd name="connsiteX0" fmla="*/ 925239 w 1327679"/>
              <a:gd name="connsiteY0" fmla="*/ 0 h 6858000"/>
              <a:gd name="connsiteX1" fmla="*/ 574365 w 1327679"/>
              <a:gd name="connsiteY1" fmla="*/ 6858000 h 6858000"/>
              <a:gd name="connsiteX2" fmla="*/ 925239 w 1327679"/>
              <a:gd name="connsiteY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7679" h="6858000">
                <a:moveTo>
                  <a:pt x="925239" y="0"/>
                </a:moveTo>
                <a:cubicBezTo>
                  <a:pt x="-967356" y="2498651"/>
                  <a:pt x="2860365" y="4901609"/>
                  <a:pt x="574365" y="6858000"/>
                </a:cubicBezTo>
                <a:cubicBezTo>
                  <a:pt x="2520123" y="4444409"/>
                  <a:pt x="-1786063" y="2870791"/>
                  <a:pt x="925239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 userDrawn="1"/>
        </p:nvSpPr>
        <p:spPr>
          <a:xfrm>
            <a:off x="1367830" y="-20782"/>
            <a:ext cx="1764010" cy="6889173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8296" h="6889173">
                <a:moveTo>
                  <a:pt x="1543718" y="10391"/>
                </a:moveTo>
                <a:lnTo>
                  <a:pt x="1450199" y="0"/>
                </a:lnTo>
                <a:cubicBezTo>
                  <a:pt x="303735" y="1423554"/>
                  <a:pt x="-562173" y="3834246"/>
                  <a:pt x="442281" y="5081155"/>
                </a:cubicBezTo>
                <a:cubicBezTo>
                  <a:pt x="1467518" y="6182591"/>
                  <a:pt x="1713435" y="6057900"/>
                  <a:pt x="1055345" y="6889173"/>
                </a:cubicBezTo>
                <a:lnTo>
                  <a:pt x="1107299" y="6889173"/>
                </a:lnTo>
                <a:cubicBezTo>
                  <a:pt x="1862372" y="6096001"/>
                  <a:pt x="1910862" y="5739246"/>
                  <a:pt x="909872" y="4073237"/>
                </a:cubicBezTo>
                <a:cubicBezTo>
                  <a:pt x="102845" y="2635828"/>
                  <a:pt x="636246" y="1042555"/>
                  <a:pt x="1543718" y="1039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 userDrawn="1"/>
        </p:nvSpPr>
        <p:spPr>
          <a:xfrm>
            <a:off x="1259632" y="-13855"/>
            <a:ext cx="1726742" cy="7034646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926976 w 1926976"/>
              <a:gd name="connsiteY0" fmla="*/ 0 h 7034646"/>
              <a:gd name="connsiteX1" fmla="*/ 1450199 w 1926976"/>
              <a:gd name="connsiteY1" fmla="*/ 145473 h 7034646"/>
              <a:gd name="connsiteX2" fmla="*/ 442281 w 1926976"/>
              <a:gd name="connsiteY2" fmla="*/ 5226628 h 7034646"/>
              <a:gd name="connsiteX3" fmla="*/ 1055345 w 1926976"/>
              <a:gd name="connsiteY3" fmla="*/ 7034646 h 7034646"/>
              <a:gd name="connsiteX4" fmla="*/ 1107299 w 1926976"/>
              <a:gd name="connsiteY4" fmla="*/ 7034646 h 7034646"/>
              <a:gd name="connsiteX5" fmla="*/ 909872 w 1926976"/>
              <a:gd name="connsiteY5" fmla="*/ 4218710 h 7034646"/>
              <a:gd name="connsiteX6" fmla="*/ 1926976 w 1926976"/>
              <a:gd name="connsiteY6" fmla="*/ 0 h 7034646"/>
              <a:gd name="connsiteX0" fmla="*/ 1862534 w 1862534"/>
              <a:gd name="connsiteY0" fmla="*/ 0 h 7034646"/>
              <a:gd name="connsiteX1" fmla="*/ 1710051 w 1862534"/>
              <a:gd name="connsiteY1" fmla="*/ 10391 h 7034646"/>
              <a:gd name="connsiteX2" fmla="*/ 377839 w 1862534"/>
              <a:gd name="connsiteY2" fmla="*/ 5226628 h 7034646"/>
              <a:gd name="connsiteX3" fmla="*/ 990903 w 1862534"/>
              <a:gd name="connsiteY3" fmla="*/ 7034646 h 7034646"/>
              <a:gd name="connsiteX4" fmla="*/ 1042857 w 1862534"/>
              <a:gd name="connsiteY4" fmla="*/ 7034646 h 7034646"/>
              <a:gd name="connsiteX5" fmla="*/ 845430 w 1862534"/>
              <a:gd name="connsiteY5" fmla="*/ 4218710 h 7034646"/>
              <a:gd name="connsiteX6" fmla="*/ 1862534 w 1862534"/>
              <a:gd name="connsiteY6" fmla="*/ 0 h 7034646"/>
              <a:gd name="connsiteX0" fmla="*/ 1542590 w 1542590"/>
              <a:gd name="connsiteY0" fmla="*/ 0 h 7034646"/>
              <a:gd name="connsiteX1" fmla="*/ 1390107 w 1542590"/>
              <a:gd name="connsiteY1" fmla="*/ 10391 h 7034646"/>
              <a:gd name="connsiteX2" fmla="*/ 460806 w 1542590"/>
              <a:gd name="connsiteY2" fmla="*/ 4312228 h 7034646"/>
              <a:gd name="connsiteX3" fmla="*/ 670959 w 1542590"/>
              <a:gd name="connsiteY3" fmla="*/ 7034646 h 7034646"/>
              <a:gd name="connsiteX4" fmla="*/ 722913 w 1542590"/>
              <a:gd name="connsiteY4" fmla="*/ 7034646 h 7034646"/>
              <a:gd name="connsiteX5" fmla="*/ 525486 w 1542590"/>
              <a:gd name="connsiteY5" fmla="*/ 4218710 h 7034646"/>
              <a:gd name="connsiteX6" fmla="*/ 1542590 w 1542590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585578 w 1602682"/>
              <a:gd name="connsiteY5" fmla="*/ 4218710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1185032 w 1602682"/>
              <a:gd name="connsiteY5" fmla="*/ 5673438 h 7034646"/>
              <a:gd name="connsiteX6" fmla="*/ 1602682 w 1602682"/>
              <a:gd name="connsiteY6" fmla="*/ 0 h 7034646"/>
              <a:gd name="connsiteX0" fmla="*/ 1602682 w 1633050"/>
              <a:gd name="connsiteY0" fmla="*/ 0 h 7034646"/>
              <a:gd name="connsiteX1" fmla="*/ 1450199 w 1633050"/>
              <a:gd name="connsiteY1" fmla="*/ 10391 h 7034646"/>
              <a:gd name="connsiteX2" fmla="*/ 442281 w 1633050"/>
              <a:gd name="connsiteY2" fmla="*/ 5185065 h 7034646"/>
              <a:gd name="connsiteX3" fmla="*/ 731051 w 1633050"/>
              <a:gd name="connsiteY3" fmla="*/ 7034646 h 7034646"/>
              <a:gd name="connsiteX4" fmla="*/ 783005 w 1633050"/>
              <a:gd name="connsiteY4" fmla="*/ 7034646 h 7034646"/>
              <a:gd name="connsiteX5" fmla="*/ 1185032 w 1633050"/>
              <a:gd name="connsiteY5" fmla="*/ 5673438 h 7034646"/>
              <a:gd name="connsiteX6" fmla="*/ 1602682 w 1633050"/>
              <a:gd name="connsiteY6" fmla="*/ 0 h 703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3050" h="7034646">
                <a:moveTo>
                  <a:pt x="1602682" y="0"/>
                </a:moveTo>
                <a:lnTo>
                  <a:pt x="1450199" y="10391"/>
                </a:lnTo>
                <a:cubicBezTo>
                  <a:pt x="303735" y="1433945"/>
                  <a:pt x="-562173" y="3938156"/>
                  <a:pt x="442281" y="5185065"/>
                </a:cubicBezTo>
                <a:cubicBezTo>
                  <a:pt x="1467518" y="6286501"/>
                  <a:pt x="1389141" y="6203373"/>
                  <a:pt x="731051" y="7034646"/>
                </a:cubicBezTo>
                <a:lnTo>
                  <a:pt x="783005" y="7034646"/>
                </a:lnTo>
                <a:cubicBezTo>
                  <a:pt x="1066676" y="6771410"/>
                  <a:pt x="2276283" y="6473537"/>
                  <a:pt x="1185032" y="5673438"/>
                </a:cubicBezTo>
                <a:cubicBezTo>
                  <a:pt x="-850384" y="3893129"/>
                  <a:pt x="695210" y="1032164"/>
                  <a:pt x="160268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 userDrawn="1"/>
        </p:nvSpPr>
        <p:spPr>
          <a:xfrm>
            <a:off x="0" y="0"/>
            <a:ext cx="2795155" cy="6878782"/>
          </a:xfrm>
          <a:custGeom>
            <a:avLst/>
            <a:gdLst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22318 w 2795155"/>
              <a:gd name="connsiteY4" fmla="*/ 5288973 h 6878782"/>
              <a:gd name="connsiteX5" fmla="*/ 2795155 w 2795155"/>
              <a:gd name="connsiteY5" fmla="*/ 0 h 687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5155" h="6878782">
                <a:moveTo>
                  <a:pt x="2795155" y="0"/>
                </a:moveTo>
                <a:lnTo>
                  <a:pt x="0" y="0"/>
                </a:lnTo>
                <a:lnTo>
                  <a:pt x="0" y="6858000"/>
                </a:lnTo>
                <a:lnTo>
                  <a:pt x="2337955" y="6878782"/>
                </a:lnTo>
                <a:cubicBezTo>
                  <a:pt x="3141519" y="6255328"/>
                  <a:pt x="2635827" y="5912427"/>
                  <a:pt x="1922318" y="5288973"/>
                </a:cubicBezTo>
                <a:cubicBezTo>
                  <a:pt x="606137" y="4201392"/>
                  <a:pt x="1575955" y="1409700"/>
                  <a:pt x="2795155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31115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1340768"/>
            <a:ext cx="4030216" cy="1373043"/>
          </a:xfrm>
        </p:spPr>
        <p:txBody>
          <a:bodyPr/>
          <a:lstStyle>
            <a:lvl1pPr>
              <a:defRPr b="1" cap="none" spc="300">
                <a:ln w="11430" cmpd="sng">
                  <a:noFill/>
                  <a:prstDash val="solid"/>
                  <a:miter lim="800000"/>
                </a:ln>
                <a:gradFill>
                  <a:gsLst>
                    <a:gs pos="53000">
                      <a:schemeClr val="accent3">
                        <a:lumMod val="50000"/>
                      </a:schemeClr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3383899"/>
            <a:ext cx="4049037" cy="1849617"/>
          </a:xfrm>
        </p:spPr>
        <p:txBody>
          <a:bodyPr/>
          <a:lstStyle>
            <a:lvl1pPr marL="0" indent="0" algn="ctr">
              <a:buNone/>
              <a:defRPr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384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8" name="Полилиния 7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2" name="Полилиния 21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3" name="Группа 12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4" name="Группа 13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5" name="Полилиния 14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6060035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948" y="2231840"/>
            <a:ext cx="8229600" cy="4234233"/>
          </a:xfrm>
          <a:solidFill>
            <a:schemeClr val="bg1">
              <a:alpha val="69000"/>
            </a:schemeClr>
          </a:solidFill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grpSp>
        <p:nvGrpSpPr>
          <p:cNvPr id="27" name="Группа 26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8" name="Овал 2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0" name="Прямая соединительная линия 29"/>
            <p:cNvCxnSpPr>
              <a:stCxn id="29" idx="0"/>
              <a:endCxn id="2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Овал 3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41" name="Овал 40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3" name="Прямая соединительная линия 42"/>
            <p:cNvCxnSpPr>
              <a:stCxn id="42" idx="0"/>
              <a:endCxn id="42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4" name="Овал 53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6" name="Прямая соединительная линия 55"/>
            <p:cNvCxnSpPr>
              <a:stCxn id="55" idx="0"/>
              <a:endCxn id="55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Овал 56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314096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8" name="Полилиния 7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Полилиния 11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7470" y="5447383"/>
            <a:ext cx="6249293" cy="1362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260649"/>
            <a:ext cx="6884924" cy="170115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pPr marL="0" lvl="0" indent="0" algn="ctr">
              <a:buNone/>
            </a:pPr>
            <a:r>
              <a:rPr lang="ru-RU" smtClean="0"/>
              <a:t>Образец текста</a:t>
            </a:r>
          </a:p>
        </p:txBody>
      </p:sp>
      <p:grpSp>
        <p:nvGrpSpPr>
          <p:cNvPr id="21" name="Группа 20"/>
          <p:cNvGrpSpPr/>
          <p:nvPr userDrawn="1"/>
        </p:nvGrpSpPr>
        <p:grpSpPr>
          <a:xfrm rot="4495045">
            <a:off x="7750986" y="2100643"/>
            <a:ext cx="307901" cy="450659"/>
            <a:chOff x="2857488" y="4883951"/>
            <a:chExt cx="571504" cy="903297"/>
          </a:xfrm>
        </p:grpSpPr>
        <p:sp>
          <p:nvSpPr>
            <p:cNvPr id="22" name="Овал 2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>
              <a:stCxn id="23" idx="0"/>
              <a:endCxn id="2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/>
          <p:cNvGrpSpPr/>
          <p:nvPr userDrawn="1"/>
        </p:nvGrpSpPr>
        <p:grpSpPr>
          <a:xfrm rot="13759740">
            <a:off x="6442905" y="4835439"/>
            <a:ext cx="307901" cy="450659"/>
            <a:chOff x="2857488" y="4883951"/>
            <a:chExt cx="571504" cy="903297"/>
          </a:xfrm>
        </p:grpSpPr>
        <p:sp>
          <p:nvSpPr>
            <p:cNvPr id="35" name="Овал 34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6" idx="0"/>
              <a:endCxn id="36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Овал 37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 userDrawn="1"/>
        </p:nvGrpSpPr>
        <p:grpSpPr>
          <a:xfrm rot="16758158">
            <a:off x="1276616" y="130200"/>
            <a:ext cx="307901" cy="450659"/>
            <a:chOff x="2857488" y="4883951"/>
            <a:chExt cx="571504" cy="903297"/>
          </a:xfrm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48" name="Овал 4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0" name="Прямая соединительная линия 49"/>
            <p:cNvCxnSpPr>
              <a:stCxn id="49" idx="0"/>
              <a:endCxn id="4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278457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9" name="Полилиния 8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Полилиния 22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1" name="Полилиния 20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12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116632"/>
            <a:ext cx="5916019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1" y="2348880"/>
            <a:ext cx="4038600" cy="4156529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4947" y="2361713"/>
            <a:ext cx="4038600" cy="4104360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grpSp>
        <p:nvGrpSpPr>
          <p:cNvPr id="25" name="Группа 24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6" name="Овал 2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" name="Прямая соединительная линия 27"/>
            <p:cNvCxnSpPr>
              <a:stCxn id="27" idx="0"/>
              <a:endCxn id="2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Овал 2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9" name="Овал 3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Прямая соединительная линия 40"/>
            <p:cNvCxnSpPr>
              <a:stCxn id="40" idx="0"/>
              <a:endCxn id="4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2" name="Овал 5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4" name="Прямая соединительная линия 53"/>
            <p:cNvCxnSpPr>
              <a:stCxn id="53" idx="0"/>
              <a:endCxn id="5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103834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6" name="Полилиния 5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8" name="Полилиния 17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1" name="Группа 10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4" name="Полилиния 13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5" name="Полилиния 14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3" name="Полилиния 12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grpSp>
        <p:nvGrpSpPr>
          <p:cNvPr id="22" name="Группа 21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39264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9" name="Полилиния 8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5" name="Группа 14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1" name="Полилиния 20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6" name="Группа 15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7" name="Полилиния 16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Полилиния 12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1" y="5568676"/>
            <a:ext cx="6132883" cy="10286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3528" y="32231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168" y="332656"/>
            <a:ext cx="2872691" cy="4139935"/>
          </a:xfrm>
          <a:solidFill>
            <a:schemeClr val="bg1">
              <a:alpha val="6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2" name="Группа 21"/>
          <p:cNvGrpSpPr/>
          <p:nvPr userDrawn="1"/>
        </p:nvGrpSpPr>
        <p:grpSpPr>
          <a:xfrm rot="7987570">
            <a:off x="7841083" y="4568725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6215520" y="507042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607831" y="6294716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96731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bg1"/>
            </a:gs>
            <a:gs pos="99000">
              <a:schemeClr val="accent3">
                <a:lumMod val="86000"/>
                <a:lumOff val="14000"/>
              </a:schemeClr>
            </a:gs>
          </a:gsLst>
          <a:lin ang="21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5292F-CDC4-4C2A-91D3-FE4AEA0F8F35}" type="datetimeFigureOut">
              <a:rPr lang="ru-RU" smtClean="0"/>
              <a:pPr/>
              <a:t>20.05.2014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4FA0-DE96-4D37-9B96-70834AE17C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875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14712" y="1714488"/>
            <a:ext cx="5429288" cy="18722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Производство бумаги на территории Иркутской области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968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8762709" cy="1224136"/>
          </a:xfrm>
        </p:spPr>
        <p:txBody>
          <a:bodyPr>
            <a:normAutofit fontScale="90000"/>
          </a:bodyPr>
          <a:lstStyle/>
          <a:p>
            <a:r>
              <a:rPr smtClean="0"/>
              <a:t>Продукция. Гофроупаковка</a:t>
            </a:r>
            <a:br>
              <a:rPr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8143900" cy="42862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Гофроупаковку</a:t>
            </a:r>
            <a:r>
              <a:rPr lang="ru-RU" dirty="0" smtClean="0"/>
              <a:t> в компании производит завод, расположенный в Ленинградской области.</a:t>
            </a:r>
          </a:p>
          <a:p>
            <a:pPr>
              <a:buNone/>
            </a:pPr>
            <a:r>
              <a:rPr lang="ru-RU" dirty="0" smtClean="0"/>
              <a:t>     Завод мощностью 140 миллионов м</a:t>
            </a:r>
            <a:r>
              <a:rPr lang="ru-RU" baseline="30000" dirty="0" smtClean="0"/>
              <a:t>2</a:t>
            </a:r>
            <a:r>
              <a:rPr lang="ru-RU" dirty="0" smtClean="0"/>
              <a:t> </a:t>
            </a:r>
            <a:r>
              <a:rPr lang="ru-RU" dirty="0" err="1" smtClean="0"/>
              <a:t>гофроупаковки</a:t>
            </a:r>
            <a:r>
              <a:rPr lang="ru-RU" dirty="0" smtClean="0"/>
              <a:t> в год был построен и запущен в Коммунаре в 2008 году.</a:t>
            </a:r>
          </a:p>
          <a:p>
            <a:pPr>
              <a:buNone/>
            </a:pPr>
            <a:r>
              <a:rPr lang="ru-RU" dirty="0" smtClean="0"/>
              <a:t>      Завод производит:</a:t>
            </a:r>
          </a:p>
          <a:p>
            <a:r>
              <a:rPr lang="ru-RU" dirty="0" smtClean="0"/>
              <a:t>трех- и пятислойный </a:t>
            </a:r>
            <a:r>
              <a:rPr lang="ru-RU" dirty="0" err="1" smtClean="0"/>
              <a:t>гофрокартон</a:t>
            </a:r>
            <a:r>
              <a:rPr lang="ru-RU" dirty="0" smtClean="0"/>
              <a:t> различных марок с широким спектром используемых профилей </a:t>
            </a:r>
            <a:r>
              <a:rPr lang="ru-RU" dirty="0" err="1" smtClean="0"/>
              <a:t>гофровалов</a:t>
            </a:r>
            <a:r>
              <a:rPr lang="ru-RU" dirty="0" smtClean="0"/>
              <a:t> </a:t>
            </a:r>
            <a:r>
              <a:rPr lang="ru-RU" dirty="0" err="1" smtClean="0"/>
              <a:t>c</a:t>
            </a:r>
            <a:r>
              <a:rPr lang="ru-RU" dirty="0" smtClean="0"/>
              <a:t> бурым и белым верхними слоями;</a:t>
            </a:r>
          </a:p>
          <a:p>
            <a:r>
              <a:rPr lang="ru-RU" dirty="0" smtClean="0"/>
              <a:t>упаковку сложной формы и конструкции (лотки, поддоны);</a:t>
            </a:r>
          </a:p>
          <a:p>
            <a:r>
              <a:rPr lang="ru-RU" dirty="0" err="1" smtClean="0"/>
              <a:t>четырехклапанные</a:t>
            </a:r>
            <a:r>
              <a:rPr lang="ru-RU" dirty="0" smtClean="0"/>
              <a:t> </a:t>
            </a:r>
            <a:r>
              <a:rPr lang="ru-RU" dirty="0" err="1" smtClean="0"/>
              <a:t>гофроящики</a:t>
            </a:r>
            <a:r>
              <a:rPr lang="ru-RU" dirty="0" smtClean="0"/>
              <a:t> с возможностью </a:t>
            </a:r>
            <a:r>
              <a:rPr lang="ru-RU" dirty="0" err="1" smtClean="0"/>
              <a:t>полноцветной</a:t>
            </a:r>
            <a:r>
              <a:rPr lang="ru-RU" dirty="0" smtClean="0"/>
              <a:t> печати;</a:t>
            </a:r>
          </a:p>
          <a:p>
            <a:r>
              <a:rPr lang="ru-RU" dirty="0" smtClean="0"/>
              <a:t>комплектующие к </a:t>
            </a:r>
            <a:r>
              <a:rPr lang="ru-RU" dirty="0" err="1" smtClean="0"/>
              <a:t>гофроящикам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упаковку для крупногабаритной продукции.</a:t>
            </a:r>
          </a:p>
          <a:p>
            <a:endParaRPr lang="ru-RU" dirty="0"/>
          </a:p>
        </p:txBody>
      </p:sp>
      <p:pic>
        <p:nvPicPr>
          <p:cNvPr id="17410" name="Picture 2" descr="C:\Users\User\Desktop\gof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9" y="4071942"/>
            <a:ext cx="3428992" cy="2786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9119867" cy="1224136"/>
          </a:xfrm>
        </p:spPr>
        <p:txBody>
          <a:bodyPr>
            <a:normAutofit fontScale="90000"/>
          </a:bodyPr>
          <a:lstStyle/>
          <a:p>
            <a:r>
              <a:rPr smtClean="0"/>
              <a:t>Продукция. Бумага</a:t>
            </a:r>
            <a:br>
              <a:rPr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3"/>
            <a:ext cx="8229600" cy="35719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 Группе «Илим» бумагу производит филиал в Коряжме. </a:t>
            </a:r>
            <a:r>
              <a:rPr lang="ru-RU" dirty="0" smtClean="0"/>
              <a:t>Общие объемы производства в 2013 году составили 332 тысяч тонн.</a:t>
            </a:r>
          </a:p>
          <a:p>
            <a:r>
              <a:rPr lang="ru-RU" dirty="0" smtClean="0"/>
              <a:t>Филиал выпускает офсетную бумагу для печати, офисную, мелованную, мешочную и обойную бумагу.</a:t>
            </a:r>
          </a:p>
          <a:p>
            <a:r>
              <a:rPr lang="ru-RU" dirty="0" smtClean="0"/>
              <a:t>Доля компании в общем объеме производства бумаги в России составляет около 6%.</a:t>
            </a:r>
          </a:p>
          <a:p>
            <a:endParaRPr lang="ru-RU" dirty="0"/>
          </a:p>
        </p:txBody>
      </p:sp>
      <p:pic>
        <p:nvPicPr>
          <p:cNvPr id="18434" name="Picture 2" descr="C:\Users\User\Desktop\pap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3988" y="4429132"/>
            <a:ext cx="4608540" cy="2343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57214"/>
            <a:ext cx="9144000" cy="1224136"/>
          </a:xfrm>
        </p:spPr>
        <p:txBody>
          <a:bodyPr/>
          <a:lstStyle/>
          <a:p>
            <a:r>
              <a:rPr smtClean="0"/>
              <a:t>БЦБК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8143900" cy="314327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Байкальский целлюлозно-бумажный комбинат (Байкальский ЦБК, БЦБК) — промышленное предприятие, расположенное в городе Байкальске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Слюдянский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район, Иркутская область), на юге восточного берега озера Байкал. Закрыт 25 декабря 2013 года. БЦБК оказывает неблагоприятное влияние на окружающую природу. Из труб БЦБК ежесуточно выбрасывается в воздух от 4,2 до 17 т пыли. В воздушное пространство выбрасывается се­роводород, хлор,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метилмеркоптан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формальдегид, скипидар. Загрязнение прибрежной части дна Байкала прослеживалось до глубины 450 м.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Users\User\Desktop\baikalsk_pulp_and_paper_mi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429000"/>
            <a:ext cx="6119837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9119867" cy="1224136"/>
          </a:xfrm>
        </p:spPr>
        <p:txBody>
          <a:bodyPr/>
          <a:lstStyle/>
          <a:p>
            <a:r>
              <a:rPr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23423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В Иркутскую </a:t>
            </a:r>
            <a:r>
              <a:rPr lang="ru-RU" dirty="0" smtClean="0"/>
              <a:t>область и всю Сибирь в целом </a:t>
            </a:r>
            <a:r>
              <a:rPr lang="ru-RU" dirty="0" smtClean="0"/>
              <a:t>бумагу поставляют из других регионов России (Коряжма, Сыктывкар). Хотя в нашем городе есть все ресурсы для изготовления бумаги. Поэтому целесообразно было бы модернизировать существующее производство целлюлозы на производство бумаги. Тогда мы сможем обеспечивать бумагой весь Сибирский регион, и бумага станет для сибиряков доступнее, за счёт уменьшения на неё цены.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9119867" cy="1224136"/>
          </a:xfrm>
        </p:spPr>
        <p:txBody>
          <a:bodyPr>
            <a:normAutofit/>
          </a:bodyPr>
          <a:lstStyle/>
          <a:p>
            <a:r>
              <a:rPr sz="2800" smtClean="0">
                <a:latin typeface="Times New Roman" pitchFamily="18" charset="0"/>
                <a:cs typeface="Times New Roman" pitchFamily="18" charset="0"/>
              </a:rPr>
              <a:t>Промышленност</a:t>
            </a:r>
            <a:r>
              <a:rPr sz="2800" b="0" smtClean="0">
                <a:latin typeface="Times New Roman" pitchFamily="18" charset="0"/>
                <a:cs typeface="Times New Roman" pitchFamily="18" charset="0"/>
              </a:rPr>
              <a:t>ь – ведущая отрасль хозяйства Иркутской области.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23423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 По масштабам индустриального строительства и значению решаемых задач федерального уровня Иркутская область не имеет себе равных в России. Во всероссийском разделении </a:t>
            </a:r>
            <a:r>
              <a:rPr lang="ru-RU" dirty="0" smtClean="0"/>
              <a:t>труда </a:t>
            </a:r>
            <a:r>
              <a:rPr lang="ru-RU" dirty="0" smtClean="0"/>
              <a:t>она занимает видное место. При населении 1,9% от численности населения России на область приходится более 3% промышленного производства страны, 5,9% общероссийского производства электроэнергии, 25,3% гидроэнергии, 37% производства алюминия, 12% деловой древесины, 53,5% товарной целлюлозы и 53% поливинилхлоридной смолы.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897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8905585" cy="1224136"/>
          </a:xfrm>
        </p:spPr>
        <p:txBody>
          <a:bodyPr>
            <a:normAutofit/>
          </a:bodyPr>
          <a:lstStyle/>
          <a:p>
            <a:r>
              <a:rPr sz="2800" b="0" smtClean="0">
                <a:latin typeface="Times New Roman" pitchFamily="18" charset="0"/>
                <a:cs typeface="Times New Roman" pitchFamily="18" charset="0"/>
              </a:rPr>
              <a:t>Структура промышленного производства Иркутской области в 2008 г.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prib_zanyatost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08416"/>
            <a:ext cx="8572559" cy="5511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8691271" cy="741170"/>
          </a:xfrm>
        </p:spPr>
        <p:txBody>
          <a:bodyPr>
            <a:normAutofit/>
          </a:bodyPr>
          <a:lstStyle/>
          <a:p>
            <a:r>
              <a:rPr sz="2800" b="0" smtClean="0">
                <a:latin typeface="Times New Roman" pitchFamily="18" charset="0"/>
                <a:cs typeface="Times New Roman" pitchFamily="18" charset="0"/>
              </a:rPr>
              <a:t>Структура хозяйства Иркутской области</a:t>
            </a: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7" y="785795"/>
          <a:ext cx="7786737" cy="5892769"/>
        </p:xfrm>
        <a:graphic>
          <a:graphicData uri="http://schemas.openxmlformats.org/drawingml/2006/table">
            <a:tbl>
              <a:tblPr/>
              <a:tblGrid>
                <a:gridCol w="1112391"/>
                <a:gridCol w="1112391"/>
                <a:gridCol w="1112391"/>
                <a:gridCol w="1112391"/>
                <a:gridCol w="1112391"/>
                <a:gridCol w="1112391"/>
                <a:gridCol w="1112391"/>
              </a:tblGrid>
              <a:tr h="218310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b="1" dirty="0"/>
                        <a:t>Промышленность</a:t>
                      </a:r>
                      <a:endParaRPr lang="ru-RU" sz="1600" dirty="0"/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b="1"/>
                        <a:t>Сельское хозяйство</a:t>
                      </a:r>
                      <a:endParaRPr lang="ru-RU" sz="1600"/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ru-RU" sz="1600" b="1"/>
                        <a:t>Транспорт и связь</a:t>
                      </a:r>
                      <a:endParaRPr lang="ru-RU" sz="1600"/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добывающая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перерабатывающая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земледелие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животноводство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наземный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водный, воздушный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связь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9312">
                <a:tc>
                  <a:txBody>
                    <a:bodyPr/>
                    <a:lstStyle/>
                    <a:p>
                      <a:r>
                        <a:rPr lang="ru-RU" sz="1400"/>
                        <a:t>каменноугольная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черн. металлургия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зерновое хозяйство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крупный рогатый скот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железнодор.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речной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почтовая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железорудная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цв. металлургия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овощев-во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свиноводство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автомобильн.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озёрный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телеграф.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золотодобывающ.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химическая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картофелев-во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овцеводство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трубопроводн.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телефон.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соляная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нефтехимическая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кормопроизв-во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птицеводство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электрон.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слюдяная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машиностроение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звероводство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811">
                <a:tc>
                  <a:txBody>
                    <a:bodyPr/>
                    <a:lstStyle/>
                    <a:p>
                      <a:r>
                        <a:rPr lang="ru-RU" sz="1400"/>
                        <a:t>нефтяная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судостроение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9312">
                <a:tc>
                  <a:txBody>
                    <a:bodyPr/>
                    <a:lstStyle/>
                    <a:p>
                      <a:r>
                        <a:rPr lang="ru-RU" sz="1400"/>
                        <a:t>газовая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лесная, деревообрабат.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9312">
                <a:tc>
                  <a:txBody>
                    <a:bodyPr/>
                    <a:lstStyle/>
                    <a:p>
                      <a:r>
                        <a:rPr lang="ru-RU" sz="1400"/>
                        <a:t>строительных материалов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микробиологическ.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9312"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строительных материалов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8310"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легкая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8310"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пищевая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 </a:t>
                      </a:r>
                    </a:p>
                  </a:txBody>
                  <a:tcPr marL="7599" marR="7599" marT="7599" marB="7599" anchor="ctr">
                    <a:lnL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8E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9119867" cy="1224136"/>
          </a:xfrm>
        </p:spPr>
        <p:txBody>
          <a:bodyPr>
            <a:noAutofit/>
          </a:bodyPr>
          <a:lstStyle/>
          <a:p>
            <a:r>
              <a:rPr sz="2800" b="0" smtClean="0">
                <a:latin typeface="Times New Roman" pitchFamily="18" charset="0"/>
                <a:cs typeface="Times New Roman" pitchFamily="18" charset="0"/>
              </a:rPr>
              <a:t>Вклад отдельных городов и районов в промышленное производство Иркутской области в 2004 г.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C:\Users\User\Desktop\irk_5.gif"/>
          <p:cNvPicPr>
            <a:picLocks noChangeAspect="1" noChangeArrowheads="1"/>
          </p:cNvPicPr>
          <p:nvPr/>
        </p:nvPicPr>
        <p:blipFill>
          <a:blip r:embed="rId2"/>
          <a:srcRect t="13023"/>
          <a:stretch>
            <a:fillRect/>
          </a:stretch>
        </p:blipFill>
        <p:spPr bwMode="auto">
          <a:xfrm>
            <a:off x="714348" y="1571612"/>
            <a:ext cx="8001056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9119867" cy="1224136"/>
          </a:xfrm>
        </p:spPr>
        <p:txBody>
          <a:bodyPr>
            <a:normAutofit/>
          </a:bodyPr>
          <a:lstStyle/>
          <a:p>
            <a:r>
              <a:rPr sz="3200" b="0" smtClean="0">
                <a:latin typeface="Times New Roman" pitchFamily="18" charset="0"/>
                <a:cs typeface="Times New Roman" pitchFamily="18" charset="0"/>
              </a:rPr>
              <a:t>Крупные промышленные предприятия области</a:t>
            </a:r>
            <a:endParaRPr lang="ru-RU" sz="32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2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1857356" y="1571612"/>
            <a:ext cx="5472684" cy="183412"/>
            <a:chOff x="1428744" y="0"/>
            <a:chExt cx="5472684" cy="183412"/>
          </a:xfrm>
        </p:grpSpPr>
        <p:sp>
          <p:nvSpPr>
            <p:cNvPr id="11" name="Пятиугольник 10"/>
            <p:cNvSpPr/>
            <p:nvPr/>
          </p:nvSpPr>
          <p:spPr>
            <a:xfrm rot="10800000">
              <a:off x="1428744" y="0"/>
              <a:ext cx="5472684" cy="183412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ятиугольник 4"/>
            <p:cNvSpPr/>
            <p:nvPr/>
          </p:nvSpPr>
          <p:spPr>
            <a:xfrm rot="21600000">
              <a:off x="1474600" y="0"/>
              <a:ext cx="5426828" cy="1834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880" tIns="53340" rIns="99568" bIns="5334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Братский </a:t>
              </a:r>
              <a:r>
                <a:rPr lang="ru-RU" sz="1400" kern="1200" dirty="0" err="1" smtClean="0"/>
                <a:t>целлюлозно</a:t>
              </a:r>
              <a:r>
                <a:rPr lang="ru-RU" sz="1400" kern="1200" dirty="0" smtClean="0"/>
                <a:t> – картонный комбинат</a:t>
              </a:r>
              <a:endParaRPr lang="ru-RU" sz="14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User\Desktop\или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85818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2197292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Миссия</a:t>
            </a:r>
          </a:p>
          <a:p>
            <a:pPr>
              <a:buNone/>
            </a:pPr>
            <a:r>
              <a:rPr lang="ru-RU" dirty="0" smtClean="0"/>
              <a:t>       Обеспечить растущий российский рынок высококачественной бумагой и упаковкой отечественного производства, эффективно используя возобновляемые лесные ресурсы.</a:t>
            </a:r>
          </a:p>
          <a:p>
            <a:r>
              <a:rPr lang="ru-RU" b="1" dirty="0" smtClean="0"/>
              <a:t>Видение</a:t>
            </a:r>
          </a:p>
          <a:p>
            <a:pPr>
              <a:buNone/>
            </a:pPr>
            <a:r>
              <a:rPr lang="ru-RU" dirty="0" smtClean="0"/>
              <a:t>      Стать лучшей и самой уважаемой компанией - </a:t>
            </a:r>
            <a:r>
              <a:rPr lang="ru-RU" dirty="0" err="1" smtClean="0"/>
              <a:t>компанией</a:t>
            </a:r>
            <a:r>
              <a:rPr lang="ru-RU" dirty="0" smtClean="0"/>
              <a:t> мирового класса по производству бумаги и упаковки для российского рынка, оставаясь ведущим поставщиком целлюлозы в Китай.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285728"/>
            <a:ext cx="9119867" cy="812608"/>
          </a:xfrm>
        </p:spPr>
        <p:txBody>
          <a:bodyPr>
            <a:normAutofit fontScale="90000"/>
          </a:bodyPr>
          <a:lstStyle/>
          <a:p>
            <a:r>
              <a:rPr smtClean="0"/>
              <a:t>Продукция. Картон</a:t>
            </a:r>
            <a:br>
              <a:rPr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7143800" cy="34290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600" dirty="0" smtClean="0"/>
              <a:t>В 2013 году производство тарного картона в компании превысило 636 тысяч тонн.</a:t>
            </a:r>
          </a:p>
          <a:p>
            <a:pPr>
              <a:buNone/>
            </a:pPr>
            <a:r>
              <a:rPr lang="ru-RU" sz="2600" dirty="0" smtClean="0"/>
              <a:t>    Предприятия выпускают следующие виды тарного картона:</a:t>
            </a:r>
          </a:p>
          <a:p>
            <a:r>
              <a:rPr lang="ru-RU" sz="2600" dirty="0" err="1" smtClean="0"/>
              <a:t>крафтлайнер</a:t>
            </a:r>
            <a:r>
              <a:rPr lang="ru-RU" sz="2600" dirty="0" smtClean="0"/>
              <a:t> (филиалы в Коряжме и Братске);</a:t>
            </a:r>
          </a:p>
          <a:p>
            <a:r>
              <a:rPr lang="ru-RU" sz="2600" dirty="0" err="1" smtClean="0"/>
              <a:t>флютинг</a:t>
            </a:r>
            <a:r>
              <a:rPr lang="ru-RU" sz="2600" dirty="0" smtClean="0"/>
              <a:t> (филиал в Коряжме).</a:t>
            </a:r>
          </a:p>
          <a:p>
            <a:pPr>
              <a:buNone/>
            </a:pPr>
            <a:r>
              <a:rPr lang="ru-RU" sz="2600" dirty="0" smtClean="0"/>
              <a:t>    Доля компании в выпуске российского картона составляет более 24%.</a:t>
            </a:r>
          </a:p>
          <a:p>
            <a:endParaRPr lang="ru-RU" dirty="0"/>
          </a:p>
        </p:txBody>
      </p:sp>
      <p:pic>
        <p:nvPicPr>
          <p:cNvPr id="15362" name="Picture 2" descr="C:\Users\User\Desktop\car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786190"/>
            <a:ext cx="4420081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8834147" cy="1224136"/>
          </a:xfrm>
        </p:spPr>
        <p:txBody>
          <a:bodyPr>
            <a:normAutofit fontScale="90000"/>
          </a:bodyPr>
          <a:lstStyle/>
          <a:p>
            <a:r>
              <a:rPr smtClean="0"/>
              <a:t>Продукция. Целлюлоза</a:t>
            </a:r>
            <a:br>
              <a:rPr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7429520" cy="38576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Группа «Илим» выпускает следующие виды целлюлозы:</a:t>
            </a:r>
          </a:p>
          <a:p>
            <a:r>
              <a:rPr lang="ru-RU" dirty="0" smtClean="0"/>
              <a:t>сульфатная беленая хвойная (филиалы в Усть-Илимске и Братске);</a:t>
            </a:r>
          </a:p>
          <a:p>
            <a:r>
              <a:rPr lang="ru-RU" dirty="0" smtClean="0"/>
              <a:t>сульфатная беленая лиственная (филиалы в Коряжме и Братске);</a:t>
            </a:r>
          </a:p>
          <a:p>
            <a:r>
              <a:rPr lang="ru-RU" dirty="0" smtClean="0"/>
              <a:t>сульфатная небеленая хвойная — </a:t>
            </a:r>
            <a:r>
              <a:rPr lang="ru-RU" dirty="0" err="1" smtClean="0"/>
              <a:t>флект</a:t>
            </a:r>
            <a:r>
              <a:rPr lang="ru-RU" dirty="0" smtClean="0"/>
              <a:t> (филиалы в Усть-Илимске и Братске);</a:t>
            </a:r>
          </a:p>
          <a:p>
            <a:pPr>
              <a:buNone/>
            </a:pPr>
            <a:r>
              <a:rPr lang="ru-RU" dirty="0" smtClean="0"/>
              <a:t>     Выпуск товарной целлюлозы в 2013 году превысил 1 миллион 580 тысяч тонн.</a:t>
            </a:r>
          </a:p>
          <a:p>
            <a:pPr>
              <a:buNone/>
            </a:pPr>
            <a:r>
              <a:rPr lang="ru-RU" dirty="0" smtClean="0"/>
              <a:t>     Доля компании в общероссийском производстве товарной целлюлозы превышает 66%.</a:t>
            </a:r>
          </a:p>
          <a:p>
            <a:endParaRPr lang="ru-RU" dirty="0"/>
          </a:p>
        </p:txBody>
      </p:sp>
      <p:pic>
        <p:nvPicPr>
          <p:cNvPr id="16386" name="Picture 2" descr="C:\Users\User\Desktop\cellulos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76675" y="4214818"/>
            <a:ext cx="4552977" cy="24256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023626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2B83829-F2B3-479F-8406-B66CE293D4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TS102023626</Template>
  <TotalTime>78</TotalTime>
  <Words>394</Words>
  <Application>Microsoft Office PowerPoint</Application>
  <PresentationFormat>Экран (4:3)</PresentationFormat>
  <Paragraphs>148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TS102023626</vt:lpstr>
      <vt:lpstr>Производство бумаги на территории Иркутской области</vt:lpstr>
      <vt:lpstr>Промышленность – ведущая отрасль хозяйства Иркутской области.</vt:lpstr>
      <vt:lpstr>Структура промышленного производства Иркутской области в 2008 г.</vt:lpstr>
      <vt:lpstr>Структура хозяйства Иркутской области</vt:lpstr>
      <vt:lpstr>Вклад отдельных городов и районов в промышленное производство Иркутской области в 2004 г.</vt:lpstr>
      <vt:lpstr>Крупные промышленные предприятия области</vt:lpstr>
      <vt:lpstr>Слайд 7</vt:lpstr>
      <vt:lpstr>Продукция. Картон </vt:lpstr>
      <vt:lpstr>Продукция. Целлюлоза </vt:lpstr>
      <vt:lpstr>Продукция. Гофроупаковка </vt:lpstr>
      <vt:lpstr>Продукция. Бумага </vt:lpstr>
      <vt:lpstr>БЦБК</vt:lpstr>
      <vt:lpstr>Вывод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бумаги на территории Иркутской области</dc:title>
  <dc:creator>User</dc:creator>
  <cp:lastModifiedBy>User</cp:lastModifiedBy>
  <cp:revision>9</cp:revision>
  <dcterms:created xsi:type="dcterms:W3CDTF">2014-05-20T11:29:04Z</dcterms:created>
  <dcterms:modified xsi:type="dcterms:W3CDTF">2014-05-20T12:48:53Z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TC020236269991</vt:lpwstr>
  </property>
</Properties>
</file>