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9" r:id="rId2"/>
    <p:sldId id="294" r:id="rId3"/>
    <p:sldId id="291" r:id="rId4"/>
    <p:sldId id="293" r:id="rId5"/>
    <p:sldId id="292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3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98B74-C8B3-4094-9C9A-6F8B2D823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0FF4C-2753-4651-92C9-2842CADF7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32588-402C-4653-B641-C96B4F4FC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AB934-1A2B-48C1-A989-ED945C61E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58043-EA51-4067-A8FE-D5E08CC77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E178A-B3E2-43A1-854D-86C9ACBDA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1E00E-9C72-4DBB-8D9D-658A17DE8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6B192-CA07-4FD7-9980-4D65CD06C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AE308-612C-4F8C-AA14-B38B119AF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6EB49-EC9C-4651-BC21-61275D3BC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A1C5A-F2FA-495A-A801-A79977DC3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EE91A74-3708-4AB5-8C03-88627B963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advClick="0" advTm="6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4213" y="333375"/>
            <a:ext cx="7772400" cy="1470025"/>
          </a:xfrm>
        </p:spPr>
        <p:txBody>
          <a:bodyPr/>
          <a:lstStyle/>
          <a:p>
            <a:r>
              <a:rPr lang="ru-RU" sz="6000" smtClean="0"/>
              <a:t>Карданный вал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5105400"/>
            <a:ext cx="8569325" cy="1752600"/>
          </a:xfrm>
        </p:spPr>
        <p:txBody>
          <a:bodyPr/>
          <a:lstStyle/>
          <a:p>
            <a:r>
              <a:rPr lang="ru-RU" smtClean="0"/>
              <a:t>Выполнил: Аксёнов Д.,</a:t>
            </a:r>
          </a:p>
          <a:p>
            <a:r>
              <a:rPr lang="ru-RU" smtClean="0"/>
              <a:t>                                 студент 521 группы</a:t>
            </a:r>
          </a:p>
        </p:txBody>
      </p:sp>
      <p:pic>
        <p:nvPicPr>
          <p:cNvPr id="4" name="Picture 7" descr="http://autosup.ru/img/cat/10905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5663" y="1916113"/>
            <a:ext cx="4768850" cy="3179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blamper.ru/steady/52/37/11/original/523711da19ecc27d45465e87/0x0_kardannyiy-sharn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357188"/>
            <a:ext cx="5357812" cy="37861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075" name="Picture 4" descr="Картинки по запросу карданный ва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4327525"/>
            <a:ext cx="3930650" cy="2173288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2"/>
          <p:cNvSpPr>
            <a:spLocks noChangeArrowheads="1"/>
          </p:cNvSpPr>
          <p:nvPr/>
        </p:nvSpPr>
        <p:spPr bwMode="auto">
          <a:xfrm>
            <a:off x="428625" y="3786188"/>
            <a:ext cx="3733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Карданово соединение</a:t>
            </a:r>
          </a:p>
          <a:p>
            <a:r>
              <a:rPr lang="ru-RU" sz="2400" b="1" i="1"/>
              <a:t> (шарнир Гука)</a:t>
            </a:r>
          </a:p>
        </p:txBody>
      </p:sp>
      <p:pic>
        <p:nvPicPr>
          <p:cNvPr id="4099" name="Picture 4" descr="https://upload.wikimedia.org/wikipedia/commons/thumb/a/a0/Universal_joint_3slash8_inches.jpg/800px-Universal_joint_3slash8_inch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571500"/>
            <a:ext cx="3154362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4357688" y="5072063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/>
              <a:t>Карданный переходник для гаечного ключа</a:t>
            </a:r>
          </a:p>
        </p:txBody>
      </p:sp>
      <p:pic>
        <p:nvPicPr>
          <p:cNvPr id="41990" name="Picture 6" descr="https://upload.wikimedia.org/wikipedia/commons/3/31/Universal_joint_transparan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785813"/>
            <a:ext cx="4475163" cy="264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a/a0/CV_joint_half_axle.jpg/800px-CV_joint_half_ax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428625"/>
            <a:ext cx="4357687" cy="3268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214313" y="4000500"/>
            <a:ext cx="40703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Шарнир равных угловых</a:t>
            </a:r>
          </a:p>
          <a:p>
            <a:r>
              <a:rPr lang="ru-RU" sz="2400" b="1" i="1"/>
              <a:t> скоростей</a:t>
            </a:r>
          </a:p>
        </p:txBody>
      </p:sp>
      <p:pic>
        <p:nvPicPr>
          <p:cNvPr id="5124" name="Picture 4" descr="https://upload.wikimedia.org/wikipedia/commons/thumb/3/3a/Simple_CV_Joint_animated.gif/220px-Simple_CV_Joint_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500063"/>
            <a:ext cx="4071938" cy="305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5072063" y="3786188"/>
            <a:ext cx="4071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/>
              <a:t>Принцип действия шарикового ШРУСа типа «Рцеппа»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thumb/a/a2/Double_Cardan_Joint_%28animated%29.gif/220px-Double_Cardan_Joint_%28animated%2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428625"/>
            <a:ext cx="4870450" cy="3586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2643188" y="4214813"/>
            <a:ext cx="3643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/>
              <a:t>Спаренный кардан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34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1_Оформление по умолчанию</vt:lpstr>
      <vt:lpstr>Карданный вал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oem</cp:lastModifiedBy>
  <cp:revision>12</cp:revision>
  <dcterms:created xsi:type="dcterms:W3CDTF">2010-07-25T09:58:14Z</dcterms:created>
  <dcterms:modified xsi:type="dcterms:W3CDTF">2019-11-18T07:53:29Z</dcterms:modified>
</cp:coreProperties>
</file>