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5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291" autoAdjust="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D5E393-F6F7-4544-B2B1-1BD6F9651A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6483E5D7-B865-43F9-90A4-7BE8AB5782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8478AE9-458C-4D53-8644-975A456B38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1BCAFEC-EAA0-413A-8925-AEF093483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6DBEF78-4329-4645-BE6E-CB8DE6B92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018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16581F-C403-4C54-9C42-B4ABDB2EA9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1529E92-F8BA-4879-88A5-2628305204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19119C-2408-41C1-A354-ED81045FA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23DC8B8-D7EA-4199-A30D-1035C3E1F1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14C0706-70B7-498B-B235-4B8A0599C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712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A84916D-A721-467D-80DD-42B7B7593AD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8D9D1B3-0A5E-4D9C-92FE-A333787BD8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A0195AA-6490-44EA-9A0E-CA83F524DB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342015D-A036-47BE-B96B-996C4FDAD5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A171F5E-9505-42B9-8774-413C4BC7E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81951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2A83F7-600F-4631-A233-DF05B3472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F9C469-2CE5-4F6C-B350-EDABF1141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D98AD24-7B3F-4927-93F6-E1CF05EA43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D7E88D3-CAEC-4372-BC00-BB710E7A3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6D34252-59E8-43DE-9497-DE2045EF8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1242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6771E18-8910-4426-87C9-3E031FBF0D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C06B622-101A-43DB-8015-7AF14C0D0A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659F542-5D82-44FE-9042-9BBC045BEA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264472D-CC57-433F-90A8-BCE985030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D36CE5-2B3D-4CF3-A7BE-E058D80F0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712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EE4AAD-F6FA-4F50-8999-ED7DC9F4CA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446289A-3674-4D16-8280-BEF6ECF9838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18E490B-9EF4-4429-B912-79ED10B1CC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E44AAD-911B-4171-B1A0-64F9A93C0E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8C1E32D-CEE5-4638-B07E-96BDFBBC67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17BDBA-C042-4311-95C1-368551014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9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AADF8D5-CAAE-4194-94AA-3E821F015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3DAC566-7C68-45D6-816A-587349ED80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02960E-58B4-4AA7-BEFC-0083CAF3E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7355163-B4C7-41ED-8C5A-5EA41A0F72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5E74BC47-977D-4245-87E2-8FFA5F55E6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A5E27D4-F17B-41E1-8BB3-49EA32619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1F7A452A-65B8-45C4-9BA5-1D46E1DC3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48374D6-A328-4A53-97BD-E03E35637C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02217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64711B-B564-4EF4-9A34-5EC1B0C8E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7D355B7-5F29-4292-A1AC-A8EE4836C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A83450B-F95D-477A-A48D-2D1A8132CA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A03114B-7BF5-426B-A8EC-247695A53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96172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35B3606-0F60-487E-AA81-4561F5A5F9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820FE2DD-2A67-4576-8F84-3FE2FA535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BFFBDE9-FCCF-4274-AC24-97B0F2356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0870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A212BBC-3B64-42C5-BA07-09BBECC3DC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7A625B-928D-4F9B-B714-B39578443C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E9E1A036-9815-4E17-B49B-1C8625989B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851F0C3-2CB3-4008-A7EC-A3E504A84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3C000BA-BCB5-4339-B573-24461FFAC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212645C-2C65-43D9-8AFA-62C6AF5C1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501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8135-58D3-4175-9BB6-B62252968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CAA24119-7B1A-4217-A7B5-B00EDA8BF8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A3A4EE0-0900-46F1-B961-56332618B2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3162FBD-35A7-4886-A180-778F54AD28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0881D3F-C6FA-4E1A-AD64-A4F16DC57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0BD94BF-149D-470D-8D96-164C999C6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0566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FE0C58-7B38-41EE-8B6E-E12F28A670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C99E931-4AB3-493E-BADD-3DD43F054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BCFE37D-E786-4CE5-8AFF-395040D36B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1D3F2-0868-4D66-8E8B-A1FC38D2AE35}" type="datetimeFigureOut">
              <a:rPr lang="ru-RU" smtClean="0"/>
              <a:t>30.10.2019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791CEFC-46D7-4554-89B8-FA35B8A271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0A61FE-5A39-4248-AE14-67E0E36312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595BD1-E6D0-4EA8-A878-EBFCD6C7F28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594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6335055-7C78-4CE6-A990-AD2570697D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89986"/>
            <a:ext cx="9144000" cy="148238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«С музыкой дарим добро»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2C58ABB-E7AD-4576-9D20-558CA6C7B2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79095" y="1972366"/>
            <a:ext cx="4081669" cy="4110381"/>
          </a:xfrm>
        </p:spPr>
        <p:txBody>
          <a:bodyPr>
            <a:normAutofit fontScale="77500" lnSpcReduction="20000"/>
          </a:bodyPr>
          <a:lstStyle/>
          <a:p>
            <a:r>
              <a:rPr lang="ru-RU" sz="2800" i="1" dirty="0"/>
              <a:t>Преподаватель по специальности «фортепиано», Муниципального бюджетного учреждения дополнительного образования «Детская музыкальная школа» закрытого административно-территориального образования городской округ Звёздный городок Московской области Мозоль Людмила Михайловна.</a:t>
            </a:r>
            <a:endParaRPr lang="ru-RU" sz="2800" dirty="0"/>
          </a:p>
          <a:p>
            <a:br>
              <a:rPr lang="ru-RU" i="1" dirty="0"/>
            </a:br>
            <a:endParaRPr lang="ru-RU" dirty="0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DA174A71-5383-421D-8593-010AE06FFF7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972367"/>
            <a:ext cx="3432313" cy="43956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8213944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DB32C18A-4EAD-4CFA-B968-88CB8FB1B9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573" y="318052"/>
            <a:ext cx="11211339" cy="624177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2300" dirty="0"/>
              <a:t>Творить добро, дарить добро людям – как это необходимо. Не только для нас самих, но и для всей нашей планеты. А как впитывают нашу доброту дети - с отрытой душой и широко распахнутыми глазами. </a:t>
            </a:r>
          </a:p>
          <a:p>
            <a:pPr marL="0" indent="0">
              <a:buNone/>
            </a:pPr>
            <a:r>
              <a:rPr lang="ru-RU" sz="2300" dirty="0"/>
              <a:t>Как важно увлечь, заинтересовать, повести за собой, проявить выдумку и фантазию грамотность и профессионализм в работе с детьми.  И не менее важно достичь яркого исполнения чтобы с удовольствием слушали, восхищались, радовались встрече с музыкой.</a:t>
            </a:r>
          </a:p>
          <a:p>
            <a:pPr marL="0" indent="0">
              <a:buNone/>
            </a:pPr>
            <a:r>
              <a:rPr lang="ru-RU" sz="2300" dirty="0"/>
              <a:t>          Первый благотворительный концерт, организованный инициативной группой преподавателей ДМШ Звёздного городка был проведен ещё в 2014году в ГБУСО МО в городе Лосино-Петровском в доме-интернате «Домашний очаг» Московской области.  </a:t>
            </a:r>
          </a:p>
          <a:p>
            <a:pPr marL="0" indent="0">
              <a:buNone/>
            </a:pPr>
            <a:r>
              <a:rPr lang="ru-RU" sz="2300" dirty="0"/>
              <a:t>Это мероприятие послужило началом нашей концертно-шефской благотворительной деятельности. А позже уже стало традицией ехать с концертом к «бабушкам и дедушкам» … Как же тут не выучить поскорее новую пьесу, песню, не сыграть ярко, выразительно, не спеть весело и от души… </a:t>
            </a:r>
          </a:p>
          <a:p>
            <a:pPr marL="0" indent="0">
              <a:buNone/>
            </a:pPr>
            <a:r>
              <a:rPr lang="ru-RU" sz="2300" dirty="0"/>
              <a:t>Преподавателями нашей музыкальной школы была проведена предварительная творческая работа. Все участники последующих концертов с ответственностью и теплотой относились к благотворительным концертам: подбирались интересные музыкальные произведения, составлялась яркая программа. Ансамбль скрипачей, гитаристов, вокальные номера, фортепианные произведения были встречены овациями и аплодисментами. </a:t>
            </a:r>
          </a:p>
          <a:p>
            <a:pPr marL="0" indent="0">
              <a:buNone/>
            </a:pPr>
            <a:r>
              <a:rPr lang="ru-RU" sz="2300" dirty="0"/>
              <a:t>А далее последовали ряд концертов: в ГКОУ МО «Доверие» где нас с нетерпением ждали дети, оставшиеся без попечения родителей и ГКУСО МО «Балашихинский РЦ «Росинка – отделение «Мать и дитя» дети и подростки с ограниченными возможностями.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77593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469077AC-51FB-4BF0-8EDB-38CE08B934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026" y="238028"/>
            <a:ext cx="12032974" cy="6563701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ru-RU" sz="3300" b="1" u="sng" dirty="0"/>
              <a:t>Цель нашей концертной деятельности: </a:t>
            </a:r>
            <a:endParaRPr lang="ru-RU" sz="3300" dirty="0"/>
          </a:p>
          <a:p>
            <a:pPr marL="0" indent="0">
              <a:buNone/>
            </a:pPr>
            <a:r>
              <a:rPr lang="ru-RU" sz="3300" dirty="0"/>
              <a:t>- Донести до детей информацию о проблеме пожилых людей, детей с ограниченными возможностями, с целью бережного отношения, проявления заботы, внимания, сопереживания и помощи.</a:t>
            </a:r>
          </a:p>
          <a:p>
            <a:pPr marL="0" indent="0">
              <a:buNone/>
            </a:pPr>
            <a:r>
              <a:rPr lang="ru-RU" sz="3300" dirty="0"/>
              <a:t>- Охватить концертно-благотворительной шефской деятельностью большее количество учащихся с целью проявления желания доставить радость слушателю.</a:t>
            </a:r>
          </a:p>
          <a:p>
            <a:pPr marL="0" indent="0">
              <a:buNone/>
            </a:pPr>
            <a:r>
              <a:rPr lang="ru-RU" sz="3300" dirty="0"/>
              <a:t>- Творческое самовыражение учащихся.</a:t>
            </a:r>
          </a:p>
          <a:p>
            <a:pPr>
              <a:buFontTx/>
              <a:buChar char="-"/>
            </a:pPr>
            <a:r>
              <a:rPr lang="ru-RU" sz="3300" dirty="0"/>
              <a:t>популяризация добровольчества и </a:t>
            </a:r>
            <a:r>
              <a:rPr lang="ru-RU" sz="3300" dirty="0" err="1"/>
              <a:t>волонтерства</a:t>
            </a:r>
            <a:r>
              <a:rPr lang="ru-RU" sz="3300" dirty="0"/>
              <a:t>.</a:t>
            </a:r>
          </a:p>
          <a:p>
            <a:pPr marL="0" indent="0">
              <a:buNone/>
            </a:pPr>
            <a:r>
              <a:rPr lang="ru-RU" sz="3300" b="1" u="sng" dirty="0"/>
              <a:t>Задача нашей деятельности:</a:t>
            </a:r>
            <a:endParaRPr lang="ru-RU" sz="3300" dirty="0"/>
          </a:p>
          <a:p>
            <a:pPr marL="0" indent="0">
              <a:buNone/>
            </a:pPr>
            <a:r>
              <a:rPr lang="ru-RU" sz="3300" dirty="0"/>
              <a:t>- Развивать у детей чувство сопричастности, сопереживания и милосердия в независимости от социального статуса и материального положения.</a:t>
            </a:r>
          </a:p>
          <a:p>
            <a:pPr marL="0" indent="0">
              <a:buNone/>
            </a:pPr>
            <a:r>
              <a:rPr lang="ru-RU" sz="3300" dirty="0"/>
              <a:t> - воспитывать культуру общения через музыкальное исполнение и искусство.</a:t>
            </a:r>
          </a:p>
          <a:p>
            <a:pPr marL="0" indent="0">
              <a:buNone/>
            </a:pPr>
            <a:r>
              <a:rPr lang="ru-RU" sz="3300" dirty="0"/>
              <a:t>- приобщать к миру музыки как слушателей так и самих исполнителей.</a:t>
            </a:r>
          </a:p>
          <a:p>
            <a:pPr marL="0" indent="0">
              <a:buNone/>
            </a:pPr>
            <a:r>
              <a:rPr lang="ru-RU" sz="3300" dirty="0"/>
              <a:t>- Раскрытие творческого потенциала каждого из участников.</a:t>
            </a:r>
          </a:p>
          <a:p>
            <a:pPr marL="0" indent="0">
              <a:buNone/>
            </a:pPr>
            <a:r>
              <a:rPr lang="ru-RU" sz="3300" dirty="0"/>
              <a:t>Достигнутые результаты за последние годы  - это качественное, яркое интересное исполнение на концерте всегда оценивается слушателем. Если ты понравился – тебя приглашают ещё и ещё раз. Тебя с нетерпением ждут. </a:t>
            </a:r>
          </a:p>
          <a:p>
            <a:pPr marL="0" indent="0">
              <a:buNone/>
            </a:pPr>
            <a:r>
              <a:rPr lang="ru-RU" sz="3300" b="1" u="sng" dirty="0"/>
              <a:t>Социальная значимость нашей деятельности:</a:t>
            </a:r>
          </a:p>
          <a:p>
            <a:pPr marL="0" indent="0">
              <a:buNone/>
            </a:pPr>
            <a:r>
              <a:rPr lang="ru-RU" sz="3300" dirty="0"/>
              <a:t>- Важно знать, что ты не одинок, что рядом есть люди которые поймут, поддержат, не оставят по жизни или в трудную минуту. Мы идем с концертами и несем с музыкой добро, радость, сопереживание и сочувствие. </a:t>
            </a:r>
          </a:p>
          <a:p>
            <a:pPr marL="0" indent="0">
              <a:buNone/>
            </a:pPr>
            <a:r>
              <a:rPr lang="ru-RU" sz="3300" dirty="0"/>
              <a:t>Это важно для каждого из нас, такие встречи, несущие в себе глубокое содержание, одинаково нужны как пожилым людям, детям с ограниченными возможностями, так и юным музыкантам. За период с 2014-2019 года было проведено более 30 концертов, в которых приняли участие более 200 человек учащихся и более 30 преподавателей, которые постоянно готовили разных учащихся. </a:t>
            </a:r>
          </a:p>
          <a:p>
            <a:pPr marL="0" indent="0">
              <a:buNone/>
            </a:pPr>
            <a:r>
              <a:rPr lang="ru-RU" sz="3300" dirty="0"/>
              <a:t>Все эти благотворительные концерты сплачивают весь коллектив, учащихся и родителей.</a:t>
            </a:r>
          </a:p>
        </p:txBody>
      </p:sp>
    </p:spTree>
    <p:extLst>
      <p:ext uri="{BB962C8B-B14F-4D97-AF65-F5344CB8AC3E}">
        <p14:creationId xmlns:p14="http://schemas.microsoft.com/office/powerpoint/2010/main" val="9493102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09C7A74-F756-47E2-958D-7748003AE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u="sng" dirty="0"/>
              <a:t>Урок-концерт в </a:t>
            </a:r>
            <a:r>
              <a:rPr lang="ru-RU" b="1" u="sng" dirty="0" err="1"/>
              <a:t>Алмазовской</a:t>
            </a:r>
            <a:r>
              <a:rPr lang="ru-RU" b="1" u="sng" dirty="0"/>
              <a:t> школе-интернате «ГКОУ МО «Доверие»</a:t>
            </a:r>
            <a:br>
              <a:rPr lang="ru-RU" dirty="0"/>
            </a:b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D82B7D45-03D5-483A-BAF7-8EE6DCE81F26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2368412"/>
            <a:ext cx="5715000" cy="379095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C303707-0426-44DC-907B-9E05B03E4F7A}"/>
              </a:ext>
            </a:extLst>
          </p:cNvPr>
          <p:cNvSpPr/>
          <p:nvPr/>
        </p:nvSpPr>
        <p:spPr>
          <a:xfrm>
            <a:off x="602973" y="2368412"/>
            <a:ext cx="5090491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- Здравствуйте ребята и взрослые!</a:t>
            </a:r>
            <a:endParaRPr lang="ru-RU" dirty="0"/>
          </a:p>
          <a:p>
            <a:r>
              <a:rPr lang="ru-RU" dirty="0"/>
              <a:t>Здравствуйте дороге наши слушатели. Сегодня 14 января в Старый Новый год вас поздравить пришли ребята и учителя Детской музыкальной школы Звездного городка. Мы пришли не просто так, а с подарками. Но подарки наши не обычные. А какие? Вы сейчас узнаете. </a:t>
            </a:r>
          </a:p>
          <a:p>
            <a:r>
              <a:rPr lang="ru-RU" dirty="0"/>
              <a:t>Но прежде сами назовите какие музыкальные инструменты вы знаете </a:t>
            </a:r>
            <a:r>
              <a:rPr lang="ru-RU" b="1" dirty="0"/>
              <a:t>(ответы детей)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6644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A7C40386-F211-445C-B2C6-0986428A7D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77079"/>
            <a:ext cx="10515600" cy="618876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ru-RU" dirty="0"/>
              <a:t>Отгадайте загадки:</a:t>
            </a:r>
          </a:p>
          <a:p>
            <a:pPr marL="0" indent="0">
              <a:buNone/>
            </a:pPr>
            <a:r>
              <a:rPr lang="ru-RU" i="1" dirty="0"/>
              <a:t>- Снег на полях, реки во льдах, вьюга гуляет, когда это бывает?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(Зима)</a:t>
            </a:r>
            <a:endParaRPr lang="ru-RU" dirty="0"/>
          </a:p>
          <a:p>
            <a:pPr marL="0" indent="0">
              <a:buNone/>
            </a:pPr>
            <a:r>
              <a:rPr lang="ru-RU" b="1" i="1" dirty="0"/>
              <a:t>- </a:t>
            </a:r>
            <a:r>
              <a:rPr lang="ru-RU" i="1" dirty="0"/>
              <a:t>Невидимкой осторожно он является ко мне и рисует как художник он узоры на окне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(Моро)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- Белая морковка зимой растет…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(Сосулька)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Молодцы ребята, все загадки отгадали.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А теперь загадки посложнее:</a:t>
            </a:r>
            <a:endParaRPr lang="ru-RU" dirty="0"/>
          </a:p>
          <a:p>
            <a:pPr marL="0" indent="0">
              <a:buNone/>
            </a:pPr>
            <a:r>
              <a:rPr lang="ru-RU" i="1" dirty="0"/>
              <a:t>- Громче – тише, громче – тише, все игру мою услышат. Бью по клавишам я рьяно, инструмент мой…</a:t>
            </a:r>
            <a:endParaRPr lang="ru-RU" dirty="0"/>
          </a:p>
          <a:p>
            <a:pPr marL="0" indent="0">
              <a:buNone/>
            </a:pPr>
            <a:r>
              <a:rPr lang="ru-RU" b="1" dirty="0"/>
              <a:t>(Фортепиано)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- С Итальянского переводится «форте» - громко, «пиано» - тихо.  Фортепиано имеет две разновидности – пианино и рояль. Это струнный, ударно-клавишный музыкальный инструмент. Изобретен итальянским мастером Бартоломео </a:t>
            </a:r>
            <a:r>
              <a:rPr lang="ru-RU" dirty="0" err="1"/>
              <a:t>Кристофори</a:t>
            </a:r>
            <a:r>
              <a:rPr lang="ru-RU" dirty="0"/>
              <a:t> в 1709 году. С тех пор многие великие мастера работали над совершенством этого инструмента, а композиторы сочиняли музыку. В 20м веке появились новые инструменты: электронное пианино, синтезатор.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37387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FE3787EF-5FAF-418B-B648-D3A259ECAB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4496" y="363661"/>
            <a:ext cx="5230378" cy="2358915"/>
          </a:xfrm>
        </p:spPr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ru-RU" b="1" dirty="0"/>
              <a:t>1.</a:t>
            </a:r>
            <a:r>
              <a:rPr lang="ru-RU" dirty="0"/>
              <a:t> Наш великий русский композитор (показ портрета композитора) Пётр Ильич Чайковский написал для детей «Детский альбом». </a:t>
            </a:r>
          </a:p>
          <a:p>
            <a:pPr marL="0" indent="0">
              <a:buNone/>
            </a:pPr>
            <a:r>
              <a:rPr lang="ru-RU" u="sng" dirty="0"/>
              <a:t>Ученик исполняет пьесу «Баба-Яга».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А теперь вторая загадка:</a:t>
            </a:r>
          </a:p>
          <a:p>
            <a:pPr marL="0" indent="0">
              <a:buNone/>
            </a:pPr>
            <a:r>
              <a:rPr lang="ru-RU" dirty="0"/>
              <a:t>- Как </a:t>
            </a:r>
            <a:r>
              <a:rPr lang="ru-RU" dirty="0" err="1"/>
              <a:t>буд</a:t>
            </a:r>
            <a:r>
              <a:rPr lang="ru-RU" dirty="0"/>
              <a:t>-то девушка запела, и в зале словно посветлело, скользит мелодия так гибко, затихло всё: играет…</a:t>
            </a:r>
          </a:p>
          <a:p>
            <a:pPr marL="0" indent="0">
              <a:buNone/>
            </a:pPr>
            <a:r>
              <a:rPr lang="ru-RU" b="1" dirty="0"/>
              <a:t>(Скрипка)</a:t>
            </a:r>
            <a:endParaRPr lang="ru-RU" dirty="0"/>
          </a:p>
          <a:p>
            <a:pPr marL="0" indent="0">
              <a:buNone/>
            </a:pP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27A1052-7F71-40B5-8D56-6501BDD872B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3904" y="363661"/>
            <a:ext cx="5943600" cy="395732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8B79DB7B-09FD-49EC-AD2D-0694A4B2A045}"/>
              </a:ext>
            </a:extLst>
          </p:cNvPr>
          <p:cNvSpPr/>
          <p:nvPr/>
        </p:nvSpPr>
        <p:spPr>
          <a:xfrm>
            <a:off x="354495" y="4465984"/>
            <a:ext cx="11612217" cy="23589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Скрипка – смычковый струнный музыкальный инструмент. Изначально был народным инструментом, затем стал королевским. Италия славилась производством скрипок, среди которых скрипки Страдивари и Гварнери. В настоящее время ценятся очень высоко! Точная дата рождения скрипки не известна, но приблизительно это конец 15, начало 16 веков. Самые первые скрипки делали те же мастера, что производили лютни и виолы, а потом появились скрипичные мастера.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Ученик музыкальной школы рассказывает о скрипке: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У скрипки голос звонкий, четыре струнки тонких, по ним смычок гуляет и звуки извлекает.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9684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F22D94A-2E4D-4183-98F9-9C8A739B2739}"/>
              </a:ext>
            </a:extLst>
          </p:cNvPr>
          <p:cNvSpPr/>
          <p:nvPr/>
        </p:nvSpPr>
        <p:spPr>
          <a:xfrm>
            <a:off x="132522" y="140447"/>
            <a:ext cx="1099930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2.</a:t>
            </a:r>
            <a:r>
              <a:rPr lang="ru-RU" dirty="0"/>
              <a:t> </a:t>
            </a:r>
            <a:r>
              <a:rPr lang="ru-RU" u="sng" dirty="0"/>
              <a:t>Е. </a:t>
            </a:r>
            <a:r>
              <a:rPr lang="ru-RU" u="sng" dirty="0" err="1"/>
              <a:t>Элгар</a:t>
            </a:r>
            <a:r>
              <a:rPr lang="ru-RU" u="sng" dirty="0"/>
              <a:t> «Привет любви».</a:t>
            </a:r>
            <a:r>
              <a:rPr lang="ru-RU" dirty="0"/>
              <a:t> Исполняет учащаяся музыкальной школы</a:t>
            </a:r>
          </a:p>
          <a:p>
            <a:r>
              <a:rPr lang="ru-RU" b="1" dirty="0"/>
              <a:t>3. </a:t>
            </a:r>
            <a:r>
              <a:rPr lang="ru-RU" dirty="0"/>
              <a:t>А теперь послушайте ансамбль в исполнении скрипки и фортепиано.</a:t>
            </a:r>
          </a:p>
          <a:p>
            <a:r>
              <a:rPr lang="ru-RU" u="sng" dirty="0"/>
              <a:t>Звучит «Сентиментальный вальс» П. И. Чайковского.</a:t>
            </a:r>
            <a:endParaRPr lang="ru-RU" dirty="0"/>
          </a:p>
          <a:p>
            <a:r>
              <a:rPr lang="ru-RU" b="1" dirty="0"/>
              <a:t>4.</a:t>
            </a:r>
            <a:r>
              <a:rPr lang="ru-RU" dirty="0"/>
              <a:t> Расскажу я вам, ребята, в древние века… дунул тихий ветерок в трубку тростника. Человек услышал вдруг нежный мелодичный звук, и родился в тот момент музыкальный инструмент… </a:t>
            </a:r>
            <a:r>
              <a:rPr lang="ru-RU" b="1" dirty="0"/>
              <a:t>(Флейта)</a:t>
            </a:r>
            <a:endParaRPr lang="ru-RU" dirty="0"/>
          </a:p>
          <a:p>
            <a:r>
              <a:rPr lang="ru-RU" dirty="0"/>
              <a:t>Флейта один из самых древних духовых музыкальных инструментов. Из группы деревянно-духовых. Звучание флейты похоже на пение птиц, на журчание ручейка. </a:t>
            </a:r>
          </a:p>
          <a:p>
            <a:r>
              <a:rPr lang="ru-RU" dirty="0"/>
              <a:t>Чудесная трубочка, не простая дудочка. Бывает золотой, фарфоровой, костяной. Изумительно поёт, всех в концертный зал зовёт.</a:t>
            </a:r>
          </a:p>
          <a:p>
            <a:r>
              <a:rPr lang="ru-RU" u="sng" dirty="0"/>
              <a:t>А. </a:t>
            </a:r>
            <a:r>
              <a:rPr lang="ru-RU" u="sng" dirty="0" err="1"/>
              <a:t>Онеггер</a:t>
            </a:r>
            <a:r>
              <a:rPr lang="ru-RU" u="sng" dirty="0"/>
              <a:t> «Танец козы»</a:t>
            </a:r>
            <a:r>
              <a:rPr lang="ru-RU" dirty="0"/>
              <a:t> исполняет учащийся музыкальной школы – Флейта.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3192DBCC-B64C-4A94-870F-C4A978E26A32}"/>
              </a:ext>
            </a:extLst>
          </p:cNvPr>
          <p:cNvSpPr/>
          <p:nvPr/>
        </p:nvSpPr>
        <p:spPr>
          <a:xfrm>
            <a:off x="132522" y="3129816"/>
            <a:ext cx="6096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/>
              <a:t>5. </a:t>
            </a:r>
            <a:r>
              <a:rPr lang="ru-RU" dirty="0"/>
              <a:t>Он на солнце заблестит, нежным звуком одарит. В джазе самый первый он, серебристый … </a:t>
            </a:r>
            <a:r>
              <a:rPr lang="ru-RU" b="1" dirty="0"/>
              <a:t>(Саксофон)</a:t>
            </a:r>
            <a:endParaRPr lang="ru-RU" dirty="0"/>
          </a:p>
          <a:p>
            <a:r>
              <a:rPr lang="ru-RU" dirty="0"/>
              <a:t>Саксофон деревянно-духовой музыкальный инструмент, изобретен был в 1842 году бельгийским музыкальным мастером Адольфом Саксом. Он относится к деревянным музыкальным инструментам т.к. звукоизвлечение в нем происходит при помощи деревянной трости как в кларнете, фаготе, гобое. А в трубе, тромбоне, валторне (медные духовые инструменты) звук извлекается при помощи металлического мундштука. Различаются саксофоны: бас, баритон, тенор и альт. </a:t>
            </a:r>
          </a:p>
          <a:p>
            <a:r>
              <a:rPr lang="ru-RU" u="sng" dirty="0"/>
              <a:t>Андрей Петров «Песенка о морском дьяволе»</a:t>
            </a:r>
            <a:r>
              <a:rPr lang="ru-RU" dirty="0"/>
              <a:t> исполняет учащийся на альт-саксофоне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6B4E0503-D64F-40D7-B990-750EDD45873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3809" y="3002769"/>
            <a:ext cx="5605669" cy="37147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6892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AE4E2431-E4BC-4F45-A32B-DE76F13C008D}"/>
              </a:ext>
            </a:extLst>
          </p:cNvPr>
          <p:cNvSpPr/>
          <p:nvPr/>
        </p:nvSpPr>
        <p:spPr>
          <a:xfrm>
            <a:off x="304801" y="212035"/>
            <a:ext cx="11542642" cy="63155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6.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Звенит струна, поёт она,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 песня всем её слышна.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Шесть струн играют что угодно,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 инструмент тот вечно модный. Он никогда не станет старым, тот инструмент зовем…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(Гитарой)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Гитара – струнный щипковый музыкальный инструмент. История гитары уходит далеко в прошлое. Предшественники гитары кифары, лютни. Сначала гитары были - трехструнные,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четырех струнные. Затем в Испании появились пяти струнные гитары и стали называться Испанской гитарой в 16м веке. В 18м веке в Испании появились шести струнные гитар и стали любимым музыкальным инструментом. А семи струнные гитары появились в России.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Преподаватель по классу гитары исполняет своё произведение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«Акварель»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7. </a:t>
            </a:r>
            <a:r>
              <a:rPr lang="ru-RU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Звучит В. Беллини ария «</a:t>
            </a:r>
            <a:r>
              <a:rPr lang="en-US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Casta</a:t>
            </a:r>
            <a:r>
              <a:rPr lang="en-US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diva</a:t>
            </a:r>
            <a:r>
              <a:rPr lang="ru-RU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 из оперы «Норма»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в исполнении преподавателя по классу скрипки, концертмейстер учащийся музыкальной школы.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8.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«На большом воздушном шаре» - песня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Исполняет учащаяся музыкальной школы класс вокала.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9.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«Улыбайся» - песня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Исполняет учащаяся музыкальной школы класс вокала.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Наш концерт окончен, благодарим за внимание, с Новым годом, до новых встреч. 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77856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1379</Words>
  <Application>Microsoft Office PowerPoint</Application>
  <PresentationFormat>Широкоэкранный</PresentationFormat>
  <Paragraphs>71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Тема Office</vt:lpstr>
      <vt:lpstr>«С музыкой дарим добро» </vt:lpstr>
      <vt:lpstr>Презентация PowerPoint</vt:lpstr>
      <vt:lpstr>Презентация PowerPoint</vt:lpstr>
      <vt:lpstr>Урок-концерт в Алмазовской школе-интернате «ГКОУ МО «Доверие»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«С музыкой дарим добро»</dc:title>
  <dc:creator>VINT</dc:creator>
  <cp:lastModifiedBy>VINT</cp:lastModifiedBy>
  <cp:revision>4</cp:revision>
  <dcterms:created xsi:type="dcterms:W3CDTF">2019-10-29T21:51:26Z</dcterms:created>
  <dcterms:modified xsi:type="dcterms:W3CDTF">2019-10-29T22:19:04Z</dcterms:modified>
</cp:coreProperties>
</file>