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6B439-6651-4325-9441-121E4B3666B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EF2A-F41D-45A1-9239-C6039180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azukrashki.com/uploads/raskraski/2014/07/30/2402/preview_druzia-iz-prostokvashino.png" TargetMode="External"/><Relationship Id="rId3" Type="http://schemas.openxmlformats.org/officeDocument/2006/relationships/hyperlink" Target="http://img0.liveinternet.ru/images/foto/b/2/apps/1/442/1442334_a2624a44ff4d.jpg" TargetMode="External"/><Relationship Id="rId7" Type="http://schemas.openxmlformats.org/officeDocument/2006/relationships/slide" Target="slide1.xml"/><Relationship Id="rId2" Type="http://schemas.openxmlformats.org/officeDocument/2006/relationships/hyperlink" Target="https://arhivurokov.ru/kopilka/up/html/2017/01/16/k_587cff9466ee9/380167_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9306/218307002.12/0_e8221_cc21f718_S" TargetMode="External"/><Relationship Id="rId5" Type="http://schemas.openxmlformats.org/officeDocument/2006/relationships/hyperlink" Target="https://ozon-st.cdn.ngenix.net/multimedia/1012152406.jpg" TargetMode="External"/><Relationship Id="rId4" Type="http://schemas.openxmlformats.org/officeDocument/2006/relationships/hyperlink" Target="https://files.ladoshki.com/data/goesdown/Uspenskiy_Eduard/pics/_author.jpg" TargetMode="External"/><Relationship Id="rId9" Type="http://schemas.openxmlformats.org/officeDocument/2006/relationships/hyperlink" Target="http://skazvikt.ucoz.ru/forum/2-46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Автор: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Мануилина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Евгения Анатольевна,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МБОУ «СОШ№14» г.Братска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Иркутской области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32857"/>
            <a:ext cx="7128792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гости</a:t>
            </a:r>
          </a:p>
          <a:p>
            <a:pPr algn="ctr"/>
            <a:r>
              <a:rPr lang="ru-RU" sz="6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</a:p>
          <a:p>
            <a:pPr algn="ctr"/>
            <a:r>
              <a:rPr lang="ru-RU" sz="60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Простоквашино</a:t>
            </a:r>
            <a:endParaRPr lang="ru-RU" sz="60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78904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Литературное чтение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УМК любой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8172400" y="5589240"/>
            <a:ext cx="720080" cy="7200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484784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Интерактивная раскраска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Какая  любимая обувь была у Шарика? 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Кроссовки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Валенки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Кеды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Кто такой Печкин?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Повар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Моряк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Почтальон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послал почтальон Печкин маме и папе дяди Фёдора для опознания?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Фотографию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Пуговицу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Одежду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Какую награду получил Печкин за мальчика?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Бинокль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Ружье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Велосипед</a:t>
            </a:r>
          </a:p>
        </p:txBody>
      </p:sp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Какое имя дали телёнку Дядя Фёдор, пёс и кот?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Гаврюша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Гномик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Вася</a:t>
            </a:r>
          </a:p>
        </p:txBody>
      </p:sp>
      <p:pic>
        <p:nvPicPr>
          <p:cNvPr id="10" name="Рисунок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кем охотился с фоторужьём пёс Шарик? 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 мышкой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 зайцем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 бабочками</a:t>
            </a:r>
          </a:p>
        </p:txBody>
      </p:sp>
      <p:pic>
        <p:nvPicPr>
          <p:cNvPr id="9" name="Рисунок 8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340768"/>
            <a:ext cx="3744416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 начиналась история этого мультфильма в пионерском лагере, где тогда ещё молодой Эдуард Успенский подрабатывал библиотекарем. Интересных книг на всех детей не хватало, и начинающий писатель, чтобы развлечь малышей стал придумывать как бы вечернюю сказку - приключения жителей деревни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Простоквашино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славного Дяди Федора, преданного и честного Шарика, потрясающе умного, немного ироничного кота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Матроскина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 старенького почтальона Печкина.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5570"/>
          <a:stretch>
            <a:fillRect/>
          </a:stretch>
        </p:blipFill>
        <p:spPr bwMode="auto">
          <a:xfrm>
            <a:off x="611560" y="1124744"/>
            <a:ext cx="4211960" cy="5400600"/>
          </a:xfrm>
          <a:prstGeom prst="round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260648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"Я всегда знал, что буду писать для детей»</a:t>
            </a:r>
          </a:p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        Эдуард Успенский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50" name="AutoShape 2" descr="Картинки по запросу э.усп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э.усп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э.усп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endshow" highlightClick="1"/>
          </p:cNvPr>
          <p:cNvSpPr/>
          <p:nvPr/>
        </p:nvSpPr>
        <p:spPr>
          <a:xfrm>
            <a:off x="8172400" y="558924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files.ladoshki.com/data/goesdown/Uspenskiy_Eduard/pics/_auth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120345" cy="37444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564904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Картинки</a:t>
            </a:r>
          </a:p>
          <a:p>
            <a:r>
              <a:rPr lang="en-US" dirty="0" smtClean="0">
                <a:hlinkClick r:id="rId2"/>
              </a:rPr>
              <a:t>https://arhivurokov.ru/kopilka/up/html/2017/01/16/k_587cff9466ee9/380167_2.png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фон презентации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http://img0.liveinternet.ru/images/foto/b/2/apps/1/442/1442334_a2624a44ff4d.jpg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770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 Э.Успенского</a:t>
            </a:r>
          </a:p>
          <a:p>
            <a:r>
              <a:rPr lang="en-US" dirty="0" smtClean="0">
                <a:hlinkClick r:id="rId4"/>
              </a:rPr>
              <a:t>https://files.ladoshki.com/data/goesdown/Uspenskiy_Eduard/pics/_author.jpg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8498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https://ozon-st.cdn.ngenix.net/multimedia/1012152406.jpg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https://img-fotki.yandex.ru/get/9306/218307002.12/0_e8221_cc21f718_S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Управляющая кнопка: возврат 7">
            <a:hlinkClick r:id="rId7" action="ppaction://hlinksldjump" highlightClick="1"/>
          </p:cNvPr>
          <p:cNvSpPr/>
          <p:nvPr/>
        </p:nvSpPr>
        <p:spPr>
          <a:xfrm>
            <a:off x="8172400" y="5589240"/>
            <a:ext cx="720080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8"/>
          </p:cNvPr>
          <p:cNvSpPr txBox="1"/>
          <p:nvPr/>
        </p:nvSpPr>
        <p:spPr>
          <a:xfrm>
            <a:off x="827584" y="486916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Картинка -раскраска</a:t>
            </a:r>
            <a:endParaRPr lang="ru-RU" dirty="0" smtClean="0">
              <a:hlinkClick r:id="rId8"/>
            </a:endParaRPr>
          </a:p>
          <a:p>
            <a:r>
              <a:rPr lang="en-US" dirty="0" smtClean="0">
                <a:hlinkClick r:id="rId8"/>
              </a:rPr>
              <a:t>http://razukrashki.com/uploads/raskraski/2014/07/30/2402/preview_druzia-iz-prostokvashino.png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9087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Вопросы викторины</a:t>
            </a:r>
          </a:p>
          <a:p>
            <a:r>
              <a:rPr lang="en-US" dirty="0" smtClean="0">
                <a:hlinkClick r:id="rId9"/>
              </a:rPr>
              <a:t>http://skazvikt.ucoz.ru/forum/2-46-1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1555" y="188640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923928" y="2060848"/>
            <a:ext cx="4968552" cy="3312368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Дорогие ребята</a:t>
            </a:r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>хотите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узнать историю создания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Простоквашино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?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Тогда  рисуйте!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 случае правильного ответа следуйте к следующему слайду.</a:t>
            </a:r>
          </a:p>
        </p:txBody>
      </p:sp>
      <p:pic>
        <p:nvPicPr>
          <p:cNvPr id="6" name="Рисунок 5" descr="380167_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565760" cy="3059214"/>
          </a:xfrm>
          <a:prstGeom prst="rect">
            <a:avLst/>
          </a:prstGeom>
        </p:spPr>
      </p:pic>
      <p:sp>
        <p:nvSpPr>
          <p:cNvPr id="16386" name="AutoShape 2" descr="Картинки по запросу солнышк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солнышк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_e8221_cc21f71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04664"/>
            <a:ext cx="3024336" cy="2923525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5589240"/>
            <a:ext cx="72008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7577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88641"/>
            <a:ext cx="88924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какой книге живут говорящие собака и кот?</a:t>
            </a:r>
            <a:endParaRPr lang="ru-RU" sz="32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Крокодил Гена и его друзья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Дядя Федор, пёс и кот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Следствие ведут колобки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88641"/>
            <a:ext cx="80648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дядя Фёдор ушёл из  дома?</a:t>
            </a:r>
            <a:endParaRPr lang="ru-RU" sz="32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Родители не разрешили играть в комнате 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Родители не разрешали дома заводить животных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Родители не купили ему собаку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88641"/>
            <a:ext cx="806489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звали кота дяди Фёдора?</a:t>
            </a:r>
            <a:endParaRPr lang="ru-RU" sz="36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Мурзик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Котофей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Матроскин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Кто о себе сказал: «Я могу и картошку окучивать задними лапами. И посуду мыть – языком облизывать. И места мне не надо, я могу на улице спать»?</a:t>
            </a:r>
            <a:endParaRPr lang="ru-RU" sz="2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Пёс Шарик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Кот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Матроскин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Дядя Фёдор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 descr="3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320480" cy="551723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нужно было коту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Матроскину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для счастья?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Ружьё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Молоко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Корову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Каким словам учил кот галчонка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Хватайку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Как дела?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Кто там?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Доброе утро!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1"/>
            <a:ext cx="87129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 назвали корову? 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20072" y="1988840"/>
            <a:ext cx="3600400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Бурёнка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5292080" y="3717032"/>
            <a:ext cx="35283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Зойка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292080" y="5301208"/>
            <a:ext cx="35283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Мурка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558924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368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2017-08-29T23:53:05Z</dcterms:created>
  <dcterms:modified xsi:type="dcterms:W3CDTF">2019-11-24T00:56:40Z</dcterms:modified>
</cp:coreProperties>
</file>