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16" r:id="rId2"/>
    <p:sldId id="277" r:id="rId3"/>
    <p:sldId id="281" r:id="rId4"/>
    <p:sldId id="284" r:id="rId5"/>
    <p:sldId id="286" r:id="rId6"/>
    <p:sldId id="287" r:id="rId7"/>
    <p:sldId id="291" r:id="rId8"/>
    <p:sldId id="292" r:id="rId9"/>
    <p:sldId id="293" r:id="rId10"/>
    <p:sldId id="301" r:id="rId11"/>
    <p:sldId id="295" r:id="rId12"/>
    <p:sldId id="314" r:id="rId13"/>
    <p:sldId id="297" r:id="rId14"/>
    <p:sldId id="302" r:id="rId15"/>
    <p:sldId id="298" r:id="rId16"/>
    <p:sldId id="299" r:id="rId17"/>
    <p:sldId id="300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11B"/>
    <a:srgbClr val="CCBB58"/>
    <a:srgbClr val="AFB94F"/>
    <a:srgbClr val="9DA743"/>
    <a:srgbClr val="242424"/>
    <a:srgbClr val="2C302D"/>
    <a:srgbClr val="444A46"/>
    <a:srgbClr val="0B240A"/>
    <a:srgbClr val="00E3DE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6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аиа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B495C-1F36-4C16-BBEA-A2355BB7149C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679B5-3FC5-4070-A186-F390CC3922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256563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аиа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30B85-1D6C-4152-8DA2-60C0659863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285DB-4BB2-4045-8389-1F2C050C7D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59106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2;&#1091;&#1083;&#1100;&#1090;&#1080;&#1084;&#1077;&#1076;&#1080;&#1072;%20&#1091;&#1088;&#1086;&#1082;%20&#1074;%20&#1089;&#1086;&#1074;&#1088;&#1077;&#1084;&#1077;&#1085;&#1085;&#1086;&#1081;%20&#1096;&#1082;&#1086;&#1083;&#1077;\&#1052;&#1086;&#1088;&#1089;&#1082;&#1086;&#1077;%20&#1087;&#1091;&#1090;&#1077;&#1096;&#1077;&#1089;&#1090;&#1074;&#1080;&#1077;\02%20&#1052;&#1086;&#1088;&#1089;&#1082;&#1086;&#1077;%20&#1087;&#1086;&#1073;&#1077;&#1088;&#1077;&#1078;&#1100;&#1077;%20-%20&#1079;&#1074;&#1091;&#1082;&#1080;%20&#1087;&#1088;&#1080;&#1073;&#1086;&#1103;.mp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2;&#1091;&#1083;&#1100;&#1090;&#1080;&#1084;&#1077;&#1076;&#1080;&#1072;%20&#1091;&#1088;&#1086;&#1082;%20&#1074;%20&#1089;&#1086;&#1074;&#1088;&#1077;&#1084;&#1077;&#1085;&#1085;&#1086;&#1081;%20&#1096;&#1082;&#1086;&#1083;&#1077;\&#1052;&#1086;&#1088;&#1089;&#1082;&#1086;&#1077;%20&#1087;&#1091;&#1090;&#1077;&#1096;&#1077;&#1089;&#1090;&#1074;&#1080;&#1077;\02%20&#1052;&#1086;&#1088;&#1089;&#1082;&#1086;&#1077;%20&#1087;&#1086;&#1073;&#1077;&#1088;&#1077;&#1078;&#1100;&#1077;%20-%20&#1079;&#1074;&#1091;&#1082;&#1080;%20&#1087;&#1088;&#1080;&#1073;&#1086;&#1103;.mp3" TargetMode="External"/><Relationship Id="rId5" Type="http://schemas.openxmlformats.org/officeDocument/2006/relationships/hyperlink" Target="https://ru.wikipedia.org/wiki/%D0%9A%D0%BE%D0%BD%D1%82%D1%80-%D0%B0%D0%B4%D0%BC%D0%B8%D1%80%D0%B0%D0%BB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ru.wikipedia.org/wiki/%D0%A2%D0%B8%D1%8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 сентября\Картинки\mai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500042"/>
            <a:ext cx="7786742" cy="79406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09600">
                    <a:schemeClr val="accent1">
                      <a:lumMod val="60000"/>
                      <a:lumOff val="40000"/>
                      <a:alpha val="43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Удивительный остров Петрова</a:t>
            </a:r>
          </a:p>
          <a:p>
            <a:pPr algn="ctr"/>
            <a:r>
              <a:rPr lang="ru-RU" sz="2800" b="1" dirty="0" smtClean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09600">
                    <a:schemeClr val="accent1">
                      <a:lumMod val="60000"/>
                      <a:lumOff val="40000"/>
                      <a:alpha val="43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Исследовательская работа</a:t>
            </a:r>
          </a:p>
          <a:p>
            <a:pPr algn="ctr"/>
            <a:r>
              <a:rPr lang="ru-RU" sz="2800" b="1" dirty="0" smtClean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09600">
                    <a:schemeClr val="accent1">
                      <a:lumMod val="60000"/>
                      <a:lumOff val="40000"/>
                      <a:alpha val="43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учащихся Школы-интерната № 29 ОАО «РЖД»</a:t>
            </a:r>
          </a:p>
          <a:p>
            <a:pPr algn="ctr"/>
            <a:r>
              <a:rPr lang="ru-RU" sz="2800" b="1" dirty="0" err="1" smtClean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09600">
                    <a:schemeClr val="accent1">
                      <a:lumMod val="60000"/>
                      <a:lumOff val="40000"/>
                      <a:alpha val="43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Бессолицына</a:t>
            </a:r>
            <a:r>
              <a:rPr lang="ru-RU" sz="2800" b="1" dirty="0" smtClean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09600">
                    <a:schemeClr val="accent1">
                      <a:lumMod val="60000"/>
                      <a:lumOff val="40000"/>
                      <a:alpha val="43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Леонида, </a:t>
            </a:r>
          </a:p>
          <a:p>
            <a:pPr algn="ctr"/>
            <a:r>
              <a:rPr lang="ru-RU" sz="2800" b="1" dirty="0" smtClean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09600">
                    <a:schemeClr val="accent1">
                      <a:lumMod val="60000"/>
                      <a:lumOff val="40000"/>
                      <a:alpha val="43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Самборской Полины,</a:t>
            </a:r>
          </a:p>
          <a:p>
            <a:pPr algn="ctr"/>
            <a:r>
              <a:rPr lang="ru-RU" sz="2800" b="1" dirty="0" smtClean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09600">
                    <a:schemeClr val="accent1">
                      <a:lumMod val="60000"/>
                      <a:lumOff val="40000"/>
                      <a:alpha val="43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Копай Романа</a:t>
            </a:r>
          </a:p>
          <a:p>
            <a:pPr algn="ctr"/>
            <a:r>
              <a:rPr lang="ru-RU" sz="2800" b="1" dirty="0" smtClean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09600">
                    <a:schemeClr val="accent1">
                      <a:lumMod val="60000"/>
                      <a:lumOff val="40000"/>
                      <a:alpha val="43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Руководитель Макаренко Ольга Михайловна</a:t>
            </a:r>
          </a:p>
          <a:p>
            <a:pPr algn="ctr"/>
            <a:endParaRPr lang="ru-RU" sz="2800" b="1" dirty="0" smtClean="0">
              <a:ln w="5715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09600">
                  <a:schemeClr val="accent1">
                    <a:lumMod val="60000"/>
                    <a:lumOff val="40000"/>
                    <a:alpha val="43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571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8000" b="1" dirty="0" smtClean="0">
              <a:ln w="571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000" b="1" dirty="0">
              <a:ln w="571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остров петро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effectLst>
                  <a:glow rad="482600">
                    <a:schemeClr val="accent5">
                      <a:lumMod val="40000"/>
                      <a:lumOff val="60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Остров Петрова находится напротив бухты Поющего песка. </a:t>
            </a:r>
            <a:endParaRPr lang="en-US" sz="2000" b="1" dirty="0" smtClean="0">
              <a:solidFill>
                <a:srgbClr val="000000"/>
              </a:solidFill>
              <a:effectLst>
                <a:glow rad="482600">
                  <a:schemeClr val="accent5">
                    <a:lumMod val="40000"/>
                    <a:lumOff val="60000"/>
                    <a:alpha val="40000"/>
                  </a:schemeClr>
                </a:glo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effectLst>
                  <a:glow rad="482600">
                    <a:schemeClr val="accent5">
                      <a:lumMod val="40000"/>
                      <a:lumOff val="60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Название </a:t>
            </a:r>
            <a:r>
              <a:rPr lang="ru-RU" sz="2000" b="1" dirty="0">
                <a:solidFill>
                  <a:srgbClr val="000000"/>
                </a:solidFill>
                <a:effectLst>
                  <a:glow rad="482600">
                    <a:schemeClr val="accent5">
                      <a:lumMod val="40000"/>
                      <a:lumOff val="60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бухты связано с легендой, которая рассказывает о молодой дочери рыбака, которая каждое утро встречала на берегу своего отца с рыбалки и </a:t>
            </a:r>
            <a:r>
              <a:rPr lang="ru-RU" sz="2000" b="1" dirty="0" smtClean="0">
                <a:solidFill>
                  <a:srgbClr val="000000"/>
                </a:solidFill>
                <a:effectLst>
                  <a:glow rad="482600">
                    <a:schemeClr val="accent5">
                      <a:lumMod val="40000"/>
                      <a:lumOff val="60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пела</a:t>
            </a:r>
            <a:r>
              <a:rPr lang="en-US" sz="2000" b="1" dirty="0" smtClean="0">
                <a:solidFill>
                  <a:srgbClr val="000000"/>
                </a:solidFill>
                <a:effectLst>
                  <a:glow rad="482600">
                    <a:schemeClr val="accent5">
                      <a:lumMod val="40000"/>
                      <a:lumOff val="60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effectLst>
                  <a:glow rad="482600">
                    <a:schemeClr val="accent5">
                      <a:lumMod val="40000"/>
                      <a:lumOff val="60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грустную </a:t>
            </a:r>
            <a:r>
              <a:rPr lang="ru-RU" sz="2000" b="1" dirty="0">
                <a:solidFill>
                  <a:srgbClr val="000000"/>
                </a:solidFill>
                <a:effectLst>
                  <a:glow rad="482600">
                    <a:schemeClr val="accent5">
                      <a:lumMod val="40000"/>
                      <a:lumOff val="60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песню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dn.fishki.net/upload/post/2017/11/13/2430167/c90ef66a33f21be3c2746e045516ef8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978" b="61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9422" y="5589240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glow rad="406400">
                    <a:schemeClr val="tx2">
                      <a:lumMod val="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glow rad="850900">
                    <a:schemeClr val="tx2">
                      <a:lumMod val="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Остров Петрова - очень маленький остров, его длина  менее километра, а ширина примерно полкилометра.  Он находится недалеко от поселка Преображение. На остров можно попасть  по воде на катере и по суше.</a:t>
            </a:r>
            <a:endParaRPr lang="ru-RU" sz="2000" dirty="0">
              <a:solidFill>
                <a:schemeClr val="bg1"/>
              </a:solidFill>
              <a:effectLst>
                <a:glow rad="850900">
                  <a:schemeClr val="tx2">
                    <a:lumMod val="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Ð¾ÑÐ¾Ð¶ÐµÐµ Ð¸Ð·Ð¾Ð±ÑÐ°Ð¶ÐµÐ½Ð¸Ð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54062" y="116632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431800">
                    <a:srgbClr val="0B240A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На острове можно ходить только по тропе из деревянных досок. Побывать здесь мечтают многие, но пускают на остров всего 1000 человек в год.</a:t>
            </a:r>
            <a:endParaRPr lang="ru-RU" sz="2400" dirty="0">
              <a:solidFill>
                <a:schemeClr val="bg1"/>
              </a:solidFill>
              <a:effectLst>
                <a:glow rad="431800">
                  <a:srgbClr val="0B240A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остров петроа\остров Петрова\IMG_20180728_135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85698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¾ÑÑÑÐ¾Ð² Ð¿ÐµÑÑÐ¾Ð²Ð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72154" y="0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glow rad="444500">
                    <a:srgbClr val="242424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 первому роднику тоже проложена тропа. Источник, как  древний колодец, обложен вокруг камнями. Вода в нем славится своими целебными свойствами.  С него можно попить водичку.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 Ð²Ð¾Ð´Ðµ Ð¸ÑÑÐ¾ÑÐ½Ð¸ÐºÐ° ÐºÑÐ°ÑÐ¾ÑÑ Ð¼Ð¾Ð¶Ð½Ð¾ Ð¿ÑÐ¸ÐºÐ°ÑÐ°ÑÑÑÑ ÑÐ¾Ð»ÑÐºÐ¾ Ð³ÑÐ±Ð°Ð¼Ð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Natig\Desktop\остров Петрова\IMG_92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53430"/>
            <a:ext cx="6429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>
                  <a:glow rad="177800">
                    <a:schemeClr val="bg1">
                      <a:alpha val="59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Единственна бухта, которая находится на самом острове – Бухта Любви. </a:t>
            </a:r>
            <a:r>
              <a:rPr lang="ru-RU" sz="2400" b="1" dirty="0" smtClean="0">
                <a:solidFill>
                  <a:srgbClr val="000000"/>
                </a:solidFill>
                <a:effectLst>
                  <a:glow rad="177800">
                    <a:schemeClr val="bg1">
                      <a:alpha val="59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</a:t>
            </a:r>
            <a:r>
              <a:rPr lang="ru-RU" sz="2400" b="1" dirty="0">
                <a:solidFill>
                  <a:srgbClr val="000000"/>
                </a:solidFill>
                <a:effectLst>
                  <a:glow rad="177800">
                    <a:schemeClr val="bg1">
                      <a:alpha val="59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увидеть эту бухту, нужно пройти крутой подъем.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nix-tur.ru/wp-content/uploads/2017/09/%D0%BE%D1%81%D1%82%D1%80%D0%BE%D0%B2-%D0%BF%D0%B5%D1%82%D1%80%D0%BE%D0%B2%D0%B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9491" y="0"/>
            <a:ext cx="10286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5445224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glow rad="215900">
                    <a:schemeClr val="accent3">
                      <a:lumMod val="60000"/>
                      <a:lumOff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>
                <a:solidFill>
                  <a:srgbClr val="000000"/>
                </a:solidFill>
                <a:effectLst>
                  <a:glow rad="901700">
                    <a:srgbClr val="CCBB58">
                      <a:alpha val="43000"/>
                    </a:srgb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этой бухте есть две необычные  скалы, названные Дедом и Бабой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Загадочная тисовая роща острова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Users\Natig\Desktop\остров Петрова\IMG_912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40960" cy="597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Первооткрыватели острова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Остров Петрова находится на севере Японского моря у побережья Приморского края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Лазовского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ÐÐ¾ÑÐ¾Ð¶ÐµÐµ Ð¸Ð·Ð¾Ð±ÑÐ°Ð¶ÐµÐ½Ð¸Ð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692948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Когда мы заходили в тисовую рощу, экскурсовод нам сказала: «Ребята, а сейчас закройте глаза, положите руки впередистоящему человеку  на плечи и идите за мной.»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primamedia.ru/f/big/580/57916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889248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5020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128826"/>
            <a:ext cx="8750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Тисам, растущим в роще, по 800-900 лет. Тисы - это деревья- долгожители. Они способны жить до трех тысяч лет.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Natig\Desktop\остров Петрова\IMG_918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856984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14399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 показали крохотный росток, которому только  8 лет.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остров петро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82047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Тисовый лес растет естественным, таким каким он появился давным-давно. В нем никогда не было пожаров.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остров Петрова\DSC_72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568951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23528" y="119812"/>
            <a:ext cx="83529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Например, мы видели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дерево дружбы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сквозь него можно протянуть руки и поздороваться.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Natig\Desktop\остров Петрова\IMG_92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568951" cy="57606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18864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Также мы видели тис с  причудливой личиной шамана на дереве.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Natig\Desktop\остров Петрова\IMG_20170730_1745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4976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Есть на острове дерево в форме восьмерки, 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напоминающей число бесконечности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Natig\Desktop\остров Петрова\IMG_343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5"/>
          <a:stretch/>
        </p:blipFill>
        <p:spPr bwMode="auto">
          <a:xfrm rot="16200000">
            <a:off x="1735099" y="1587666"/>
            <a:ext cx="5781306" cy="4536505"/>
          </a:xfrm>
          <a:prstGeom prst="rect">
            <a:avLst/>
          </a:prstGeom>
          <a:noFill/>
          <a:ln>
            <a:noFill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07504" y="41935"/>
            <a:ext cx="90364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Также мы видели на острове дерево желаний с дуплами в виде ушей. Можно подойти и прошептать желание в ухо.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6312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Многие верят, что желание сбудется.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6312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Моё сбылось.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-17495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glow rad="990600">
                    <a:schemeClr val="accent1">
                      <a:lumMod val="40000"/>
                      <a:lumOff val="60000"/>
                      <a:alpha val="36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Мы продолжим путешествие по удивительным местам края </a:t>
            </a:r>
          </a:p>
          <a:p>
            <a:pPr algn="ctr"/>
            <a:r>
              <a:rPr lang="ru-RU" sz="2000" b="1" dirty="0" smtClean="0">
                <a:effectLst>
                  <a:glow rad="990600">
                    <a:schemeClr val="accent1">
                      <a:lumMod val="40000"/>
                      <a:lumOff val="60000"/>
                      <a:alpha val="36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 попробуем раскрыть их тайны</a:t>
            </a:r>
            <a:r>
              <a:rPr lang="ru-RU" sz="2000" dirty="0" smtClean="0">
                <a:effectLst>
                  <a:glow rad="990600">
                    <a:schemeClr val="accent1">
                      <a:lumMod val="40000"/>
                      <a:lumOff val="60000"/>
                      <a:alpha val="36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000" b="1" dirty="0" smtClean="0">
                <a:effectLst>
                  <a:glow rad="990600">
                    <a:schemeClr val="accent1">
                      <a:lumMod val="40000"/>
                      <a:lumOff val="60000"/>
                      <a:alpha val="36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Спасибо.</a:t>
            </a:r>
            <a:endParaRPr lang="ru-RU" sz="2000" dirty="0">
              <a:effectLst>
                <a:glow rad="990600">
                  <a:schemeClr val="accent1">
                    <a:lumMod val="40000"/>
                    <a:lumOff val="60000"/>
                    <a:alpha val="36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79512" y="1201202"/>
            <a:ext cx="2952328" cy="3672408"/>
            <a:chOff x="179512" y="1201202"/>
            <a:chExt cx="2952328" cy="3672408"/>
          </a:xfrm>
        </p:grpSpPr>
        <p:pic>
          <p:nvPicPr>
            <p:cNvPr id="5" name="Рисунок 4" descr="F:\остров петроа\остров Петрова\IMG_20180728_133630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201202"/>
              <a:ext cx="2952328" cy="36724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Прямоугольник 5"/>
            <p:cNvSpPr/>
            <p:nvPr/>
          </p:nvSpPr>
          <p:spPr>
            <a:xfrm>
              <a:off x="298853" y="4460658"/>
              <a:ext cx="27609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>
                      <a:lumMod val="95000"/>
                    </a:schemeClr>
                  </a:solidFill>
                  <a:effectLst>
                    <a:glow rad="914400">
                      <a:srgbClr val="34411B">
                        <a:alpha val="68000"/>
                      </a:srgbClr>
                    </a:glow>
                  </a:effectLst>
                </a:rPr>
                <a:t>Самборская Полина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455676" y="1555614"/>
            <a:ext cx="2728324" cy="3662577"/>
            <a:chOff x="3455676" y="1555614"/>
            <a:chExt cx="2728324" cy="3662577"/>
          </a:xfrm>
        </p:grpSpPr>
        <p:pic>
          <p:nvPicPr>
            <p:cNvPr id="4" name="Рисунок 3" descr="C:\Users\Natig\Desktop\остров Петрова\IMG_20170730_160143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676" y="1555614"/>
              <a:ext cx="2728324" cy="36625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3501871" y="1628800"/>
              <a:ext cx="26359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>
                      <a:lumMod val="95000"/>
                    </a:schemeClr>
                  </a:solidFill>
                  <a:effectLst>
                    <a:glow rad="914400">
                      <a:srgbClr val="34411B">
                        <a:alpha val="64000"/>
                      </a:srgbClr>
                    </a:glow>
                  </a:effectLst>
                </a:rPr>
                <a:t>Копай Роман</a:t>
              </a:r>
              <a:endParaRPr lang="ru-RU" b="1" dirty="0">
                <a:solidFill>
                  <a:schemeClr val="bg1">
                    <a:lumMod val="95000"/>
                  </a:schemeClr>
                </a:solidFill>
                <a:effectLst>
                  <a:glow rad="914400">
                    <a:srgbClr val="34411B">
                      <a:alpha val="64000"/>
                    </a:srgbClr>
                  </a:glow>
                </a:effectLst>
              </a:endParaRPr>
            </a:p>
          </p:txBody>
        </p:sp>
      </p:grpSp>
      <p:pic>
        <p:nvPicPr>
          <p:cNvPr id="8" name="Рисунок 7" descr="C:\Documents and Settings\CAB77\Рабочий стол\IMG_989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332956"/>
            <a:ext cx="2179967" cy="3497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2 Морское побережье - звуки прибо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214290"/>
            <a:ext cx="304800" cy="304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8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1520" y="357167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Впервые остров описала и нанесла на карту  экспедиция Василия Матвеевича Бабкина в 1860</a:t>
            </a:r>
            <a:endParaRPr lang="ru-RU" sz="2400" i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ÐÐ°ÑÑÐ¸Ð½ÐºÐ¸ Ð¿Ð¾ Ð·Ð°Ð¿ÑÐ¾ÑÑ Ð²Ð°ÑÐ¸Ð»Ð¸Ð¹ Ð¼Ð°ÑÐ²ÐµÐµÐ²Ð¸Ñ Ð±Ð°Ð±ÐºÐ¸Ð½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844824"/>
            <a:ext cx="3496472" cy="45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2 Морское побережье - звуки прибо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214290"/>
            <a:ext cx="304800" cy="304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8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1520" y="353134"/>
            <a:ext cx="39290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Остров получил имя Александра Ивановича Петрова, одного из членов экипажа шхуны «Восток». Это русский мореплаватель и путешественник, </a:t>
            </a:r>
            <a:endParaRPr lang="en-US" sz="2400" b="1" i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hlinkClick r:id="rId5" tooltip="Контр-адмирал"/>
              </a:rPr>
              <a:t>контр-адмирал</a:t>
            </a:r>
            <a:endParaRPr lang="ru-RU" sz="2400" i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1000100" y="6500834"/>
            <a:ext cx="2857520" cy="3714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b="1" kern="10" spc="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/>
            </a:endParaRP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1071538" y="6357958"/>
            <a:ext cx="2786082" cy="3571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b="1" kern="10" spc="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1071538" y="6500834"/>
            <a:ext cx="2786082" cy="3571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b="1" kern="10" spc="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/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1000100" y="6143644"/>
            <a:ext cx="2714644" cy="38576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b="1" kern="10" spc="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1000100" y="6357958"/>
            <a:ext cx="2857520" cy="3714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b="1" kern="10" spc="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/>
            </a:endParaRPr>
          </a:p>
        </p:txBody>
      </p:sp>
      <p:pic>
        <p:nvPicPr>
          <p:cNvPr id="1026" name="Picture 2" descr="C:\Users\user\Desktop\1 сентября\Картинки\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86322"/>
            <a:ext cx="9144000" cy="207167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99592" y="4500570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После падения государства </a:t>
            </a:r>
            <a:r>
              <a:rPr lang="ru-RU" sz="2000" b="1" i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Бохай</a:t>
            </a:r>
            <a:r>
              <a:rPr lang="ru-RU" sz="2000" b="1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здесь жили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чжурчжени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 после падения государства </a:t>
            </a:r>
            <a:r>
              <a:rPr lang="ru-RU" sz="2000" b="1" i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чжурчжений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остров </a:t>
            </a:r>
            <a:r>
              <a:rPr lang="ru-RU" sz="2000" b="1" i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облюбовали «морские разбойник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и»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илоу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Предполагают, что </a:t>
            </a:r>
            <a:r>
              <a:rPr lang="ru-RU" sz="2000" b="1" i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именно они и высадили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 острове 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  <a:hlinkClick r:id="rId4" tooltip="Тис"/>
              </a:rPr>
              <a:t>тисовые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деревь</a:t>
            </a:r>
            <a:r>
              <a:rPr lang="ru-RU" sz="2000" b="1" i="1" dirty="0" smtClean="0"/>
              <a:t>я</a:t>
            </a:r>
            <a:r>
              <a:rPr lang="ru-RU" sz="2000" i="1" dirty="0" smtClean="0"/>
              <a:t>. </a:t>
            </a:r>
            <a:endParaRPr lang="ru-RU" sz="2000" i="1" dirty="0"/>
          </a:p>
        </p:txBody>
      </p:sp>
      <p:pic>
        <p:nvPicPr>
          <p:cNvPr id="10" name="Рисунок 9" descr="ÐÐ°ÑÑÐ¸Ð½ÐºÐ¸ Ð¿Ð¾ Ð·Ð°Ð¿ÑÐ¾ÑÑ ÑÐ¶ÑÑÑÐ¶ÑÐ½Ð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642918"/>
            <a:ext cx="38100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-0.00191 -4.44958E-6 L 0.23247 -0.77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-3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grpId="1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Motion origin="layout" path="M -4.44444E-6 -1.48011E-6 L 0.22275 -0.770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0" y="-3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xit" presetSubtype="0" fill="hold" grpId="0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Motion origin="layout" path="M 5E-6 1.48936E-6 L 0.23438 -0.781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-3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xit" presetSubtype="0" fill="hold" grpId="1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animMotion origin="layout" path="M -4.44444E-6 4.45883E-6 L 0.22275 -0.802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0" y="-4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xit" presetSubtype="0" fill="hold" grpId="0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animMotion origin="layout" path="M 5E-6 -2.57169E-6 L 0.23438 -0.8020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-4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xit" presetSubtype="0" fill="hold" grpId="1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8" grpId="0"/>
      <p:bldP spid="18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521333"/>
          </a:xfrm>
        </p:spPr>
        <p:txBody>
          <a:bodyPr>
            <a:no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Илоу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использовали труд рабов. Невольники, например, насыпали искусственную косу, которая тянется почти до самого берега длиной в 660 метров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tourdv.ru/wp-content/uploads/2018/06/Petro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263" y="1196752"/>
            <a:ext cx="878622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остров петроа\остров Петрова\IMG_20180729_1629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1560" y="404664"/>
            <a:ext cx="6429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Спустя 120 лет остров Петрова вошёл в состав </a:t>
            </a:r>
            <a:r>
              <a:rPr lang="ru-RU" sz="2400" b="1" i="1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Лазовского</a:t>
            </a:r>
            <a:r>
              <a:rPr lang="ru-RU" sz="2400" b="1" i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заповедника с целью сохранения уникальных растений и животных  Приморского края.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Natig\Desktop\остров Петрова\IMG_32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71472" y="357166"/>
            <a:ext cx="4572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Тайны острова Петрова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0"/>
            <a:ext cx="10787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42910" y="4077072"/>
            <a:ext cx="80724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glow rad="482600">
                    <a:schemeClr val="accent5">
                      <a:lumMod val="40000"/>
                      <a:lumOff val="60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Остров этот необычный.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>
                  <a:glow rad="482600">
                    <a:schemeClr val="accent5">
                      <a:lumMod val="40000"/>
                      <a:lumOff val="60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кажется, что до него рукой подать и можно даже доплыть самому. Однако, как говорят знатоки, остров может и не "пустить"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>
                  <a:glow rad="482600">
                    <a:schemeClr val="accent5">
                      <a:lumMod val="40000"/>
                      <a:lumOff val="60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тургруппу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>
                  <a:glow rad="482600">
                    <a:schemeClr val="accent5">
                      <a:lumMod val="40000"/>
                      <a:lumOff val="60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Изменится ветер, поднимется волна, пойдет дождь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>
                  <a:glow rad="482600">
                    <a:schemeClr val="accent5">
                      <a:lumMod val="40000"/>
                      <a:lumOff val="60000"/>
                      <a:alpha val="40000"/>
                    </a:schemeClr>
                  </a:glo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>
                  <a:glow rad="482600">
                    <a:schemeClr val="accent5">
                      <a:lumMod val="40000"/>
                      <a:lumOff val="60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катер туда не пойдет.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>
                  <a:glow rad="482600">
                    <a:schemeClr val="accent5">
                      <a:lumMod val="40000"/>
                      <a:lumOff val="60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482600">
                  <a:schemeClr val="accent5">
                    <a:lumMod val="40000"/>
                    <a:lumOff val="60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497</Words>
  <Application>Microsoft Office PowerPoint</Application>
  <PresentationFormat>Экран (4:3)</PresentationFormat>
  <Paragraphs>41</Paragraphs>
  <Slides>28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Первооткрыватели острова Остров Петрова находится на севере Японского моря у побережья Приморского края Лазовского района</vt:lpstr>
      <vt:lpstr>Слайд 3</vt:lpstr>
      <vt:lpstr>Слайд 4</vt:lpstr>
      <vt:lpstr>Слайд 5</vt:lpstr>
      <vt:lpstr>Илоу использовали труд рабов. Невольники, например, насыпали искусственную косу, которая тянется почти до самого берега длиной в 660 метров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Загадочная тисовая роща острова </vt:lpstr>
      <vt:lpstr>Когда мы заходили в тисовую рощу, экскурсовод нам сказала: «Ребята, а сейчас закройте глаза, положите руки впередистоящему человеку  на плечи и идите за мной.»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172</cp:revision>
  <dcterms:created xsi:type="dcterms:W3CDTF">2010-08-14T09:25:38Z</dcterms:created>
  <dcterms:modified xsi:type="dcterms:W3CDTF">2019-10-28T06:44:03Z</dcterms:modified>
</cp:coreProperties>
</file>