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  <p:sldMasterId id="2147483756" r:id="rId4"/>
    <p:sldMasterId id="2147483780" r:id="rId5"/>
    <p:sldMasterId id="2147483792" r:id="rId6"/>
  </p:sldMasterIdLst>
  <p:sldIdLst>
    <p:sldId id="256" r:id="rId7"/>
    <p:sldId id="257" r:id="rId8"/>
    <p:sldId id="258" r:id="rId9"/>
    <p:sldId id="259" r:id="rId10"/>
    <p:sldId id="260" r:id="rId11"/>
    <p:sldId id="266" r:id="rId12"/>
    <p:sldId id="261" r:id="rId13"/>
    <p:sldId id="263" r:id="rId14"/>
    <p:sldId id="262" r:id="rId15"/>
    <p:sldId id="264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Использование интерактивных тетрадей на уроках английского языка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Пользователь\Desktop\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143116"/>
            <a:ext cx="3357554" cy="4714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 с использованием интерактивной тетради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2"/>
            <a:ext cx="8991600" cy="53038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Пользователь\Desktop\Лэпбук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1329"/>
            <a:ext cx="8686800" cy="43051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2954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C:\Users\Пользователь\Desktop\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8929718" cy="47625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</a:rPr>
              <a:t>Использование интерактивных тетрадей в обучении английскому языку в младших школьников</a:t>
            </a:r>
            <a:endParaRPr lang="ru-RU" sz="66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Пользователь\Desktop\272.jpg"/>
          <p:cNvPicPr>
            <a:picLocks noChangeAspect="1" noChangeArrowheads="1"/>
          </p:cNvPicPr>
          <p:nvPr/>
        </p:nvPicPr>
        <p:blipFill>
          <a:blip r:embed="rId2"/>
          <a:srcRect b="17073"/>
          <a:stretch>
            <a:fillRect/>
          </a:stretch>
        </p:blipFill>
        <p:spPr bwMode="auto">
          <a:xfrm>
            <a:off x="5500694" y="1785926"/>
            <a:ext cx="3643306" cy="3071834"/>
          </a:xfrm>
          <a:prstGeom prst="ellipse">
            <a:avLst/>
          </a:prstGeom>
          <a:ln>
            <a:solidFill>
              <a:srgbClr val="FF0000"/>
            </a:solidFill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Что такое интерактивная тетрадь?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57298"/>
            <a:ext cx="4572000" cy="55007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495800" cy="55721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esktop\3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4572000" cy="5643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 descr="C:\Users\Пользователь\Desktop\2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357298"/>
            <a:ext cx="4786346" cy="55007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142852"/>
            <a:ext cx="7143800" cy="857256"/>
          </a:xfrm>
        </p:spPr>
        <p:txBody>
          <a:bodyPr>
            <a:noAutofit/>
          </a:bodyPr>
          <a:lstStyle/>
          <a:p>
            <a:r>
              <a:rPr lang="ru-RU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Задачи, которые помогают решать интерактивные тетради:</a:t>
            </a:r>
            <a:endParaRPr lang="ru-RU" sz="3200" b="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5984" y="1000108"/>
            <a:ext cx="6858016" cy="5857892"/>
          </a:xfr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Компактная организации информации по изучаемой теме.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Визуализация теоретического материала.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Структурирование сложной информации.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Детальное понимание и запоминание информации по изучаемой теме.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Многократное повторение и закрепление материала по пройденной теме, учитывая различные способы восприятия информации детьми опираются на логику-суть  и взаимосвязи.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Развитие познавательного интереса и творческого мышления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 выглядит интерактивная тетрадь?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42984"/>
            <a:ext cx="4114800" cy="57150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70248" y="1142984"/>
            <a:ext cx="4873752" cy="5715016"/>
          </a:xfrm>
        </p:spPr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xqf3w-Ee2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4214810" cy="5857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Пользователь\Desktop\2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142984"/>
            <a:ext cx="4929190" cy="5715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71612"/>
            <a:ext cx="9144000" cy="528638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 </a:t>
            </a:r>
            <a:r>
              <a:rPr lang="ru-RU" sz="54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- Для введение материала.</a:t>
            </a:r>
            <a:br>
              <a:rPr lang="ru-RU" sz="54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- Для отработки материала.</a:t>
            </a:r>
            <a:br>
              <a:rPr lang="ru-RU" sz="54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- Повторение темы.</a:t>
            </a:r>
            <a:br>
              <a:rPr lang="ru-RU" sz="54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- Демонстрационный материал.</a:t>
            </a:r>
            <a:r>
              <a:rPr lang="ru-RU" sz="54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8929718" cy="150017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Когда можно использовать эти тетради?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0010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Грамматическое правило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2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8566176" cy="58578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Обучение чтению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Пользователь\Desktop\mfTLSGDWrW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07154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Лексические темы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esktop\2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80" y="1357298"/>
            <a:ext cx="9029720" cy="5500702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Открыт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</TotalTime>
  <Words>119</Words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Трек</vt:lpstr>
      <vt:lpstr>Яркая</vt:lpstr>
      <vt:lpstr>1_Яркая</vt:lpstr>
      <vt:lpstr>Эркер</vt:lpstr>
      <vt:lpstr>Открытая</vt:lpstr>
      <vt:lpstr>Бумажная</vt:lpstr>
      <vt:lpstr>Использование интерактивных тетрадей на уроках английского языка</vt:lpstr>
      <vt:lpstr>Использование интерактивных тетрадей в обучении английскому языку в младших школьников</vt:lpstr>
      <vt:lpstr>Что такое интерактивная тетрадь?</vt:lpstr>
      <vt:lpstr>Задачи, которые помогают решать интерактивные тетради:</vt:lpstr>
      <vt:lpstr>Как выглядит интерактивная тетрадь?</vt:lpstr>
      <vt:lpstr> - Для введение материала.  - Для отработки материала.  - Повторение темы.  - Демонстрационный материал.  </vt:lpstr>
      <vt:lpstr>Грамматическое правило</vt:lpstr>
      <vt:lpstr>Обучение чтению</vt:lpstr>
      <vt:lpstr>Лексические темы</vt:lpstr>
      <vt:lpstr>Игры с использованием интерактивной тетради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интерактивных тетрадей на уроках английского языка</dc:title>
  <dc:creator>Пользователь</dc:creator>
  <cp:lastModifiedBy>Пользователь</cp:lastModifiedBy>
  <cp:revision>11</cp:revision>
  <dcterms:created xsi:type="dcterms:W3CDTF">2019-08-25T17:16:02Z</dcterms:created>
  <dcterms:modified xsi:type="dcterms:W3CDTF">2019-08-26T15:53:15Z</dcterms:modified>
</cp:coreProperties>
</file>