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97" r:id="rId3"/>
    <p:sldId id="298" r:id="rId4"/>
    <p:sldId id="299" r:id="rId5"/>
    <p:sldId id="300" r:id="rId6"/>
    <p:sldId id="301" r:id="rId7"/>
    <p:sldId id="296" r:id="rId8"/>
    <p:sldId id="261" r:id="rId9"/>
    <p:sldId id="260" r:id="rId10"/>
    <p:sldId id="259" r:id="rId11"/>
    <p:sldId id="257" r:id="rId12"/>
    <p:sldId id="286" r:id="rId13"/>
    <p:sldId id="258" r:id="rId14"/>
    <p:sldId id="287" r:id="rId15"/>
    <p:sldId id="265" r:id="rId16"/>
    <p:sldId id="268" r:id="rId17"/>
    <p:sldId id="266" r:id="rId18"/>
    <p:sldId id="274" r:id="rId19"/>
    <p:sldId id="289" r:id="rId20"/>
    <p:sldId id="267" r:id="rId21"/>
    <p:sldId id="288" r:id="rId22"/>
    <p:sldId id="290" r:id="rId23"/>
    <p:sldId id="291" r:id="rId24"/>
    <p:sldId id="264" r:id="rId25"/>
    <p:sldId id="292" r:id="rId26"/>
    <p:sldId id="293" r:id="rId27"/>
    <p:sldId id="294" r:id="rId28"/>
    <p:sldId id="295" r:id="rId29"/>
    <p:sldId id="283" r:id="rId30"/>
    <p:sldId id="284" r:id="rId31"/>
    <p:sldId id="280" r:id="rId32"/>
    <p:sldId id="281" r:id="rId33"/>
    <p:sldId id="282" r:id="rId34"/>
    <p:sldId id="309" r:id="rId35"/>
    <p:sldId id="310" r:id="rId36"/>
    <p:sldId id="313" r:id="rId37"/>
    <p:sldId id="312" r:id="rId38"/>
    <p:sldId id="314" r:id="rId39"/>
    <p:sldId id="311" r:id="rId40"/>
    <p:sldId id="306" r:id="rId41"/>
    <p:sldId id="307" r:id="rId42"/>
    <p:sldId id="308" r:id="rId43"/>
    <p:sldId id="30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DC69-FB03-4722-AA6A-37A37A5CA3C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0EC-BF99-4A00-8A14-98DF369B7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DC69-FB03-4722-AA6A-37A37A5CA3C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0EC-BF99-4A00-8A14-98DF369B7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DC69-FB03-4722-AA6A-37A37A5CA3C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0EC-BF99-4A00-8A14-98DF369B7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DC69-FB03-4722-AA6A-37A37A5CA3C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0EC-BF99-4A00-8A14-98DF369B7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DC69-FB03-4722-AA6A-37A37A5CA3C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0EC-BF99-4A00-8A14-98DF369B7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DC69-FB03-4722-AA6A-37A37A5CA3C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0EC-BF99-4A00-8A14-98DF369B7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DC69-FB03-4722-AA6A-37A37A5CA3C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0EC-BF99-4A00-8A14-98DF369B7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DC69-FB03-4722-AA6A-37A37A5CA3C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0EC-BF99-4A00-8A14-98DF369B7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DC69-FB03-4722-AA6A-37A37A5CA3C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0EC-BF99-4A00-8A14-98DF369B7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DC69-FB03-4722-AA6A-37A37A5CA3C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0EC-BF99-4A00-8A14-98DF369B7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DC69-FB03-4722-AA6A-37A37A5CA3C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30EC-BF99-4A00-8A14-98DF369B7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2DC69-FB03-4722-AA6A-37A37A5CA3C1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30EC-BF99-4A00-8A14-98DF369B7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0.xml"/><Relationship Id="rId18" Type="http://schemas.openxmlformats.org/officeDocument/2006/relationships/slide" Target="slide25.xml"/><Relationship Id="rId26" Type="http://schemas.openxmlformats.org/officeDocument/2006/relationships/slide" Target="slide33.xml"/><Relationship Id="rId3" Type="http://schemas.openxmlformats.org/officeDocument/2006/relationships/slide" Target="slide10.xml"/><Relationship Id="rId21" Type="http://schemas.openxmlformats.org/officeDocument/2006/relationships/slide" Target="slide28.xml"/><Relationship Id="rId7" Type="http://schemas.openxmlformats.org/officeDocument/2006/relationships/slide" Target="slide14.xml"/><Relationship Id="rId12" Type="http://schemas.openxmlformats.org/officeDocument/2006/relationships/slide" Target="slide19.xml"/><Relationship Id="rId17" Type="http://schemas.openxmlformats.org/officeDocument/2006/relationships/slide" Target="slide24.xml"/><Relationship Id="rId25" Type="http://schemas.openxmlformats.org/officeDocument/2006/relationships/slide" Target="slide32.xml"/><Relationship Id="rId2" Type="http://schemas.openxmlformats.org/officeDocument/2006/relationships/slide" Target="slide9.xml"/><Relationship Id="rId16" Type="http://schemas.openxmlformats.org/officeDocument/2006/relationships/slide" Target="slide23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8.xml"/><Relationship Id="rId24" Type="http://schemas.openxmlformats.org/officeDocument/2006/relationships/slide" Target="slide31.xml"/><Relationship Id="rId5" Type="http://schemas.openxmlformats.org/officeDocument/2006/relationships/slide" Target="slide12.xml"/><Relationship Id="rId15" Type="http://schemas.openxmlformats.org/officeDocument/2006/relationships/slide" Target="slide22.xml"/><Relationship Id="rId23" Type="http://schemas.openxmlformats.org/officeDocument/2006/relationships/slide" Target="slide30.xml"/><Relationship Id="rId10" Type="http://schemas.openxmlformats.org/officeDocument/2006/relationships/slide" Target="slide17.xml"/><Relationship Id="rId19" Type="http://schemas.openxmlformats.org/officeDocument/2006/relationships/slide" Target="slide26.xml"/><Relationship Id="rId4" Type="http://schemas.openxmlformats.org/officeDocument/2006/relationships/slide" Target="slide11.xml"/><Relationship Id="rId9" Type="http://schemas.openxmlformats.org/officeDocument/2006/relationships/slide" Target="slide16.xml"/><Relationship Id="rId14" Type="http://schemas.openxmlformats.org/officeDocument/2006/relationships/slide" Target="slide21.xml"/><Relationship Id="rId22" Type="http://schemas.openxmlformats.org/officeDocument/2006/relationships/slide" Target="slide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люди представляли Землю в древности </a:t>
            </a:r>
            <a:endParaRPr lang="ru-RU" sz="96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857232"/>
            <a:ext cx="2400288" cy="5604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Геродот</a:t>
            </a:r>
            <a:endParaRPr lang="ru-RU" dirty="0"/>
          </a:p>
        </p:txBody>
      </p:sp>
      <p:pic>
        <p:nvPicPr>
          <p:cNvPr id="23556" name="Picture 4" descr="http://www.vokrugsveta.ru/encyclopedia/images/9/9a/Gerodot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6143636" cy="368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8" name="AutoShape 6" descr="&amp;Gcy;&amp;iecy;&amp;rcy;&amp;ocy;&amp;dcy;&amp;o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9" name="Picture 7" descr="C:\Documents and Settings\User\Рабочий стол\wM6JDTyz8lzq_gerod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643050"/>
            <a:ext cx="2238375" cy="292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1472" y="285728"/>
            <a:ext cx="707236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1.Великие географы древности (20)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143512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вы знаете о Геродоте</a:t>
            </a:r>
            <a:r>
              <a:rPr lang="ru-RU" sz="2400" dirty="0" smtClean="0"/>
              <a:t>? </a:t>
            </a:r>
            <a:endParaRPr lang="ru-RU" sz="2400" dirty="0"/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072462" y="557214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7158" y="5857892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Посетил страны вокруг Средиземного и   Чёрного морей, описал историю и   быт живущих народов. Посетил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Скифи</a:t>
            </a:r>
            <a:r>
              <a:rPr lang="ru-RU" sz="2000" dirty="0" err="1" smtClean="0"/>
              <a:t>ю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Kcy;&amp;acy;&amp;rcy;&amp;tcy;&amp;acy; &amp;Fcy;&amp;icy;&amp;ncy;&amp;icy;&amp;k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5748049" cy="3736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http://www.vokrugsveta.ru/img/cmn/2007/03/05/0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071546"/>
            <a:ext cx="2857488" cy="1947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2910" y="357166"/>
            <a:ext cx="678661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1.Великие географы древности (30)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85776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Удивительный народ –финикийцы. А чем они прославились?</a:t>
            </a:r>
            <a:endParaRPr lang="ru-RU" sz="2400" b="1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215338" y="6143644"/>
            <a:ext cx="89954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4282" y="5429264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Плавали по Средиземному морю, выходили в Атлантический океан, торговали, основывали колонии. Проплыли вокруг  Африки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веке до н.э.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0"/>
            <a:ext cx="728667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1.Великие географы древности (40)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Documents and Settings\User\Рабочий стол\Eratosthe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3346978" cy="4661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http://www.vokrugsveta.ru/img/cmn/2012/12/23/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000108"/>
            <a:ext cx="4976917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500430" y="4214818"/>
            <a:ext cx="564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Какими открытиями известен Эратосфен?</a:t>
            </a:r>
            <a:endParaRPr lang="ru-RU" sz="2400" dirty="0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358214" y="5929330"/>
            <a:ext cx="785786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57554" y="4643446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Вычислил размеры Земли, составил  географическую карту, измерил длину экватора. Впервые употребил термин «география» и написал труд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Географика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arhivurokov.ru/kopilka/uploads/user_file_57a60496dcd60/user_file_57a60496dcd60_1_1.png"/>
          <p:cNvSpPr>
            <a:spLocks noChangeAspect="1" noChangeArrowheads="1"/>
          </p:cNvSpPr>
          <p:nvPr/>
        </p:nvSpPr>
        <p:spPr bwMode="auto">
          <a:xfrm>
            <a:off x="155575" y="-50720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://ocean-media.su/wp-content/uploads/2016/09/Pytheas-von-Massa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667283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2" name="Picture 6" descr="&amp;Mcy;&amp;acy;&amp;rcy;&amp;shcy;&amp;rcy;&amp;ucy;&amp;tcy; &amp;pcy;&amp;lcy;&amp;acy;&amp;vcy;&amp;acy;&amp;ncy;&amp;icy;&amp;yacy; &amp;ecy;&amp;kcy;&amp;scy;&amp;pcy;&amp;iecy;&amp;dcy;&amp;icy;&amp;tscy;&amp;icy;&amp;icy; &amp;Pcy;&amp;icy;&amp;fcy;&amp;ie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00108"/>
            <a:ext cx="3928162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42910" y="214290"/>
            <a:ext cx="592935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1.Великие географы древности (50)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786322"/>
            <a:ext cx="450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Какие открытия сделал </a:t>
            </a:r>
            <a:r>
              <a:rPr lang="ru-RU" sz="2400" dirty="0" err="1" smtClean="0"/>
              <a:t>Пифей</a:t>
            </a:r>
            <a:r>
              <a:rPr lang="ru-RU" sz="2400" dirty="0" smtClean="0"/>
              <a:t>? </a:t>
            </a:r>
            <a:endParaRPr lang="ru-RU" sz="2400" dirty="0"/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429652" y="6000768"/>
            <a:ext cx="470944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5286388"/>
            <a:ext cx="5500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Первый посетил северные страны: Ирландию, Британию, земли германцев. Плавал к берегам Скандинавии, по Балтийскому морю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ucy;&amp;shcy;&amp;kcy;&amp;icy;&amp;ncy; &amp;Acy;. &amp;S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2571760" cy="321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557216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2.Русские землепроходцы(10)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informaxinc.ru/lib/images/boris_godun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794"/>
            <a:ext cx="4119558" cy="52730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450057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А.С.Пушкин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530212" y="6143644"/>
            <a:ext cx="61378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844" y="5143512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рисует этот царевич? Какую пользу давал рисунок царю?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929330"/>
            <a:ext cx="3500462" cy="92867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Семен Дежнёв</a:t>
            </a:r>
            <a:endParaRPr lang="ru-RU" dirty="0"/>
          </a:p>
        </p:txBody>
      </p:sp>
      <p:pic>
        <p:nvPicPr>
          <p:cNvPr id="4" name="Picture 6" descr="дежнев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>
          <a:xfrm>
            <a:off x="285720" y="1000108"/>
            <a:ext cx="3428992" cy="4825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592935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2.Русские землепроходцы(20)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1214423"/>
            <a:ext cx="4143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Какие открытия совершил Семён Дежнёв? Можно ли найти на карте его имя?</a:t>
            </a:r>
            <a:endParaRPr lang="ru-RU" sz="2800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 rot="10800000" flipV="1">
            <a:off x="8286776" y="6000768"/>
            <a:ext cx="50003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43372" y="3429000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1648 году первым установил, что между Азией и Америкой есть пролив. Основал  острог (крепость) Анадырь. Его имя носит крайняя точка Евразии – мыс   Дежнёва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14884"/>
            <a:ext cx="3786214" cy="8572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Афанасий Никитин</a:t>
            </a:r>
            <a:endParaRPr lang="ru-RU" sz="4000" dirty="0"/>
          </a:p>
        </p:txBody>
      </p:sp>
      <p:pic>
        <p:nvPicPr>
          <p:cNvPr id="17412" name="Picture 4" descr="&amp;Acy;&amp;fcy;&amp;acy;&amp;ncy;&amp;acy;&amp;scy;&amp;icy;&amp;jcy; &amp;Ncy;&amp;icy;&amp;kcy;&amp;icy;&amp;tcy;&amp;icy;&amp;ncy; &amp;vcy; &amp;Pcy;&amp;iecy;&amp;rcy;&amp;scy;&amp;icy;&amp;icy; &amp;icy; &amp;Icy;&amp;ncy;&amp;d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5030843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34" y="285728"/>
            <a:ext cx="528641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2.Русские землепроходцы (30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1357298"/>
            <a:ext cx="3500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Что вы знаете об этом путешественнике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215338" y="6215058"/>
            <a:ext cx="785786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14942" y="3071810"/>
            <a:ext cx="39290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 купцом, родом из Твери. Потеряв товар по дороге, в 1468 году решил отправиться в Индию. Побывал во многих городах Индии, собирал сведения о жизни людей, о растениях, животных, погоде. Написал книгу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Хожение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3 моря», описав все, что увидел в Инди</a:t>
            </a:r>
            <a:r>
              <a:rPr lang="ru-RU" dirty="0" smtClean="0"/>
              <a:t>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16"/>
            <a:ext cx="4286248" cy="11429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Ермак Тимофеевич</a:t>
            </a:r>
            <a:endParaRPr lang="ru-RU" sz="3600" dirty="0"/>
          </a:p>
        </p:txBody>
      </p:sp>
      <p:pic>
        <p:nvPicPr>
          <p:cNvPr id="19458" name="Picture 2" descr="http://100.histrf.ru/upload/medialibrary/7f9/17%20%D0%95%D0%A0%D0%9C%D0%90%D0%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357586" cy="4809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214290"/>
            <a:ext cx="521497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2.Русские землепроходцы (40)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107154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чем заслуги Ермака?</a:t>
            </a:r>
            <a:endParaRPr lang="ru-RU" sz="2800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215338" y="5857892"/>
            <a:ext cx="685226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43372" y="2428868"/>
            <a:ext cx="3786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1581 году со своими людьми(служилыми) перешли Уральские горы. Это был первый переход русских через Урал в Сибирь. Он открыл дорогу в Сибирь для других землепроходцев.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https://ppt4web.ru/images/1413/43213/640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ppt4web.ru/images/1413/43213/640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http://komandorsky.ru/assets/gallery/news/december/Skhema_2_KE_-_staraya_ch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30972" y="-16073574"/>
            <a:ext cx="4383227" cy="2643206"/>
          </a:xfrm>
          <a:prstGeom prst="rect">
            <a:avLst/>
          </a:prstGeom>
          <a:noFill/>
        </p:spPr>
      </p:pic>
      <p:pic>
        <p:nvPicPr>
          <p:cNvPr id="11274" name="Picture 10" descr="http://komandorsky.ru/assets/gallery/news/december/Skhema_2_KE_-_staraya_ch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04852" y="-25932018"/>
            <a:ext cx="13273307" cy="8004168"/>
          </a:xfrm>
          <a:prstGeom prst="rect">
            <a:avLst/>
          </a:prstGeom>
          <a:noFill/>
        </p:spPr>
      </p:pic>
      <p:pic>
        <p:nvPicPr>
          <p:cNvPr id="11276" name="Picture 12" descr="http://komandorsky.ru/assets/gallery/news/december/Skhema_2_KE_-_staraya_ch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-15144880"/>
            <a:ext cx="12917911" cy="7789854"/>
          </a:xfrm>
          <a:prstGeom prst="rect">
            <a:avLst/>
          </a:prstGeom>
          <a:noFill/>
        </p:spPr>
      </p:pic>
      <p:pic>
        <p:nvPicPr>
          <p:cNvPr id="11282" name="Picture 18" descr="&amp;Bcy;&amp;iecy;&amp;rcy;&amp;icy;&amp;ncy;&amp;gcy; &amp;Vcy;&amp;icy;&amp;tcy;&amp;ucy;&amp;s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285752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86" name="Picture 22" descr="&amp;Acy;.&amp;Icy;. &amp;CHcy;&amp;icy;&amp;rcy;&amp;icy;&amp;kcy;&amp;ocy;&amp;v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5230" y="1214422"/>
            <a:ext cx="286877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785786" y="142852"/>
            <a:ext cx="557216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2.Русские землепроходцы (50)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857233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Витус</a:t>
            </a:r>
            <a:r>
              <a:rPr lang="ru-RU" sz="2400" dirty="0" smtClean="0"/>
              <a:t>  Беринг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00760" y="57148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Алексей </a:t>
            </a:r>
            <a:r>
              <a:rPr lang="ru-RU" sz="2400" dirty="0" err="1" smtClean="0"/>
              <a:t>Чириков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43240" y="150017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Чем прославили свои имена эти путешественники? Где можно найти их имена на карте?</a:t>
            </a:r>
            <a:endParaRPr lang="ru-RU" dirty="0"/>
          </a:p>
        </p:txBody>
      </p:sp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8358214" y="5929330"/>
            <a:ext cx="542350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85720" y="4929198"/>
            <a:ext cx="7858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1725году по указу Петра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совершили плавание с целью «сошлась ли Азия с Америкой».Во время 2 плавания,  в 1741 году, открыли Аляску и северо-западные берега Северной Америки.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Пролив Берингов, море Берингово, Командорские острова ,остров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Чирикова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Mcy;&amp;acy;&amp;rcy;&amp;shcy;&amp;rcy;&amp;ucy;&amp;tcy; &amp;pcy;&amp;ucy;&amp;tcy;&amp;iecy;&amp;shcy;&amp;iecy;&amp;scy;&amp;tcy;&amp;vcy;&amp;icy;&amp;yacy; &amp;KHcy;&amp;rcy;&amp;icy;&amp;scy;&amp;tcy;&amp;ocy;&amp;fcy;&amp;ocy;&amp;rcy;&amp;acy; &amp;Kcy;&amp;ocy;&amp;lcy;&amp;ucy;&amp;mcy;&amp;bcy;&amp;acy; &amp;ncy;&amp;acy; &amp;kcy;&amp;acy;&amp;rcy;&amp;t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6786610" cy="4399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596" y="500042"/>
            <a:ext cx="592935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3.По следам путешественников (10)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5206" y="1000108"/>
            <a:ext cx="1928794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Чей путь изображен на карте? Какое открытие было совершено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86776" y="5857892"/>
            <a:ext cx="571504" cy="785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282" y="5857892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Изображено плавание Христофора Колумба. Он открыл Америку.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357166"/>
            <a:ext cx="4429156" cy="6072229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200" dirty="0" smtClean="0"/>
              <a:t>Некоторые народы считали, что Земля плоская и держится на трех китах, которые плавают и безбрежном всемирном океане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8130" name="Picture 2" descr="k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551067" cy="4704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357166"/>
            <a:ext cx="642942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3.По следам путешественников (20)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Documents and Settings\User\Рабочий стол\320px-Caminho_maritimo_para_a_Ind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5442590" cy="3878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215074" y="1071546"/>
            <a:ext cx="264320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Какое открытие совершено и кем?</a:t>
            </a:r>
            <a:endParaRPr lang="ru-RU" sz="2800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5857892"/>
            <a:ext cx="714348" cy="756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034" y="5214950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Гама огибает Африку и направляется (с помощью арабского лоцмана) к берегам Индии. Открыт морской путь.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Рабочий стол\04_GlupZy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6572296" cy="3863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5929354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3.По следам путешественников (30)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64" y="1214422"/>
            <a:ext cx="2286016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Чей путь  изображен на карте и к каким последствиям  в мире  привело это путешествие?</a:t>
            </a:r>
            <a:endParaRPr lang="ru-RU" sz="2400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43900" y="5786454"/>
            <a:ext cx="685226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5720" y="5143512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Путь Марко Поло,1271 год, в страны Востока – Индия, Китай. После возвращения Марко Поло в Европу, европейцы «загорелись» побывать в этих сказочно богатых странах.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User\Рабочий стол\Bellingshausen-fr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286280" cy="5291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600079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3.По следам путешественников (40)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4942" y="1071546"/>
            <a:ext cx="364333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Кто совершил это плавание и какая точка была поставлена?</a:t>
            </a:r>
            <a:endParaRPr lang="ru-RU" sz="2400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286776" y="6215058"/>
            <a:ext cx="64291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00562" y="2357430"/>
            <a:ext cx="46434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Русские офицеры, на кораблях «Восток» и «Мирный»,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Фадей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Фадеевич Беллинсгаузен и Михаил Петрович Лазарев открыли Антарктиду в 1820г.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Долгое время на картах изображали неизвестную южную землю(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инкогнито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аустралиус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 Эта земля была открыта русскими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Mcy;&amp;acy;&amp;rcy;&amp;shcy;&amp;rcy;&amp;ucy;&amp;tcy; &amp;pcy;&amp;iecy;&amp;rcy;&amp;vcy;&amp;ocy;&amp;jcy; &amp;kcy;&amp;rcy;&amp;ucy;&amp;gcy;&amp;ocy;&amp;scy;&amp;vcy;&amp;iecy;&amp;tcy;&amp;ncy;&amp;ocy;&amp;jcy; &amp;ecy;&amp;kcy;&amp;scy;&amp;pcy;&amp;iecy;&amp;dcy;&amp;icy;&amp;tscy;&amp;icy;&amp;icy; &amp;Kcy;&amp;u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7072362" cy="40633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428604"/>
            <a:ext cx="692948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3.По следам путешественников (50)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6578" y="1357298"/>
            <a:ext cx="235742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Во время своего  1-го плавания совершил открытие. Кто он и какое открытие?</a:t>
            </a:r>
            <a:endParaRPr lang="ru-RU" sz="2400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358214" y="5786454"/>
            <a:ext cx="685226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2844" y="5072074"/>
            <a:ext cx="8072494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Джеймс Кук получил задание понаблюдать за прохождением Венеры по диску Солнца на острове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Но было еще тайное задание- найти южную неизвестную землю. Плавая в  южных  водах, он вышел на восточный берег  Австралии, тем самым доказав, что Австралия самостоятельный материк.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User\Рабочий стол\Vasco-da-gam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3857652" cy="4820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596" y="428604"/>
            <a:ext cx="778674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4.Великие географические открытия (10)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1500174"/>
            <a:ext cx="435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изображен на портрете? Что означает «1»?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86776" y="5857892"/>
            <a:ext cx="857224" cy="756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57752" y="3429000"/>
            <a:ext cx="3429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да Гама.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совершил морское плавание в Индию.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428604"/>
            <a:ext cx="721523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4.Великие географические открытия (20)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&amp;Bcy;&amp;iecy;&amp;lcy;&amp;lcy;&amp;icy;&amp;ncy;&amp;scy;&amp;gcy;&amp;acy;&amp;ucy;&amp;zcy;&amp;iecy;&amp;ncy; &amp;Fcy;&amp;acy;&amp;dcy;&amp;dcy;&amp;iecy;&amp;jcy; &amp;Fcy;&amp;acy;&amp;dcy;&amp;dcy;&amp;iecy;&amp;iecy;&amp;vcy;&amp;icy;&amp;chcy; &amp;acy;&amp;ncy;&amp;tcy;&amp;acy;&amp;rcy;&amp;kcy;&amp;tcy;&amp;icy;&amp;dcy;&amp;acy;, &amp;icy;&amp;scy;&amp;tcy;&amp;ocy;&amp;rcy;&amp;icy;&amp;yacy;, &amp;fcy;&amp;acy;&amp;kcy;&amp;t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5929354" cy="3705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500063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изображен на портретах? Что означает «751»?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215338" y="5815584"/>
            <a:ext cx="685226" cy="685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8596" y="5643578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Фадей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Фадеевич Беллинсгаузен и Михаил Петрович Лазарев. Их плавание продолжалось 751 день.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Fcy;&amp;iecy;&amp;rcy;&amp;ncy;&amp;acy;&amp;ncy; &amp;Mcy;&amp;acy;&amp;gcy;&amp;iecy;&amp;lcy;&amp;lcy;&amp;a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143404" cy="4569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85786" y="500042"/>
            <a:ext cx="707236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4.Великие географические открытия (30)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1571612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Угадайте.</a:t>
            </a:r>
          </a:p>
          <a:p>
            <a:r>
              <a:rPr lang="ru-RU" sz="2400" dirty="0" smtClean="0"/>
              <a:t>Кто  изображен на портрете? </a:t>
            </a:r>
          </a:p>
          <a:p>
            <a:r>
              <a:rPr lang="ru-RU" sz="2400" dirty="0" smtClean="0"/>
              <a:t>Что означает «18»?</a:t>
            </a:r>
            <a:endParaRPr lang="ru-RU" sz="2400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387336" y="6072206"/>
            <a:ext cx="75666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72066" y="4429132"/>
            <a:ext cx="357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Фернан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Магеллан. Из 241 человек вернулись в Испанию 18 человек.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KHcy;&amp;rcy;&amp;icy;&amp;scy;&amp;tcy;&amp;ocy;&amp;fcy;&amp;ocy;&amp;rcy; &amp;Kcy;&amp;ocy;&amp;lcy;&amp;ucy;&amp;mcy;&amp;b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929090" cy="4733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500042"/>
            <a:ext cx="735811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4.Великие географические открытия (40)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42873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Угадайте.</a:t>
            </a:r>
          </a:p>
          <a:p>
            <a:r>
              <a:rPr lang="ru-RU" sz="2400" dirty="0" smtClean="0"/>
              <a:t>Кто  изображен на портрете? </a:t>
            </a:r>
          </a:p>
          <a:p>
            <a:r>
              <a:rPr lang="ru-RU" sz="2400" dirty="0" smtClean="0"/>
              <a:t>Что означает «4»?</a:t>
            </a:r>
            <a:endParaRPr lang="ru-RU" sz="2400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429652" y="5815584"/>
            <a:ext cx="714348" cy="8281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929190" y="4143380"/>
            <a:ext cx="3214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Христофор Колумб. Он совершил 4 плавания в  «Индию» (Америку).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57166"/>
            <a:ext cx="807249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4.Великие географические открытия (50)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1357298"/>
            <a:ext cx="292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Угадайте.</a:t>
            </a:r>
          </a:p>
          <a:p>
            <a:r>
              <a:rPr lang="ru-RU" sz="2400" dirty="0" smtClean="0"/>
              <a:t>Кто  изображен на портрете? </a:t>
            </a:r>
          </a:p>
          <a:p>
            <a:r>
              <a:rPr lang="ru-RU" sz="2400" dirty="0" smtClean="0"/>
              <a:t>Что означает «22»?</a:t>
            </a:r>
            <a:endParaRPr lang="ru-RU" sz="2400" dirty="0"/>
          </a:p>
        </p:txBody>
      </p:sp>
      <p:pic>
        <p:nvPicPr>
          <p:cNvPr id="7" name="Picture 5" descr="&amp;Mcy;&amp;acy;&amp;rcy;&amp;kcy;&amp;ocy; &amp;Pcy;&amp;ocy;&amp;l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142984"/>
            <a:ext cx="463296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286776" y="5857892"/>
            <a:ext cx="613788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29256" y="4214818"/>
            <a:ext cx="24288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Марко Поло. Путешествие его продлилось 22 года.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84030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Есть их не пробовали несколько столетий, поскольку видели, что домашние животные, поедающие траву этого растения, в прямом смысле умирали.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Он, индеец, уходил от преследования голландцев и, не желая, чтобы его снова взяли в плен, решил съесть красные плоды, которые, как он знал "валят с ног" и больших быков. Но "фокус не удался". Вместо того, чтобы встретить смерть от отравления, индеец, как ни в чем ни бывало, продолжал жить.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28604"/>
            <a:ext cx="7358114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Очевидное –невероятное (10)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01090" y="5815584"/>
            <a:ext cx="642910" cy="756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&amp;Kcy;&amp;acy;&amp;rcy;&amp;dcy;&amp;icy;&amp;ncy;&amp;acy;&amp;l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072074"/>
            <a:ext cx="1428760" cy="1686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571480"/>
            <a:ext cx="3500430" cy="5554683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Из восточного моря в золотой колеснице поднимался каждое утро</a:t>
            </a:r>
          </a:p>
          <a:p>
            <a:pPr>
              <a:buNone/>
            </a:pPr>
            <a:r>
              <a:rPr lang="ru-RU" dirty="0" smtClean="0"/>
              <a:t> бог Солнца Гелиос и совершал свой путь по небу. </a:t>
            </a:r>
            <a:endParaRPr lang="ru-RU" dirty="0"/>
          </a:p>
        </p:txBody>
      </p:sp>
      <p:pic>
        <p:nvPicPr>
          <p:cNvPr id="49154" name="Picture 2" descr="&amp;g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44328" cy="4000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4429132"/>
            <a:ext cx="457203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Древние греки представляли себе Землю плоской. 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4983179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VIII веке Лу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автор знаменитого трактата "Канон  …,  сформулировал главные принципы  …:   "Прозрачен и некрепок - хорош,  в меру - прекрасен;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после еды пить поменьше, перед сном - не пить совсем;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заварив, выпить; выпив, заварить".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428604"/>
            <a:ext cx="5214974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Очевидное –невероятное (20)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87336" y="6000768"/>
            <a:ext cx="756664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AutoShape 2" descr="&amp;kcy;&amp;acy;&amp;kcy; &amp;vcy;&amp;ycy;&amp;gcy;&amp;lcy;&amp;yacy;&amp;dcy;&amp;icy;&amp;tcy; &amp;CHcy;&amp;acy;&amp;jcy;&amp;ncy;&amp;ycy;&amp;jcy; &amp;kcy;&amp;ucy;&amp;scy;&amp;tcy;"/>
          <p:cNvSpPr>
            <a:spLocks noChangeAspect="1" noChangeArrowheads="1"/>
          </p:cNvSpPr>
          <p:nvPr/>
        </p:nvSpPr>
        <p:spPr bwMode="auto">
          <a:xfrm>
            <a:off x="155575" y="-960438"/>
            <a:ext cx="2000250" cy="2000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Documents and Settings\User\Рабочий стол\Chajnyj_kust_u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857760"/>
            <a:ext cx="1785930" cy="1785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929718" cy="47863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445 году до н.э. в записях Геродота (445 г. до н.э) о  Индии: «Есть дикорастущие деревья, из плодов которых можно вырабатывать шерсть, которая превосходит красоту и качество шерсти, полученной от овец. Индейцы шьют из этой древесной шерсти одежду.»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Феофраст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(370-287 лет до н.э.), «деревья, из которых индейцы делают ткань, имеют такие же листья, как шелковица, но в целом, они схожи с дикой розой».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&amp;Rcy;&amp;acy;&amp;scy;&amp;kcy;&amp;rcy;&amp;ycy;&amp;vcy;&amp;shcy;&amp;acy;&amp;yacy;&amp;scy;&amp;yacy; &amp;kcy;&amp;ocy;&amp;rcy;&amp;ocy;&amp;bcy;&amp;ocy;&amp;chcy;&amp;kcy;&amp;acy; &amp;khcy;&amp;lcy;&amp;ocy;&amp;pcy;&amp;chcy;&amp;acy;&amp;tcy;&amp;ncy;&amp;icy;&amp;kcy;&amp;acy;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4348" y="285728"/>
            <a:ext cx="5286412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Очевидное –невероятное (30)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072462" y="5857892"/>
            <a:ext cx="756664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&amp;khcy;&amp;lcy;&amp;ocy;&amp;pcy;&amp;chcy;&amp;acy;&amp;tcy;&amp;ncy;&amp;icy;&amp;k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250645"/>
            <a:ext cx="2143140" cy="1607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48577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Воины  А. Македонского, вступив на землю Индии, обратили внимание на неизвестное им вещество, твердое, в форме небольших кристаллов, сладкого вкуса.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Индии сладкие кристаллы называли « …» (буквально – песок или галька). Этот корень слова и вошел позднее во многие языки.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098" name="AutoShape 2" descr="&amp;Scy;&amp;acy;&amp;khcy;&amp;acy;&amp;rcy;&amp;ncy;&amp;ycy;&amp;jcy; &amp;tcy;&amp;rcy;&amp;ocy;&amp;scy;&amp;tcy;&amp;ncy;&amp;icy;&amp;kcy; &amp;fcy;&amp;ocy;&amp;tcy;&amp;ocy;"/>
          <p:cNvSpPr>
            <a:spLocks noChangeAspect="1" noChangeArrowheads="1"/>
          </p:cNvSpPr>
          <p:nvPr/>
        </p:nvSpPr>
        <p:spPr bwMode="auto">
          <a:xfrm>
            <a:off x="155575" y="-800100"/>
            <a:ext cx="188595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4348" y="214290"/>
            <a:ext cx="6858048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Очевидное –невероятное (40)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86776" y="5815584"/>
            <a:ext cx="613788" cy="8281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C:\Documents and Settings\User\Рабочий стол\220px-Cut_sugarca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643446"/>
            <a:ext cx="2712015" cy="2018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2864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«…они называют их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Папас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наподобие трюфелей, после варки становящихся такими же мягкими внутри, как и вареные каштаны; у него нет ни скорлупы, ни косточки, только то, что есть и у трюфелей, потому что он образуется под землей, как и они. Производит этот плод трава, точь-в-точь [на вид], как [наш] полевой мак»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«…и его они сушат на солнце, и хранят от одной уборки урожая до другой. После высушивания они называют  их  „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чуньо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85728"/>
            <a:ext cx="5715040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Очевидное –невероятное (50)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01090" y="6143644"/>
            <a:ext cx="64291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&amp;rcy;&amp;acy;&amp;zcy;&amp;ncy;&amp;ycy;&amp;iecy; &amp;tscy;&amp;vcy;&amp;iecy;&amp;tcy;&amp;acy; &amp;kcy;&amp;acy;&amp;rcy;&amp;tcy;&amp;ocy;&amp;fcy;&amp;iecy;&amp;lcy;&amp;yacy; &amp;fcy;&amp;ocy;&amp;t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536373"/>
            <a:ext cx="1888037" cy="1321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7"/>
            <a:ext cx="8329642" cy="3643338"/>
          </a:xfrm>
        </p:spPr>
        <p:txBody>
          <a:bodyPr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23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Финал</a:t>
            </a:r>
            <a:endParaRPr lang="ru-RU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714752"/>
          <a:ext cx="8429682" cy="2286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0264"/>
                <a:gridCol w="1143008"/>
                <a:gridCol w="1428760"/>
                <a:gridCol w="1357322"/>
                <a:gridCol w="1428760"/>
                <a:gridCol w="1071568"/>
              </a:tblGrid>
              <a:tr h="228601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Они были первыми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hlinkClick r:id="rId3" action="ppaction://hlinksldjump"/>
                        </a:rPr>
                        <a:t>20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hlinkClick r:id="rId4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hlinkClick r:id="rId5" action="ppaction://hlinksldjump"/>
                        </a:rPr>
                        <a:t>40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hlinkClick r:id="rId6" action="ppaction://hlinksldjump"/>
                        </a:rPr>
                        <a:t>50</a:t>
                      </a:r>
                      <a:endParaRPr lang="ru-RU" sz="3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72" y="214290"/>
            <a:ext cx="5000628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20 сентября 1519 года его флотилия, состоящая из пяти кораблей</a:t>
            </a:r>
            <a:r>
              <a:rPr lang="ru-RU" sz="3600" dirty="0" smtClean="0"/>
              <a:t>«</a:t>
            </a:r>
            <a:r>
              <a:rPr lang="ru-RU" sz="3600" dirty="0" smtClean="0">
                <a:solidFill>
                  <a:srgbClr val="C00000"/>
                </a:solidFill>
              </a:rPr>
              <a:t>Тринидад</a:t>
            </a:r>
            <a:r>
              <a:rPr lang="ru-RU" sz="3600" dirty="0" smtClean="0"/>
              <a:t>», «</a:t>
            </a:r>
            <a:r>
              <a:rPr lang="ru-RU" sz="3600" dirty="0" smtClean="0">
                <a:solidFill>
                  <a:srgbClr val="C00000"/>
                </a:solidFill>
              </a:rPr>
              <a:t>Сан-Антонио</a:t>
            </a:r>
            <a:r>
              <a:rPr lang="ru-RU" sz="3600" dirty="0" smtClean="0"/>
              <a:t>», «</a:t>
            </a:r>
            <a:r>
              <a:rPr lang="ru-RU" sz="3600" dirty="0" smtClean="0">
                <a:solidFill>
                  <a:srgbClr val="C00000"/>
                </a:solidFill>
              </a:rPr>
              <a:t>Сантьяго</a:t>
            </a:r>
            <a:r>
              <a:rPr lang="ru-RU" sz="3600" dirty="0" smtClean="0"/>
              <a:t>», «</a:t>
            </a:r>
            <a:r>
              <a:rPr lang="ru-RU" sz="3600" dirty="0" err="1" smtClean="0">
                <a:solidFill>
                  <a:srgbClr val="C00000"/>
                </a:solidFill>
              </a:rPr>
              <a:t>Консепсион</a:t>
            </a:r>
            <a:r>
              <a:rPr lang="ru-RU" sz="3600" dirty="0" smtClean="0"/>
              <a:t>» и «</a:t>
            </a:r>
            <a:r>
              <a:rPr lang="ru-RU" sz="3600" dirty="0" smtClean="0">
                <a:solidFill>
                  <a:srgbClr val="C00000"/>
                </a:solidFill>
              </a:rPr>
              <a:t>Виктория</a:t>
            </a:r>
            <a:r>
              <a:rPr lang="ru-RU" sz="3600" dirty="0" smtClean="0"/>
              <a:t>»,</a:t>
            </a:r>
            <a:endParaRPr lang="ru-RU" sz="3600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покинула родные берега.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&amp;Mcy;&amp;acy;&amp;gcy;&amp;iecy;&amp;lcy;&amp;lcy;&amp;a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2894415" cy="3667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858148" y="6286520"/>
            <a:ext cx="571504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4500570"/>
            <a:ext cx="3286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Фернан</a:t>
            </a:r>
            <a:r>
              <a:rPr lang="ru-RU" sz="2000" dirty="0" smtClean="0"/>
              <a:t> Магеллан.</a:t>
            </a:r>
          </a:p>
          <a:p>
            <a:r>
              <a:rPr lang="ru-RU" sz="2000" dirty="0" smtClean="0"/>
              <a:t>Первый совершил кругосветное путешествие, доказав на практике, что Земля имеет форму шара.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714348" y="214290"/>
            <a:ext cx="750099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108 минут, изменившие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мир. Почему?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://img-fotki.yandex.ru/get/6207/121447594.cc/0_8418d_e06e235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76200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7643834" y="6143644"/>
            <a:ext cx="642942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5500702"/>
            <a:ext cx="4929222" cy="121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Юрий Алексеевич Гагарин.</a:t>
            </a:r>
          </a:p>
          <a:p>
            <a:r>
              <a:rPr lang="ru-RU" sz="2400" dirty="0" smtClean="0"/>
              <a:t> Совершил</a:t>
            </a:r>
            <a:r>
              <a:rPr lang="ru-RU" sz="2400" dirty="0" smtClean="0"/>
              <a:t>а</a:t>
            </a:r>
            <a:r>
              <a:rPr lang="ru-RU" sz="2400" dirty="0" smtClean="0"/>
              <a:t> первый полет вокруг Земли 12 </a:t>
            </a:r>
            <a:r>
              <a:rPr lang="ru-RU" sz="2400" dirty="0" err="1" smtClean="0"/>
              <a:t>преля</a:t>
            </a:r>
            <a:r>
              <a:rPr lang="ru-RU" sz="2400" dirty="0" smtClean="0"/>
              <a:t> 1961года.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7752" y="214290"/>
            <a:ext cx="4286248" cy="550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Новочебоксарске есть ледовый стадион «Сокол», магазин «Сокол», хоккейная команда Новочебоксарска называется «Сокол».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Почему в нашем городе встречается это название несколько раз?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://ideafor.info/wp-content/uploads/2017/08/DSC_0264-1.jpg"/>
          <p:cNvSpPr>
            <a:spLocks noChangeAspect="1" noChangeArrowheads="1"/>
          </p:cNvSpPr>
          <p:nvPr/>
        </p:nvSpPr>
        <p:spPr bwMode="auto">
          <a:xfrm>
            <a:off x="155575" y="-3665538"/>
            <a:ext cx="11430000" cy="7639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Documents and Settings\User\Рабочий стол\DSC_026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4572000" cy="3055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7572396" y="6143644"/>
            <a:ext cx="92869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5720" y="4357694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Андриан  Григорьевич Николаев совершил первый  в мире совместный полет  вокруг Земли  11 августа 1962 года. Родом из Чувашии.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496" y="714356"/>
            <a:ext cx="4929222" cy="4678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60-х годах это женское имя было очень популярно. Это имя стало известным в нашем городе,  в нашей стране  и во всем мире.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&amp;Vcy;&amp;acy;&amp;lcy;&amp;iecy;&amp;ncy;&amp;tcy;&amp;icy;&amp;ncy;&amp;acy; &amp;Vcy;&amp;lcy;&amp;acy;&amp;dcy;&amp;icy;&amp;mcy;&amp;icy;&amp;rcy;&amp;ocy;&amp;vcy;&amp;ncy;&amp;acy; &amp;Tcy;&amp;iecy;&amp;rcy;&amp;iecy;&amp;shcy;&amp;kcy;&amp;ocy;&amp;vcy;&amp;acy; (Valentina Tereshkova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2928958" cy="3306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001024" y="6072206"/>
            <a:ext cx="357190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4286256"/>
            <a:ext cx="3643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Валентина Николаевна Терешкова.</a:t>
            </a:r>
          </a:p>
          <a:p>
            <a:r>
              <a:rPr lang="ru-RU" sz="2400" dirty="0" smtClean="0"/>
              <a:t>Первая женщина- космонавт. Совершила полет 16 июня 1963 года.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8" y="0"/>
            <a:ext cx="3428992" cy="6494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Наблюдая за Луной, за лунными затмениям(когда тень Земли падает на Луну), он сделал вывод, что Земля должна иметь форму шара. Назовите имя этого наблюдательного человека- ученого.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&amp;Acy;&amp;rcy;&amp;icy;&amp;scy;&amp;tcy;&amp;ocy;&amp;tcy;&amp;iecy;&amp;l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Documents and Settings\User\Рабочий стол\аристот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142852"/>
            <a:ext cx="5250693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4857752" y="6215082"/>
            <a:ext cx="714380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844" y="4143380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Аристотель. </a:t>
            </a:r>
          </a:p>
          <a:p>
            <a:r>
              <a:rPr lang="ru-RU" sz="2400" dirty="0" smtClean="0"/>
              <a:t>Великий древнегреческий ученый. Учитель Александра Македонского. Создал первый  </a:t>
            </a:r>
            <a:r>
              <a:rPr lang="ru-RU" sz="2400" dirty="0" err="1" smtClean="0"/>
              <a:t>ликей</a:t>
            </a:r>
            <a:r>
              <a:rPr lang="ru-RU" sz="2400" dirty="0" smtClean="0"/>
              <a:t>(лицей.)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57628"/>
            <a:ext cx="8929718" cy="2786082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внизу — Земля, над ней — богиня неба;</a:t>
            </a:r>
          </a:p>
          <a:p>
            <a:pPr>
              <a:buNone/>
            </a:pPr>
            <a:r>
              <a:rPr lang="ru-RU" dirty="0" smtClean="0"/>
              <a:t>      слева и справа — корабль бога Солнца, показывающий путь Солнца по небу от восхода до заката.</a:t>
            </a:r>
            <a:endParaRPr lang="ru-RU" dirty="0"/>
          </a:p>
        </p:txBody>
      </p:sp>
      <p:pic>
        <p:nvPicPr>
          <p:cNvPr id="50178" name="Picture 2" descr="egi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224571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429256" y="500042"/>
            <a:ext cx="3714744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 в представлении древних египтян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&amp;zcy;&amp;iecy;&amp;mcy;&amp;lcy;&amp;yacy; &amp;icy;&amp;zcy; &amp;kcy;&amp;ocy;&amp;scy;&amp;mcy;&amp;ocy;&amp;s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429750" cy="6276975"/>
          </a:xfrm>
          <a:prstGeom prst="rect">
            <a:avLst/>
          </a:prstGeom>
          <a:noFill/>
        </p:spPr>
      </p:pic>
      <p:sp>
        <p:nvSpPr>
          <p:cNvPr id="11266" name="AutoShape 2" descr="https://ic.pics.livejournal.com/sobiainnen/6146988/405753/405753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 descr="C:\Documents and Settings\User\Рабочий стол\гагар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04"/>
            <a:ext cx="685800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revision.ru/images/authors/6942/eart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5186"/>
            <a:ext cx="6762814" cy="67628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357166"/>
            <a:ext cx="2071702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Облетев Землю в корабле-спутнике, я увидел, как прекрасна наша планета. Люди, будем хранить и приумножать эту красоту, а не разрушать её!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saveprypjatski.by/wp-content/uploads/2015/04/photo-cayuda-on-flick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459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86182" y="0"/>
            <a:ext cx="535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«Земля необычайно красивая, но такая маленькая и очень хрупкая</a:t>
            </a:r>
            <a:r>
              <a:rPr lang="ru-RU" sz="2000" b="1" dirty="0" smtClean="0">
                <a:solidFill>
                  <a:schemeClr val="bg1"/>
                </a:solidFill>
              </a:rPr>
              <a:t>…» Ю.А.Гагарин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otvet.imgsmail.ru/download/u_159773bb2f1168e736fb44e365386ed4_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08" y="5286344"/>
            <a:ext cx="2776592" cy="1571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664371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«Корень учения горек, а плоды его сладки», - сказал Аристотель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43314"/>
            <a:ext cx="9144000" cy="3214686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Землю представляли  в виде полусферы, которую держат четыре слона. </a:t>
            </a:r>
          </a:p>
          <a:p>
            <a:pPr>
              <a:buNone/>
            </a:pPr>
            <a:r>
              <a:rPr lang="ru-RU" dirty="0" smtClean="0"/>
              <a:t>    Слоны стоят на огромной черепахе, а черепаха на змее, которая, свернувшись кольцом, замыкает околоземное пространство.</a:t>
            </a:r>
            <a:endParaRPr lang="ru-RU" dirty="0"/>
          </a:p>
        </p:txBody>
      </p:sp>
      <p:pic>
        <p:nvPicPr>
          <p:cNvPr id="51202" name="Picture 2" descr="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4243720" cy="3205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04" name="AutoShape 4" descr="&amp;Kcy;&amp;acy;&amp;kcy; &amp;lcy;&amp;yucy;&amp;dcy;&amp;icy; &amp;pcy;&amp;rcy;&amp;iecy;&amp;dcy;&amp;scy;&amp;tcy;&amp;acy;&amp;vcy;&amp;lcy;&amp;yacy;&amp;lcy;&amp;icy; &amp;Zcy;&amp;iecy;&amp;mcy;&amp;lcy;&amp;yucy; &amp;vcy; &amp;dcy;&amp;rcy;&amp;iecy;&amp;vcy;&amp;ncy;&amp;ocy;&amp;scy;&amp;tcy;&amp;icy; (12 &amp;fcy;&amp;ocy;&amp;tcy;&amp;ocy;)"/>
          <p:cNvSpPr>
            <a:spLocks noChangeAspect="1" noChangeArrowheads="1"/>
          </p:cNvSpPr>
          <p:nvPr/>
        </p:nvSpPr>
        <p:spPr bwMode="auto">
          <a:xfrm>
            <a:off x="155575" y="-3200400"/>
            <a:ext cx="6667500" cy="666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14942" y="500042"/>
            <a:ext cx="321471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Древние индийцы 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71810"/>
            <a:ext cx="9144000" cy="3571900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Землю представляли  в виде горы, на западном склоне которой находится Вавилония. Под Землей находится бездна — ад, куда спускаются души умерших. Ночью Солнце проходит через это подземелье от западного края Земли к восточному, чтобы утром опять начать свой дневной путь по небу.</a:t>
            </a:r>
            <a:endParaRPr lang="ru-RU" dirty="0"/>
          </a:p>
        </p:txBody>
      </p:sp>
      <p:pic>
        <p:nvPicPr>
          <p:cNvPr id="52226" name="Picture 2" descr="vavil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357850" cy="2835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929322" y="571480"/>
            <a:ext cx="3000396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Жители Вавилона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13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люди </a:t>
            </a:r>
            <a:r>
              <a:rPr lang="ru-RU" sz="115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открывали </a:t>
            </a:r>
            <a:r>
              <a:rPr lang="ru-RU" sz="13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Землю</a:t>
            </a:r>
            <a:endParaRPr lang="ru-RU" sz="13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428603"/>
          <a:ext cx="8715436" cy="64293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71834"/>
                <a:gridCol w="1071570"/>
                <a:gridCol w="1285884"/>
                <a:gridCol w="1143008"/>
                <a:gridCol w="1027285"/>
                <a:gridCol w="1115855"/>
              </a:tblGrid>
              <a:tr h="16162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1.Великие</a:t>
                      </a:r>
                      <a:r>
                        <a:rPr lang="ru-RU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географы древности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4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5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6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3593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2.Русские землепроходцы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7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8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9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10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11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3593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3.По</a:t>
                      </a:r>
                      <a:r>
                        <a:rPr lang="ru-RU" sz="24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следам путешественников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12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13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14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15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16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3593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4.Великие географические открытия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17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18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19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20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21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0539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5.</a:t>
                      </a: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Очевидное -невероятное</a:t>
                      </a:r>
                      <a:endParaRPr lang="ru-RU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22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23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24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25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hlinkClick r:id="rId26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857232"/>
            <a:ext cx="5214942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4000" dirty="0" smtClean="0"/>
              <a:t>Экзамен по географии</a:t>
            </a:r>
            <a:endParaRPr lang="ru-RU" dirty="0"/>
          </a:p>
        </p:txBody>
      </p:sp>
      <p:pic>
        <p:nvPicPr>
          <p:cNvPr id="4098" name="Picture 2" descr="http://kmx.kz/pic/59be2bb19f66459be2bb19f699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3583534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s://yfox.ru/upload/iblock/a73/a737bd64f34deff581f99f0f66f7ae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428736"/>
            <a:ext cx="5715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685804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1.Великие географы древности (10)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" action="ppaction://hlinkshowjump?jump=previousslide" highlightClick="1"/>
          </p:cNvPr>
          <p:cNvSpPr/>
          <p:nvPr/>
        </p:nvSpPr>
        <p:spPr>
          <a:xfrm>
            <a:off x="7786710" y="6072206"/>
            <a:ext cx="828102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57620" y="5857892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бы вы ответили вместо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Вольки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1647</Words>
  <Application>Microsoft Office PowerPoint</Application>
  <PresentationFormat>Экран (4:3)</PresentationFormat>
  <Paragraphs>161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Экзамен по географии</vt:lpstr>
      <vt:lpstr>Геродот</vt:lpstr>
      <vt:lpstr>Слайд 11</vt:lpstr>
      <vt:lpstr>Слайд 12</vt:lpstr>
      <vt:lpstr>Слайд 13</vt:lpstr>
      <vt:lpstr>Слайд 14</vt:lpstr>
      <vt:lpstr>Семен Дежнёв</vt:lpstr>
      <vt:lpstr>Афанасий Никитин</vt:lpstr>
      <vt:lpstr>Ермак Тимофеевич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«Корень учения горек, а плоды его сладки», - сказал Аристотель.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Борис Годунов Пушкин А. С. Пьеса 1825</dc:title>
  <dc:creator>User</dc:creator>
  <cp:lastModifiedBy>User</cp:lastModifiedBy>
  <cp:revision>112</cp:revision>
  <dcterms:created xsi:type="dcterms:W3CDTF">2017-10-20T17:33:36Z</dcterms:created>
  <dcterms:modified xsi:type="dcterms:W3CDTF">2017-10-27T21:13:51Z</dcterms:modified>
</cp:coreProperties>
</file>