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7" r:id="rId1"/>
  </p:sldMasterIdLst>
  <p:sldIdLst>
    <p:sldId id="256" r:id="rId2"/>
    <p:sldId id="277" r:id="rId3"/>
    <p:sldId id="279" r:id="rId4"/>
    <p:sldId id="260" r:id="rId5"/>
    <p:sldId id="259" r:id="rId6"/>
    <p:sldId id="262" r:id="rId7"/>
    <p:sldId id="265" r:id="rId8"/>
    <p:sldId id="267" r:id="rId9"/>
    <p:sldId id="268" r:id="rId10"/>
    <p:sldId id="272" r:id="rId11"/>
    <p:sldId id="273" r:id="rId12"/>
    <p:sldId id="274" r:id="rId13"/>
    <p:sldId id="280" r:id="rId14"/>
    <p:sldId id="275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FA4CCFD-220E-466A-9E7F-A17EA566A833}">
          <p14:sldIdLst>
            <p14:sldId id="256"/>
            <p14:sldId id="277"/>
            <p14:sldId id="279"/>
            <p14:sldId id="260"/>
            <p14:sldId id="259"/>
            <p14:sldId id="262"/>
            <p14:sldId id="265"/>
            <p14:sldId id="267"/>
            <p14:sldId id="268"/>
            <p14:sldId id="272"/>
            <p14:sldId id="273"/>
            <p14:sldId id="274"/>
            <p14:sldId id="280"/>
            <p14:sldId id="275"/>
          </p14:sldIdLst>
        </p14:section>
        <p14:section name="Раздел без заголовка" id="{09E939FF-18C7-4FC0-B2A0-511F86C2AB9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68" autoAdjust="0"/>
    <p:restoredTop sz="94660"/>
  </p:normalViewPr>
  <p:slideViewPr>
    <p:cSldViewPr snapToGrid="0">
      <p:cViewPr varScale="1">
        <p:scale>
          <a:sx n="50" d="100"/>
          <a:sy n="50" d="100"/>
        </p:scale>
        <p:origin x="50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D071E-6FBC-4527-8137-57F6F344D97B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850F3-7CD1-414A-A2F9-BF834B689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187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D071E-6FBC-4527-8137-57F6F344D97B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850F3-7CD1-414A-A2F9-BF834B689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451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D071E-6FBC-4527-8137-57F6F344D97B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850F3-7CD1-414A-A2F9-BF834B689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892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D071E-6FBC-4527-8137-57F6F344D97B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850F3-7CD1-414A-A2F9-BF834B689E07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99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D071E-6FBC-4527-8137-57F6F344D97B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850F3-7CD1-414A-A2F9-BF834B689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633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D071E-6FBC-4527-8137-57F6F344D97B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850F3-7CD1-414A-A2F9-BF834B689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783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D071E-6FBC-4527-8137-57F6F344D97B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850F3-7CD1-414A-A2F9-BF834B689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148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D071E-6FBC-4527-8137-57F6F344D97B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850F3-7CD1-414A-A2F9-BF834B689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069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D071E-6FBC-4527-8137-57F6F344D97B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850F3-7CD1-414A-A2F9-BF834B689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810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D071E-6FBC-4527-8137-57F6F344D97B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850F3-7CD1-414A-A2F9-BF834B689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537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D071E-6FBC-4527-8137-57F6F344D97B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850F3-7CD1-414A-A2F9-BF834B689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359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D071E-6FBC-4527-8137-57F6F344D97B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850F3-7CD1-414A-A2F9-BF834B689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834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D071E-6FBC-4527-8137-57F6F344D97B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850F3-7CD1-414A-A2F9-BF834B689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072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D071E-6FBC-4527-8137-57F6F344D97B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850F3-7CD1-414A-A2F9-BF834B689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240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D071E-6FBC-4527-8137-57F6F344D97B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850F3-7CD1-414A-A2F9-BF834B689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937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D071E-6FBC-4527-8137-57F6F344D97B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850F3-7CD1-414A-A2F9-BF834B689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70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D071E-6FBC-4527-8137-57F6F344D97B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850F3-7CD1-414A-A2F9-BF834B689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247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C2D071E-6FBC-4527-8137-57F6F344D97B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39850F3-7CD1-414A-A2F9-BF834B689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033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  <p:sldLayoutId id="2147483900" r:id="rId13"/>
    <p:sldLayoutId id="2147483901" r:id="rId14"/>
    <p:sldLayoutId id="2147483902" r:id="rId15"/>
    <p:sldLayoutId id="2147483903" r:id="rId16"/>
    <p:sldLayoutId id="214748390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5910" y="1504335"/>
            <a:ext cx="10353368" cy="919316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Почему скисает молоко?</a:t>
            </a:r>
            <a:endParaRPr lang="ru-RU" sz="6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8710" y="4601497"/>
            <a:ext cx="5795246" cy="1179052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2400" b="1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Подготовила: Чернова Вероника, </a:t>
            </a:r>
          </a:p>
          <a:p>
            <a:pPr algn="l">
              <a:spcBef>
                <a:spcPts val="0"/>
              </a:spcBef>
            </a:pPr>
            <a:r>
              <a:rPr lang="ru-RU" sz="2400" b="1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подготовительная группа №13</a:t>
            </a:r>
          </a:p>
          <a:p>
            <a:pPr algn="l">
              <a:spcBef>
                <a:spcPts val="0"/>
              </a:spcBef>
            </a:pPr>
            <a:r>
              <a:rPr lang="ru-RU" sz="2400" b="1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Научный руководитель: </a:t>
            </a:r>
            <a:r>
              <a:rPr lang="ru-RU" sz="2400" b="1" cap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Илюхина</a:t>
            </a:r>
            <a:r>
              <a:rPr lang="ru-RU" sz="2400" b="1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М.И.</a:t>
            </a:r>
          </a:p>
        </p:txBody>
      </p:sp>
      <p:pic>
        <p:nvPicPr>
          <p:cNvPr id="1028" name="Picture 4" descr="ÐÐ°ÑÑÐ¸Ð½ÐºÐ¸ Ð¿Ð¾ Ð·Ð°Ð¿ÑÐ¾ÑÑ ÑÐµÐ±ÐµÐ½Ð¾Ðº ÐºÐ¸ÑÐ»Ð¾Ðµ Ð¼Ð¾Ð»Ð¾ÐºÐ¾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1" r="3660"/>
          <a:stretch/>
        </p:blipFill>
        <p:spPr bwMode="auto">
          <a:xfrm>
            <a:off x="6518915" y="2920181"/>
            <a:ext cx="4911085" cy="362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69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034" y="2462981"/>
            <a:ext cx="6931904" cy="3897718"/>
          </a:xfr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913774" y="751253"/>
            <a:ext cx="10364451" cy="1711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 В стакане №1 м</a:t>
            </a:r>
            <a:r>
              <a:rPr lang="ru-RU" sz="28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олоко </a:t>
            </a:r>
            <a:r>
              <a:rPr lang="ru-RU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разделилось на творог и сыворотку. </a:t>
            </a:r>
            <a:endParaRPr lang="ru-RU" sz="2800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8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Из-за </a:t>
            </a:r>
            <a:r>
              <a:rPr lang="ru-RU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того, что крышка не плотно прилегала, молоко скисло и приобрело неприятный запах.</a:t>
            </a:r>
            <a:endParaRPr lang="ru-RU" sz="2800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69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622" y="2150654"/>
            <a:ext cx="2937164" cy="4435618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913774" y="751253"/>
            <a:ext cx="10364451" cy="1711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 В стакане №4 с закваской густой кефир, скорее жидкий творог, запах приятный.</a:t>
            </a:r>
            <a:endParaRPr lang="ru-RU" sz="2800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27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290" y="1976284"/>
            <a:ext cx="2477945" cy="4405236"/>
          </a:xfr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913774" y="751253"/>
            <a:ext cx="10364451" cy="1225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 В стакане №3 из холодильника молоко не прокисло</a:t>
            </a:r>
            <a:r>
              <a:rPr lang="ru-RU" sz="28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568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7136" y="1259176"/>
            <a:ext cx="1016163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На </a:t>
            </a:r>
            <a:r>
              <a:rPr lang="ru-RU" sz="2800" dirty="0"/>
              <a:t>основании полученных результатов мы сделали </a:t>
            </a:r>
            <a:r>
              <a:rPr lang="ru-RU" sz="2800" dirty="0" smtClean="0"/>
              <a:t>вывод: молоко, из за содержания в нем бактерий </a:t>
            </a:r>
            <a:r>
              <a:rPr lang="ru-RU" sz="2800" dirty="0"/>
              <a:t>действительно </a:t>
            </a:r>
            <a:r>
              <a:rPr lang="ru-RU" sz="2800" dirty="0" smtClean="0"/>
              <a:t>скисает </a:t>
            </a:r>
            <a:r>
              <a:rPr lang="ru-RU" sz="2800" dirty="0"/>
              <a:t>в теплом месте, а при добавлении </a:t>
            </a:r>
            <a:r>
              <a:rPr lang="ru-RU" sz="2800" dirty="0" smtClean="0"/>
              <a:t>дополнительных бактерий </a:t>
            </a:r>
            <a:r>
              <a:rPr lang="ru-RU" sz="2800" dirty="0"/>
              <a:t>оно киснет быстрее.</a:t>
            </a:r>
          </a:p>
        </p:txBody>
      </p:sp>
    </p:spTree>
    <p:extLst>
      <p:ext uri="{BB962C8B-B14F-4D97-AF65-F5344CB8AC3E}">
        <p14:creationId xmlns:p14="http://schemas.microsoft.com/office/powerpoint/2010/main" val="298346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1874215"/>
          </a:xfrm>
        </p:spPr>
        <p:txBody>
          <a:bodyPr>
            <a:normAutofit/>
          </a:bodyPr>
          <a:lstStyle/>
          <a:p>
            <a:r>
              <a:rPr lang="ru-RU" sz="5400" b="1" dirty="0">
                <a:latin typeface="Calibri" panose="020F0502020204030204" pitchFamily="34" charset="0"/>
                <a:cs typeface="Calibri" panose="020F0502020204030204" pitchFamily="34" charset="0"/>
              </a:rPr>
              <a:t>Спасибо за внимание! 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Во 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время 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экспериментов 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мы молоко и получившиеся напитки не 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пили, так как не были соблюдены гигиенические условия приготовления напитков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34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018554"/>
          </a:xfrm>
        </p:spPr>
        <p:txBody>
          <a:bodyPr>
            <a:normAutofit/>
          </a:bodyPr>
          <a:lstStyle/>
          <a:p>
            <a:r>
              <a:rPr lang="ru-RU" sz="28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Мы предположили, что в молоке есть бактерии и они начинают размножаться и портить молоко, превращая его в кислое.</a:t>
            </a:r>
            <a:endParaRPr lang="ru-RU" sz="2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7854" y="1755057"/>
            <a:ext cx="8963890" cy="4658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42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738" y="1637072"/>
            <a:ext cx="8748524" cy="4955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913775" y="618518"/>
            <a:ext cx="10364451" cy="1018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Мы </a:t>
            </a:r>
            <a:r>
              <a:rPr lang="ru-RU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решили </a:t>
            </a:r>
            <a:r>
              <a:rPr lang="ru-RU" sz="28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это проверить</a:t>
            </a:r>
            <a:r>
              <a:rPr lang="ru-RU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8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Взяли </a:t>
            </a:r>
            <a:r>
              <a:rPr lang="ru-RU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1 литр свежего теплого молока и разлили его по стаканам. </a:t>
            </a:r>
            <a:r>
              <a:rPr lang="ru-RU" sz="28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Каждый стакан пронумеровали.</a:t>
            </a:r>
            <a:endParaRPr lang="ru-RU" sz="2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36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636" y="2181848"/>
            <a:ext cx="7736334" cy="4351688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913775" y="661849"/>
            <a:ext cx="10364451" cy="1519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2000" b="1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стакан №1</a:t>
            </a:r>
            <a:r>
              <a:rPr lang="ru-RU" sz="20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мы налили молоко и налили </a:t>
            </a:r>
            <a:r>
              <a:rPr lang="ru-RU" sz="2000" cap="none" dirty="0">
                <a:latin typeface="Calibri" panose="020F0502020204030204" pitchFamily="34" charset="0"/>
                <a:cs typeface="Calibri" panose="020F0502020204030204" pitchFamily="34" charset="0"/>
              </a:rPr>
              <a:t>крышкой, так как мы предположили, что для жизни и размножения бактерий нужен воздух, и если мы накроем крышкой, то воздух поступать не будет, и бактерии не смогут размножаться и молоко останется свежим</a:t>
            </a:r>
            <a:r>
              <a:rPr lang="ru-RU" sz="20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ru-RU" sz="20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2000" b="1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стакане №2</a:t>
            </a:r>
            <a:r>
              <a:rPr lang="ru-RU" sz="20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просто молоко. Оба стакана оставили в теплом месте. </a:t>
            </a:r>
            <a:endParaRPr lang="ru-RU" sz="20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61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Объект 14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429404" y="1578077"/>
            <a:ext cx="3452016" cy="4942474"/>
          </a:xfrm>
          <a:prstGeom prst="rect">
            <a:avLst/>
          </a:prstGeom>
        </p:spPr>
      </p:pic>
      <p:pic>
        <p:nvPicPr>
          <p:cNvPr id="20" name="Объект 19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170" y="1589162"/>
            <a:ext cx="3599946" cy="4942138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913775" y="661850"/>
            <a:ext cx="10364451" cy="827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2400" b="1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стакан №3 </a:t>
            </a:r>
            <a:r>
              <a:rPr lang="ru-RU" sz="24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мы налили </a:t>
            </a:r>
            <a:r>
              <a:rPr lang="ru-RU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молоко </a:t>
            </a:r>
            <a:r>
              <a:rPr lang="ru-RU" sz="24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и поставили в холодильник. </a:t>
            </a:r>
            <a:endParaRPr lang="ru-RU" sz="24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17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092" y="2181847"/>
            <a:ext cx="2393009" cy="4254239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3" t="8137" r="7330"/>
          <a:stretch/>
        </p:blipFill>
        <p:spPr>
          <a:xfrm>
            <a:off x="5137776" y="2181847"/>
            <a:ext cx="2417891" cy="4298473"/>
          </a:xfrm>
        </p:spPr>
      </p:pic>
      <p:pic>
        <p:nvPicPr>
          <p:cNvPr id="5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560" y="2181847"/>
            <a:ext cx="2905768" cy="4263198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913775" y="661849"/>
            <a:ext cx="10364451" cy="1519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24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стакан №4 </a:t>
            </a:r>
            <a:r>
              <a:rPr lang="ru-RU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мы добавили сухие </a:t>
            </a:r>
            <a:r>
              <a:rPr lang="ru-RU" sz="24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бактерии – закваску для </a:t>
            </a:r>
            <a:r>
              <a:rPr lang="ru-RU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кефира. </a:t>
            </a:r>
            <a:r>
              <a:rPr lang="ru-RU" sz="24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Мы </a:t>
            </a:r>
            <a:r>
              <a:rPr lang="ru-RU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предположили, что если добавить в молоко сразу много бактерий , то оно скиснет быстрее. </a:t>
            </a:r>
          </a:p>
        </p:txBody>
      </p:sp>
    </p:spTree>
    <p:extLst>
      <p:ext uri="{BB962C8B-B14F-4D97-AF65-F5344CB8AC3E}">
        <p14:creationId xmlns:p14="http://schemas.microsoft.com/office/powerpoint/2010/main" val="62529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657043"/>
            <a:ext cx="5105400" cy="287178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43188"/>
            <a:ext cx="5105400" cy="2871787"/>
          </a:xfr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913774" y="751252"/>
            <a:ext cx="10364451" cy="1357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День </a:t>
            </a:r>
            <a:r>
              <a:rPr lang="ru-RU" b="1" cap="none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ru-RU" sz="3200" cap="none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200" cap="non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Стаканы №1</a:t>
            </a:r>
            <a:r>
              <a:rPr lang="ru-RU" sz="28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, №</a:t>
            </a:r>
            <a:r>
              <a:rPr lang="ru-RU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2 и №4 поставили в тепло. Стакан №3 в холоде.</a:t>
            </a:r>
          </a:p>
        </p:txBody>
      </p:sp>
    </p:spTree>
    <p:extLst>
      <p:ext uri="{BB962C8B-B14F-4D97-AF65-F5344CB8AC3E}">
        <p14:creationId xmlns:p14="http://schemas.microsoft.com/office/powerpoint/2010/main" val="190754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68" y="2491314"/>
            <a:ext cx="5723447" cy="3815631"/>
          </a:xfrm>
        </p:spPr>
      </p:pic>
      <p:pic>
        <p:nvPicPr>
          <p:cNvPr id="5122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341" y="2507226"/>
            <a:ext cx="2665150" cy="3810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913774" y="751252"/>
            <a:ext cx="10364451" cy="1637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День 2</a:t>
            </a:r>
            <a:r>
              <a:rPr lang="ru-RU" sz="3200" cap="none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200" cap="non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 В стаканах №1 и №2 молоко не скисло. </a:t>
            </a:r>
            <a:endParaRPr lang="ru-RU" sz="2800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8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стакане №4 с закваской у нас </a:t>
            </a:r>
            <a:r>
              <a:rPr lang="ru-RU" sz="28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получился кефир.</a:t>
            </a:r>
          </a:p>
          <a:p>
            <a:r>
              <a:rPr lang="ru-RU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В стакане №3 из холодильника молоко не скисло.</a:t>
            </a:r>
            <a:endParaRPr lang="ru-RU" sz="2800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988" y="2507226"/>
            <a:ext cx="2129316" cy="3785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156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18" y="2185858"/>
            <a:ext cx="7969135" cy="4464324"/>
          </a:xfr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913774" y="751253"/>
            <a:ext cx="10364451" cy="1166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День 3</a:t>
            </a:r>
            <a:r>
              <a:rPr lang="ru-RU" sz="3200" cap="none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200" cap="non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стакане №2 кефир. пахнет вкусно.</a:t>
            </a:r>
            <a:endParaRPr lang="ru-RU" sz="2800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73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231</TotalTime>
  <Words>282</Words>
  <Application>Microsoft Office PowerPoint</Application>
  <PresentationFormat>Широкоэкранный</PresentationFormat>
  <Paragraphs>22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Tw Cen MT</vt:lpstr>
      <vt:lpstr>Капля</vt:lpstr>
      <vt:lpstr>Почему скисает молоко?</vt:lpstr>
      <vt:lpstr>Мы предположили, что в молоке есть бактерии и они начинают размножаться и портить молоко, превращая его в кислое.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Почему киснет молоко</dc:title>
  <dc:creator>Marat</dc:creator>
  <cp:lastModifiedBy>Marat</cp:lastModifiedBy>
  <cp:revision>29</cp:revision>
  <dcterms:created xsi:type="dcterms:W3CDTF">2019-04-11T19:31:23Z</dcterms:created>
  <dcterms:modified xsi:type="dcterms:W3CDTF">2019-04-22T06:54:03Z</dcterms:modified>
</cp:coreProperties>
</file>