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0" r:id="rId2"/>
    <p:sldId id="258" r:id="rId3"/>
    <p:sldId id="259" r:id="rId4"/>
    <p:sldId id="283" r:id="rId5"/>
    <p:sldId id="260" r:id="rId6"/>
    <p:sldId id="261" r:id="rId7"/>
    <p:sldId id="284" r:id="rId8"/>
    <p:sldId id="262" r:id="rId9"/>
    <p:sldId id="263" r:id="rId10"/>
    <p:sldId id="264" r:id="rId11"/>
    <p:sldId id="285" r:id="rId12"/>
    <p:sldId id="265" r:id="rId13"/>
    <p:sldId id="266" r:id="rId14"/>
    <p:sldId id="267" r:id="rId15"/>
    <p:sldId id="268" r:id="rId16"/>
    <p:sldId id="286" r:id="rId17"/>
    <p:sldId id="269" r:id="rId18"/>
    <p:sldId id="270" r:id="rId19"/>
    <p:sldId id="271" r:id="rId20"/>
    <p:sldId id="288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7" r:id="rId33"/>
    <p:sldId id="291" r:id="rId3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FE4FF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6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BAEF3-5A94-4F2A-B6C2-D0996D8B30DE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406A5DC1-AA34-465E-9953-00DAB3CA36B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685000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86AA9C-781F-44E6-AB4B-CAD4AFF59C7A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399DE-B08B-4CA7-9A22-36630023B9A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3732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F7AA5-8D7D-4AD6-9945-3D24D8CC004D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211B90-3B81-4C7E-B933-4A862A829A1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758508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3F4367-BBA7-4D40-980D-F815D27448C5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2D8E00-BFC0-49F9-8015-75D61CFAA07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12879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E88F2-FFAC-46F7-B552-765A3B44B3F2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9F830BB1-02D5-4193-976B-7A84A1AA8A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939792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C7B451-DAAA-4970-92C2-144D7CAF08ED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650310-B2CB-4CF3-9B1F-68DA10A1617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0325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5E78C9-B149-4666-A916-7E06BD108F33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2CB896-5305-4D5E-B770-9FA4D6FCFA3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758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884F-F9A2-4F91-8C71-32289B1BF963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C0B24C-C105-4B41-91A3-28046E6D41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804312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3AACA-4558-4537-875B-155911A8F898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7CC005-6570-4C0A-A5B9-1E0F6DEF35A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74086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9D7895-55BA-4325-BE30-F73050936A39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0902E-881B-4F01-867F-25326946019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8463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A7083-2AC2-4ABF-B083-CD40CA15BB1C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E887089B-7891-46CF-8873-89B453EDE245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8464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  <a:endParaRPr lang="en-US" altLang="ru-RU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795B200-D03B-473D-B9EF-7F366D8DCAC2}" type="datetimeFigureOut">
              <a:rPr lang="ru-RU"/>
              <a:pPr>
                <a:defRPr/>
              </a:pPr>
              <a:t>24.09.2019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45C75"/>
                </a:solidFill>
                <a:latin typeface="Constantia" panose="02030602050306030303" pitchFamily="18" charset="0"/>
              </a:defRPr>
            </a:lvl1pPr>
          </a:lstStyle>
          <a:p>
            <a:fld id="{56A7675F-5900-4C87-9D80-60BC8FBBBB5C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0" r:id="rId2"/>
    <p:sldLayoutId id="2147483712" r:id="rId3"/>
    <p:sldLayoutId id="2147483709" r:id="rId4"/>
    <p:sldLayoutId id="2147483708" r:id="rId5"/>
    <p:sldLayoutId id="2147483707" r:id="rId6"/>
    <p:sldLayoutId id="2147483706" r:id="rId7"/>
    <p:sldLayoutId id="2147483705" r:id="rId8"/>
    <p:sldLayoutId id="2147483713" r:id="rId9"/>
    <p:sldLayoutId id="2147483704" r:id="rId10"/>
    <p:sldLayoutId id="214748370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755650" y="2205038"/>
            <a:ext cx="7631113" cy="2306637"/>
          </a:xfrm>
          <a:ln>
            <a:miter lim="800000"/>
            <a:headEnd/>
            <a:tailEnd/>
          </a:ln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4000" dirty="0" smtClean="0"/>
              <a:t>Формирование сложных запросов к готовой базе данных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4000" dirty="0"/>
              <a:t> </a:t>
            </a:r>
            <a:r>
              <a:rPr lang="ru-RU" sz="2800" dirty="0"/>
              <a:t>урок </a:t>
            </a:r>
            <a:r>
              <a:rPr lang="ru-RU" sz="2800" dirty="0" smtClean="0"/>
              <a:t>информатики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dirty="0" smtClean="0"/>
              <a:t>8 </a:t>
            </a:r>
            <a:r>
              <a:rPr lang="ru-RU" sz="2800" dirty="0" smtClean="0"/>
              <a:t>класс</a:t>
            </a:r>
            <a:endParaRPr lang="ru-RU" sz="2800" dirty="0"/>
          </a:p>
        </p:txBody>
      </p:sp>
      <p:sp>
        <p:nvSpPr>
          <p:cNvPr id="512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411413" y="5516563"/>
            <a:ext cx="6400800" cy="792162"/>
          </a:xfrm>
        </p:spPr>
        <p:txBody>
          <a:bodyPr/>
          <a:lstStyle/>
          <a:p>
            <a:pPr marR="0" eaLnBrk="1" hangingPunct="1"/>
            <a:r>
              <a:rPr lang="ru-RU" altLang="ru-RU" sz="1800" smtClean="0"/>
              <a:t>Автор: Кутузова Татьяна Витальевна,</a:t>
            </a:r>
          </a:p>
          <a:p>
            <a:pPr marR="0" eaLnBrk="1" hangingPunct="1"/>
            <a:r>
              <a:rPr lang="ru-RU" altLang="ru-RU" sz="1800" smtClean="0"/>
              <a:t>Учитель информатики</a:t>
            </a:r>
          </a:p>
        </p:txBody>
      </p:sp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827088" y="836613"/>
            <a:ext cx="7559675" cy="935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ru-RU"/>
              <a:t>Муниципальное общеобразовательное учреждение</a:t>
            </a:r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ru-RU" altLang="ru-RU"/>
              <a:t>«Средняя общеобразовательная школа № 3 г. Козьмодемьянска»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298575"/>
            <a:ext cx="8455025" cy="427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200" smtClean="0"/>
              <a:t>Задание №3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2422525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Создать запрос для вывода на экран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фамилии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за 1 экзамен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за 2 экзамен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оценки за 3 экзамен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всех абитуриентов, у которых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за 3 экзамен 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выше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среднего балла 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все экзамены.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4375"/>
            <a:ext cx="9121775" cy="5357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642938"/>
            <a:ext cx="9145588" cy="564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57375"/>
            <a:ext cx="8877300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8" y="1857375"/>
            <a:ext cx="8975725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200" smtClean="0"/>
              <a:t>Задание №4</a:t>
            </a:r>
          </a:p>
        </p:txBody>
      </p:sp>
      <p:sp>
        <p:nvSpPr>
          <p:cNvPr id="20483" name="Содержимое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2065337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 smtClean="0"/>
              <a:t>		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запрос для вывода на экран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фамилии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даты рождения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названия специальности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абитуриентов всех факультетов,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физического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родившихся в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1991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году.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8" y="1785938"/>
            <a:ext cx="8886825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857375"/>
            <a:ext cx="8723312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0"/>
            <a:ext cx="9144000" cy="5519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9213" y="0"/>
            <a:ext cx="9193213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1"/>
          <p:cNvSpPr>
            <a:spLocks noGrp="1"/>
          </p:cNvSpPr>
          <p:nvPr>
            <p:ph type="title"/>
          </p:nvPr>
        </p:nvSpPr>
        <p:spPr>
          <a:xfrm>
            <a:off x="500063" y="214313"/>
            <a:ext cx="8229600" cy="785812"/>
          </a:xfrm>
        </p:spPr>
        <p:txBody>
          <a:bodyPr/>
          <a:lstStyle/>
          <a:p>
            <a:pPr algn="ctr" eaLnBrk="1" hangingPunct="1"/>
            <a:r>
              <a:rPr lang="ru-RU" altLang="ru-RU" sz="2800" smtClean="0"/>
              <a:t>Самостоятельная работа: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88" y="1071563"/>
            <a:ext cx="8501062" cy="5253037"/>
          </a:xfrm>
        </p:spPr>
        <p:txBody>
          <a:bodyPr>
            <a:normAutofit fontScale="92500"/>
          </a:bodyPr>
          <a:lstStyle/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запрос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выбора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фамилии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школы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всех абитуриентов, окончивших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школы 44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59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запрос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выбора всех абитуриентов,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учившихся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подготовительных курсах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получивших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«двойку»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экзамене по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математике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информатике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(вывести все поля таблицы).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запрос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выбора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фамилии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даты рождения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всех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оценок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абитуриентов, получивших на экзаменах только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«четвёрки»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«пятёрки»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запрос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выбора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фамилии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даты рождения юношей-абитуриентов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родившихся в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1990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году.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Создать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запрос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для выбора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фамилии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всех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оценок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абитуриентов, набравших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сумму баллов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менее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" y="857250"/>
            <a:ext cx="8286750" cy="491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5813" y="714375"/>
            <a:ext cx="7572375" cy="5405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714500"/>
            <a:ext cx="878840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47888"/>
            <a:ext cx="9182100" cy="256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873250"/>
            <a:ext cx="8980488" cy="305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858838"/>
            <a:ext cx="9124950" cy="386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1000125"/>
            <a:ext cx="8643937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1428750"/>
            <a:ext cx="8059738" cy="328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93688"/>
            <a:ext cx="9259888" cy="635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9144000" cy="684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857375"/>
            <a:ext cx="8761412" cy="2676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143000"/>
            <a:ext cx="887412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200" smtClean="0"/>
              <a:t>Домашнее задание:</a:t>
            </a:r>
          </a:p>
        </p:txBody>
      </p:sp>
      <p:sp>
        <p:nvSpPr>
          <p:cNvPr id="36867" name="Содержимое 2"/>
          <p:cNvSpPr>
            <a:spLocks noGrp="1"/>
          </p:cNvSpPr>
          <p:nvPr>
            <p:ph idx="1"/>
          </p:nvPr>
        </p:nvSpPr>
        <p:spPr>
          <a:xfrm>
            <a:off x="285750" y="2143125"/>
            <a:ext cx="8429625" cy="857250"/>
          </a:xfrm>
        </p:spPr>
        <p:txBody>
          <a:bodyPr/>
          <a:lstStyle/>
          <a:p>
            <a:pPr algn="ctr" eaLnBrk="1" hangingPunct="1">
              <a:buFont typeface="Wingdings 2" panose="05020102010507070707" pitchFamily="18" charset="2"/>
              <a:buNone/>
            </a:pP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Подготовиться к итоговой работе по базам данных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2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altLang="ru-RU" sz="3200" b="1" smtClean="0"/>
              <a:t>Использованные материалы и Интернет-ресурсы</a:t>
            </a:r>
            <a:endParaRPr lang="ru-RU" altLang="ru-RU" sz="3200" smtClean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Информатика и ИКТ: учебник для 9 классов /И.Г.Семакин, Л.А.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Залогова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С.В. Русаков, Л.В.Шестакова. – 5-е изд.- М.: Бином. Лаборатория знаний, 2012.-341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с.:ил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 typeface="+mj-lt"/>
              <a:buAutoNum type="arabicPeriod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http://school-collection.edu.ru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3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25654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Создать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вывода на экран полей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фамилия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специальности 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абитуриентов, поступающих на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математический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физический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факультеты и окончивших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подготовительные курсы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mtClean="0"/>
          </a:p>
        </p:txBody>
      </p:sp>
      <p:sp>
        <p:nvSpPr>
          <p:cNvPr id="6" name="Заголовок 2"/>
          <p:cNvSpPr>
            <a:spLocks noGrp="1"/>
          </p:cNvSpPr>
          <p:nvPr>
            <p:ph type="title"/>
          </p:nvPr>
        </p:nvSpPr>
        <p:spPr>
          <a:xfrm>
            <a:off x="928688" y="1000125"/>
            <a:ext cx="6515100" cy="5715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Задание №1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2143125"/>
            <a:ext cx="8666162" cy="2357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3" y="1643063"/>
            <a:ext cx="8718550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altLang="ru-RU" sz="3200" smtClean="0"/>
              <a:t>Задание №2</a:t>
            </a: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1993900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ru-RU" altLang="ru-RU" smtClean="0"/>
              <a:t>		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запрос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вывода на экран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фамилии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факультета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суммы баллов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абитуриентов, набравших в сумме </a:t>
            </a:r>
            <a:r>
              <a:rPr lang="ru-RU" altLang="ru-RU" sz="2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более 12 баллов </a:t>
            </a:r>
            <a:r>
              <a:rPr lang="ru-RU" altLang="ru-RU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три экзамена.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428625"/>
            <a:ext cx="9042400" cy="600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539875"/>
            <a:ext cx="8785225" cy="374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207</TotalTime>
  <Words>199</Words>
  <Application>Microsoft Office PowerPoint</Application>
  <PresentationFormat>Экран (4:3)</PresentationFormat>
  <Paragraphs>24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9" baseType="lpstr">
      <vt:lpstr>Arial</vt:lpstr>
      <vt:lpstr>Calibri</vt:lpstr>
      <vt:lpstr>Constantia</vt:lpstr>
      <vt:lpstr>Times New Roman</vt:lpstr>
      <vt:lpstr>Wingdings 2</vt:lpstr>
      <vt:lpstr>Поток</vt:lpstr>
      <vt:lpstr>Формирование сложных запросов к готовой базе данных   урок информатики  8 класс</vt:lpstr>
      <vt:lpstr>Презентация PowerPoint</vt:lpstr>
      <vt:lpstr>Презентация PowerPoint</vt:lpstr>
      <vt:lpstr>  Задание №1</vt:lpstr>
      <vt:lpstr>Презентация PowerPoint</vt:lpstr>
      <vt:lpstr>Презентация PowerPoint</vt:lpstr>
      <vt:lpstr>Задание №2</vt:lpstr>
      <vt:lpstr>Презентация PowerPoint</vt:lpstr>
      <vt:lpstr>Презентация PowerPoint</vt:lpstr>
      <vt:lpstr>Презентация PowerPoint</vt:lpstr>
      <vt:lpstr>Задание №3</vt:lpstr>
      <vt:lpstr>Презентация PowerPoint</vt:lpstr>
      <vt:lpstr>Презентация PowerPoint</vt:lpstr>
      <vt:lpstr>Презентация PowerPoint</vt:lpstr>
      <vt:lpstr>Презентация PowerPoint</vt:lpstr>
      <vt:lpstr>Задание №4</vt:lpstr>
      <vt:lpstr>Презентация PowerPoint</vt:lpstr>
      <vt:lpstr>Презентация PowerPoint</vt:lpstr>
      <vt:lpstr>Презентация PowerPoint</vt:lpstr>
      <vt:lpstr>Самостоятельная работа: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Домашнее задание:</vt:lpstr>
      <vt:lpstr>Использованные материалы и Интернет-ресурсы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Формирование сложных запросов к готовой базе данных</dc:title>
  <dc:creator>ученик</dc:creator>
  <cp:lastModifiedBy>ученик</cp:lastModifiedBy>
  <cp:revision>24</cp:revision>
  <dcterms:modified xsi:type="dcterms:W3CDTF">2019-09-24T09:11:23Z</dcterms:modified>
</cp:coreProperties>
</file>