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0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lga" initials="O" lastIdx="1" clrIdx="0">
    <p:extLst>
      <p:ext uri="{19B8F6BF-5375-455C-9EA6-DF929625EA0E}">
        <p15:presenceInfo xmlns:p15="http://schemas.microsoft.com/office/powerpoint/2012/main" userId="Olg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87817" autoAdjust="0"/>
  </p:normalViewPr>
  <p:slideViewPr>
    <p:cSldViewPr snapToGrid="0">
      <p:cViewPr varScale="1">
        <p:scale>
          <a:sx n="65" d="100"/>
          <a:sy n="65" d="100"/>
        </p:scale>
        <p:origin x="6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image" Target="../media/image2.svg"/><Relationship Id="rId1" Type="http://schemas.openxmlformats.org/officeDocument/2006/relationships/image" Target="../media/image11.png"/><Relationship Id="rId6" Type="http://schemas.openxmlformats.org/officeDocument/2006/relationships/image" Target="../media/image6.svg"/><Relationship Id="rId5" Type="http://schemas.openxmlformats.org/officeDocument/2006/relationships/image" Target="../media/image13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1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198209-48B7-47BF-AE03-149506C5B569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1C220D5-D4EC-4296-8526-787DEB9826E6}">
      <dgm:prSet/>
      <dgm:spPr/>
      <dgm:t>
        <a:bodyPr/>
        <a:lstStyle/>
        <a:p>
          <a:pPr rtl="0"/>
          <a:r>
            <a:rPr lang="ru-RU"/>
            <a:t>Слух</a:t>
          </a:r>
        </a:p>
      </dgm:t>
    </dgm:pt>
    <dgm:pt modelId="{4B3DF116-5822-4A83-8600-81F6A625676F}" type="parTrans" cxnId="{6655242E-196B-482A-B45A-11D637CBB763}">
      <dgm:prSet/>
      <dgm:spPr/>
      <dgm:t>
        <a:bodyPr/>
        <a:lstStyle/>
        <a:p>
          <a:endParaRPr lang="ru-RU"/>
        </a:p>
      </dgm:t>
    </dgm:pt>
    <dgm:pt modelId="{2413B34E-3F1E-4432-B880-7B9E6F81AB12}" type="sibTrans" cxnId="{6655242E-196B-482A-B45A-11D637CBB763}">
      <dgm:prSet/>
      <dgm:spPr/>
      <dgm:t>
        <a:bodyPr/>
        <a:lstStyle/>
        <a:p>
          <a:endParaRPr lang="ru-RU"/>
        </a:p>
      </dgm:t>
    </dgm:pt>
    <dgm:pt modelId="{E9810AF9-76DA-4EEF-A228-05A11EBF6E8B}">
      <dgm:prSet/>
      <dgm:spPr/>
      <dgm:t>
        <a:bodyPr/>
        <a:lstStyle/>
        <a:p>
          <a:pPr rtl="0"/>
          <a:r>
            <a:rPr lang="ru-RU"/>
            <a:t>Зрение</a:t>
          </a:r>
        </a:p>
      </dgm:t>
    </dgm:pt>
    <dgm:pt modelId="{D02CF48F-B29C-4C27-A232-0CABAD59A82E}" type="parTrans" cxnId="{C124E51D-CE2D-4732-B5CA-539320E9027F}">
      <dgm:prSet/>
      <dgm:spPr/>
      <dgm:t>
        <a:bodyPr/>
        <a:lstStyle/>
        <a:p>
          <a:endParaRPr lang="ru-RU"/>
        </a:p>
      </dgm:t>
    </dgm:pt>
    <dgm:pt modelId="{DA450036-BBC5-41BF-8144-D5E789FC668D}" type="sibTrans" cxnId="{C124E51D-CE2D-4732-B5CA-539320E9027F}">
      <dgm:prSet/>
      <dgm:spPr/>
      <dgm:t>
        <a:bodyPr/>
        <a:lstStyle/>
        <a:p>
          <a:endParaRPr lang="ru-RU"/>
        </a:p>
      </dgm:t>
    </dgm:pt>
    <dgm:pt modelId="{B58CAF8E-7DF3-41EF-AC87-1F3A00D2AAA5}">
      <dgm:prSet/>
      <dgm:spPr/>
      <dgm:t>
        <a:bodyPr/>
        <a:lstStyle/>
        <a:p>
          <a:pPr rtl="0"/>
          <a:r>
            <a:rPr lang="ru-RU"/>
            <a:t>Опорно-двигательная система</a:t>
          </a:r>
        </a:p>
      </dgm:t>
    </dgm:pt>
    <dgm:pt modelId="{A8890677-2E9A-4A57-8C0B-21B3FA318F31}" type="parTrans" cxnId="{98FC1688-D426-4D20-B8CC-28141DB0AB25}">
      <dgm:prSet/>
      <dgm:spPr/>
      <dgm:t>
        <a:bodyPr/>
        <a:lstStyle/>
        <a:p>
          <a:endParaRPr lang="ru-RU"/>
        </a:p>
      </dgm:t>
    </dgm:pt>
    <dgm:pt modelId="{65892916-8E35-4C10-8D53-77CDE61F96D7}" type="sibTrans" cxnId="{98FC1688-D426-4D20-B8CC-28141DB0AB25}">
      <dgm:prSet/>
      <dgm:spPr/>
      <dgm:t>
        <a:bodyPr/>
        <a:lstStyle/>
        <a:p>
          <a:endParaRPr lang="ru-RU"/>
        </a:p>
      </dgm:t>
    </dgm:pt>
    <dgm:pt modelId="{D081A4A0-E582-45DE-A2A3-2551702A6484}">
      <dgm:prSet/>
      <dgm:spPr/>
      <dgm:t>
        <a:bodyPr/>
        <a:lstStyle/>
        <a:p>
          <a:pPr rtl="0"/>
          <a:r>
            <a:rPr lang="ru-RU"/>
            <a:t>Интеллектуальная деятельность</a:t>
          </a:r>
        </a:p>
      </dgm:t>
    </dgm:pt>
    <dgm:pt modelId="{638CA64A-786B-490E-9725-0DA0BF0A47E8}" type="parTrans" cxnId="{527CA6FB-56B6-4A93-A780-90242B5E7F35}">
      <dgm:prSet/>
      <dgm:spPr/>
      <dgm:t>
        <a:bodyPr/>
        <a:lstStyle/>
        <a:p>
          <a:endParaRPr lang="ru-RU"/>
        </a:p>
      </dgm:t>
    </dgm:pt>
    <dgm:pt modelId="{46363176-F96E-4435-80B6-969B7875A442}" type="sibTrans" cxnId="{527CA6FB-56B6-4A93-A780-90242B5E7F35}">
      <dgm:prSet/>
      <dgm:spPr/>
      <dgm:t>
        <a:bodyPr/>
        <a:lstStyle/>
        <a:p>
          <a:endParaRPr lang="ru-RU"/>
        </a:p>
      </dgm:t>
    </dgm:pt>
    <dgm:pt modelId="{F782E65D-157E-4C1D-8C1D-20A7287E732C}">
      <dgm:prSet/>
      <dgm:spPr/>
      <dgm:t>
        <a:bodyPr/>
        <a:lstStyle/>
        <a:p>
          <a:pPr rtl="0"/>
          <a:r>
            <a:rPr lang="ru-RU" dirty="0"/>
            <a:t>Речь</a:t>
          </a:r>
        </a:p>
      </dgm:t>
    </dgm:pt>
    <dgm:pt modelId="{1B7C828B-6DC6-4283-8E22-60974A540A0F}" type="parTrans" cxnId="{C554A605-E549-4F7B-9138-512E88B5FF8C}">
      <dgm:prSet/>
      <dgm:spPr/>
      <dgm:t>
        <a:bodyPr/>
        <a:lstStyle/>
        <a:p>
          <a:endParaRPr lang="ru-RU"/>
        </a:p>
      </dgm:t>
    </dgm:pt>
    <dgm:pt modelId="{61A1E6A9-98E2-4EFA-B1CC-47E57EFD999D}" type="sibTrans" cxnId="{C554A605-E549-4F7B-9138-512E88B5FF8C}">
      <dgm:prSet/>
      <dgm:spPr/>
      <dgm:t>
        <a:bodyPr/>
        <a:lstStyle/>
        <a:p>
          <a:endParaRPr lang="ru-RU"/>
        </a:p>
      </dgm:t>
    </dgm:pt>
    <dgm:pt modelId="{D64754FA-BBF7-4E76-B3C4-A6B200C1EA4D}">
      <dgm:prSet/>
      <dgm:spPr/>
      <dgm:t>
        <a:bodyPr/>
        <a:lstStyle/>
        <a:p>
          <a:pPr rtl="0"/>
          <a:r>
            <a:rPr lang="ru-RU"/>
            <a:t>Познавательная деятельность</a:t>
          </a:r>
        </a:p>
      </dgm:t>
    </dgm:pt>
    <dgm:pt modelId="{6EC542FF-314D-413E-B50A-1E899A30FA9B}" type="parTrans" cxnId="{5012C794-FE60-414D-ADA4-936D2454DED8}">
      <dgm:prSet/>
      <dgm:spPr/>
      <dgm:t>
        <a:bodyPr/>
        <a:lstStyle/>
        <a:p>
          <a:endParaRPr lang="ru-RU"/>
        </a:p>
      </dgm:t>
    </dgm:pt>
    <dgm:pt modelId="{A0B1D90E-9DFB-41B8-9215-68C04BA14B59}" type="sibTrans" cxnId="{5012C794-FE60-414D-ADA4-936D2454DED8}">
      <dgm:prSet/>
      <dgm:spPr/>
      <dgm:t>
        <a:bodyPr/>
        <a:lstStyle/>
        <a:p>
          <a:endParaRPr lang="ru-RU"/>
        </a:p>
      </dgm:t>
    </dgm:pt>
    <dgm:pt modelId="{26E50E92-61EA-470D-BB82-50026DC1704D}">
      <dgm:prSet/>
      <dgm:spPr/>
      <dgm:t>
        <a:bodyPr/>
        <a:lstStyle/>
        <a:p>
          <a:pPr rtl="0"/>
          <a:r>
            <a:rPr lang="ru-RU"/>
            <a:t>Личностного-эмоциональное развитие</a:t>
          </a:r>
        </a:p>
      </dgm:t>
    </dgm:pt>
    <dgm:pt modelId="{C3EB3B0C-12F9-4ADB-9BE0-D05D43D411A1}" type="parTrans" cxnId="{EBE901A0-A4B9-4159-81D9-2224076BC84E}">
      <dgm:prSet/>
      <dgm:spPr/>
      <dgm:t>
        <a:bodyPr/>
        <a:lstStyle/>
        <a:p>
          <a:endParaRPr lang="ru-RU"/>
        </a:p>
      </dgm:t>
    </dgm:pt>
    <dgm:pt modelId="{5F06F6E5-F3D5-4921-BACD-44A0032ABABD}" type="sibTrans" cxnId="{EBE901A0-A4B9-4159-81D9-2224076BC84E}">
      <dgm:prSet/>
      <dgm:spPr/>
      <dgm:t>
        <a:bodyPr/>
        <a:lstStyle/>
        <a:p>
          <a:endParaRPr lang="ru-RU"/>
        </a:p>
      </dgm:t>
    </dgm:pt>
    <dgm:pt modelId="{87E031E8-F088-406F-934C-FBA9E4FFF7E0}" type="pres">
      <dgm:prSet presAssocID="{D8198209-48B7-47BF-AE03-149506C5B569}" presName="diagram" presStyleCnt="0">
        <dgm:presLayoutVars>
          <dgm:dir/>
          <dgm:resizeHandles val="exact"/>
        </dgm:presLayoutVars>
      </dgm:prSet>
      <dgm:spPr/>
    </dgm:pt>
    <dgm:pt modelId="{A81856AA-7089-46EC-8097-F32DC3EFB219}" type="pres">
      <dgm:prSet presAssocID="{A1C220D5-D4EC-4296-8526-787DEB9826E6}" presName="node" presStyleLbl="node1" presStyleIdx="0" presStyleCnt="7">
        <dgm:presLayoutVars>
          <dgm:bulletEnabled val="1"/>
        </dgm:presLayoutVars>
      </dgm:prSet>
      <dgm:spPr/>
    </dgm:pt>
    <dgm:pt modelId="{9E0827BE-0344-46F9-ADD8-1D0619058229}" type="pres">
      <dgm:prSet presAssocID="{2413B34E-3F1E-4432-B880-7B9E6F81AB12}" presName="sibTrans" presStyleCnt="0"/>
      <dgm:spPr/>
    </dgm:pt>
    <dgm:pt modelId="{0634A202-363F-4FAD-8F92-9E37BF52D624}" type="pres">
      <dgm:prSet presAssocID="{E9810AF9-76DA-4EEF-A228-05A11EBF6E8B}" presName="node" presStyleLbl="node1" presStyleIdx="1" presStyleCnt="7">
        <dgm:presLayoutVars>
          <dgm:bulletEnabled val="1"/>
        </dgm:presLayoutVars>
      </dgm:prSet>
      <dgm:spPr/>
    </dgm:pt>
    <dgm:pt modelId="{3C3091DE-2C0C-4AB6-987D-9A90E1C0F401}" type="pres">
      <dgm:prSet presAssocID="{DA450036-BBC5-41BF-8144-D5E789FC668D}" presName="sibTrans" presStyleCnt="0"/>
      <dgm:spPr/>
    </dgm:pt>
    <dgm:pt modelId="{E0657BEA-2315-4ECC-B028-8FDF88297F7B}" type="pres">
      <dgm:prSet presAssocID="{B58CAF8E-7DF3-41EF-AC87-1F3A00D2AAA5}" presName="node" presStyleLbl="node1" presStyleIdx="2" presStyleCnt="7">
        <dgm:presLayoutVars>
          <dgm:bulletEnabled val="1"/>
        </dgm:presLayoutVars>
      </dgm:prSet>
      <dgm:spPr/>
    </dgm:pt>
    <dgm:pt modelId="{CAB8C528-EA9F-4873-A73A-1EEB842C005E}" type="pres">
      <dgm:prSet presAssocID="{65892916-8E35-4C10-8D53-77CDE61F96D7}" presName="sibTrans" presStyleCnt="0"/>
      <dgm:spPr/>
    </dgm:pt>
    <dgm:pt modelId="{3221F698-F875-45AB-AA2F-73C7DB19D8C9}" type="pres">
      <dgm:prSet presAssocID="{D081A4A0-E582-45DE-A2A3-2551702A6484}" presName="node" presStyleLbl="node1" presStyleIdx="3" presStyleCnt="7">
        <dgm:presLayoutVars>
          <dgm:bulletEnabled val="1"/>
        </dgm:presLayoutVars>
      </dgm:prSet>
      <dgm:spPr/>
    </dgm:pt>
    <dgm:pt modelId="{AD48A30F-A555-4911-8BD8-43CB18432AC1}" type="pres">
      <dgm:prSet presAssocID="{46363176-F96E-4435-80B6-969B7875A442}" presName="sibTrans" presStyleCnt="0"/>
      <dgm:spPr/>
    </dgm:pt>
    <dgm:pt modelId="{B539FCFE-A1E2-4761-801A-53EC3323B019}" type="pres">
      <dgm:prSet presAssocID="{F782E65D-157E-4C1D-8C1D-20A7287E732C}" presName="node" presStyleLbl="node1" presStyleIdx="4" presStyleCnt="7">
        <dgm:presLayoutVars>
          <dgm:bulletEnabled val="1"/>
        </dgm:presLayoutVars>
      </dgm:prSet>
      <dgm:spPr/>
    </dgm:pt>
    <dgm:pt modelId="{E8681C65-4275-4122-9DEA-CF1C220C13A1}" type="pres">
      <dgm:prSet presAssocID="{61A1E6A9-98E2-4EFA-B1CC-47E57EFD999D}" presName="sibTrans" presStyleCnt="0"/>
      <dgm:spPr/>
    </dgm:pt>
    <dgm:pt modelId="{25785154-489D-44E2-90F7-2591CC4B6452}" type="pres">
      <dgm:prSet presAssocID="{D64754FA-BBF7-4E76-B3C4-A6B200C1EA4D}" presName="node" presStyleLbl="node1" presStyleIdx="5" presStyleCnt="7">
        <dgm:presLayoutVars>
          <dgm:bulletEnabled val="1"/>
        </dgm:presLayoutVars>
      </dgm:prSet>
      <dgm:spPr/>
    </dgm:pt>
    <dgm:pt modelId="{C062AB21-A236-4D30-9AAD-219FEE27949F}" type="pres">
      <dgm:prSet presAssocID="{A0B1D90E-9DFB-41B8-9215-68C04BA14B59}" presName="sibTrans" presStyleCnt="0"/>
      <dgm:spPr/>
    </dgm:pt>
    <dgm:pt modelId="{A1F52E62-7012-4E37-B333-4135403652A5}" type="pres">
      <dgm:prSet presAssocID="{26E50E92-61EA-470D-BB82-50026DC1704D}" presName="node" presStyleLbl="node1" presStyleIdx="6" presStyleCnt="7">
        <dgm:presLayoutVars>
          <dgm:bulletEnabled val="1"/>
        </dgm:presLayoutVars>
      </dgm:prSet>
      <dgm:spPr/>
    </dgm:pt>
  </dgm:ptLst>
  <dgm:cxnLst>
    <dgm:cxn modelId="{C554A605-E549-4F7B-9138-512E88B5FF8C}" srcId="{D8198209-48B7-47BF-AE03-149506C5B569}" destId="{F782E65D-157E-4C1D-8C1D-20A7287E732C}" srcOrd="4" destOrd="0" parTransId="{1B7C828B-6DC6-4283-8E22-60974A540A0F}" sibTransId="{61A1E6A9-98E2-4EFA-B1CC-47E57EFD999D}"/>
    <dgm:cxn modelId="{C124E51D-CE2D-4732-B5CA-539320E9027F}" srcId="{D8198209-48B7-47BF-AE03-149506C5B569}" destId="{E9810AF9-76DA-4EEF-A228-05A11EBF6E8B}" srcOrd="1" destOrd="0" parTransId="{D02CF48F-B29C-4C27-A232-0CABAD59A82E}" sibTransId="{DA450036-BBC5-41BF-8144-D5E789FC668D}"/>
    <dgm:cxn modelId="{6655242E-196B-482A-B45A-11D637CBB763}" srcId="{D8198209-48B7-47BF-AE03-149506C5B569}" destId="{A1C220D5-D4EC-4296-8526-787DEB9826E6}" srcOrd="0" destOrd="0" parTransId="{4B3DF116-5822-4A83-8600-81F6A625676F}" sibTransId="{2413B34E-3F1E-4432-B880-7B9E6F81AB12}"/>
    <dgm:cxn modelId="{73EC553D-9F90-4D12-A111-262ADF98F7DB}" type="presOf" srcId="{B58CAF8E-7DF3-41EF-AC87-1F3A00D2AAA5}" destId="{E0657BEA-2315-4ECC-B028-8FDF88297F7B}" srcOrd="0" destOrd="0" presId="urn:microsoft.com/office/officeart/2005/8/layout/default"/>
    <dgm:cxn modelId="{29408C40-37C9-4846-9020-E7DC3BE25380}" type="presOf" srcId="{D64754FA-BBF7-4E76-B3C4-A6B200C1EA4D}" destId="{25785154-489D-44E2-90F7-2591CC4B6452}" srcOrd="0" destOrd="0" presId="urn:microsoft.com/office/officeart/2005/8/layout/default"/>
    <dgm:cxn modelId="{91AB0A42-462D-42CC-8C83-8151C5F278BB}" type="presOf" srcId="{A1C220D5-D4EC-4296-8526-787DEB9826E6}" destId="{A81856AA-7089-46EC-8097-F32DC3EFB219}" srcOrd="0" destOrd="0" presId="urn:microsoft.com/office/officeart/2005/8/layout/default"/>
    <dgm:cxn modelId="{51AFFE4E-E113-4AB2-B92D-F28941D54D20}" type="presOf" srcId="{F782E65D-157E-4C1D-8C1D-20A7287E732C}" destId="{B539FCFE-A1E2-4761-801A-53EC3323B019}" srcOrd="0" destOrd="0" presId="urn:microsoft.com/office/officeart/2005/8/layout/default"/>
    <dgm:cxn modelId="{D5058C7A-A0E8-4030-A6E4-EAD90BAB0790}" type="presOf" srcId="{D081A4A0-E582-45DE-A2A3-2551702A6484}" destId="{3221F698-F875-45AB-AA2F-73C7DB19D8C9}" srcOrd="0" destOrd="0" presId="urn:microsoft.com/office/officeart/2005/8/layout/default"/>
    <dgm:cxn modelId="{98FC1688-D426-4D20-B8CC-28141DB0AB25}" srcId="{D8198209-48B7-47BF-AE03-149506C5B569}" destId="{B58CAF8E-7DF3-41EF-AC87-1F3A00D2AAA5}" srcOrd="2" destOrd="0" parTransId="{A8890677-2E9A-4A57-8C0B-21B3FA318F31}" sibTransId="{65892916-8E35-4C10-8D53-77CDE61F96D7}"/>
    <dgm:cxn modelId="{5012C794-FE60-414D-ADA4-936D2454DED8}" srcId="{D8198209-48B7-47BF-AE03-149506C5B569}" destId="{D64754FA-BBF7-4E76-B3C4-A6B200C1EA4D}" srcOrd="5" destOrd="0" parTransId="{6EC542FF-314D-413E-B50A-1E899A30FA9B}" sibTransId="{A0B1D90E-9DFB-41B8-9215-68C04BA14B59}"/>
    <dgm:cxn modelId="{EBE901A0-A4B9-4159-81D9-2224076BC84E}" srcId="{D8198209-48B7-47BF-AE03-149506C5B569}" destId="{26E50E92-61EA-470D-BB82-50026DC1704D}" srcOrd="6" destOrd="0" parTransId="{C3EB3B0C-12F9-4ADB-9BE0-D05D43D411A1}" sibTransId="{5F06F6E5-F3D5-4921-BACD-44A0032ABABD}"/>
    <dgm:cxn modelId="{8C0261A7-3433-4DF0-BE3C-5F8427544781}" type="presOf" srcId="{E9810AF9-76DA-4EEF-A228-05A11EBF6E8B}" destId="{0634A202-363F-4FAD-8F92-9E37BF52D624}" srcOrd="0" destOrd="0" presId="urn:microsoft.com/office/officeart/2005/8/layout/default"/>
    <dgm:cxn modelId="{392741CE-CA80-4BF2-A8EE-1233CCD2DC9E}" type="presOf" srcId="{26E50E92-61EA-470D-BB82-50026DC1704D}" destId="{A1F52E62-7012-4E37-B333-4135403652A5}" srcOrd="0" destOrd="0" presId="urn:microsoft.com/office/officeart/2005/8/layout/default"/>
    <dgm:cxn modelId="{59EA04F9-798C-474E-88AD-817FD1E706AA}" type="presOf" srcId="{D8198209-48B7-47BF-AE03-149506C5B569}" destId="{87E031E8-F088-406F-934C-FBA9E4FFF7E0}" srcOrd="0" destOrd="0" presId="urn:microsoft.com/office/officeart/2005/8/layout/default"/>
    <dgm:cxn modelId="{527CA6FB-56B6-4A93-A780-90242B5E7F35}" srcId="{D8198209-48B7-47BF-AE03-149506C5B569}" destId="{D081A4A0-E582-45DE-A2A3-2551702A6484}" srcOrd="3" destOrd="0" parTransId="{638CA64A-786B-490E-9725-0DA0BF0A47E8}" sibTransId="{46363176-F96E-4435-80B6-969B7875A442}"/>
    <dgm:cxn modelId="{2C05C663-9CB5-4087-A06E-4ECB42274DEF}" type="presParOf" srcId="{87E031E8-F088-406F-934C-FBA9E4FFF7E0}" destId="{A81856AA-7089-46EC-8097-F32DC3EFB219}" srcOrd="0" destOrd="0" presId="urn:microsoft.com/office/officeart/2005/8/layout/default"/>
    <dgm:cxn modelId="{993D1D93-AE14-4A49-B1B7-FF35B619CA6F}" type="presParOf" srcId="{87E031E8-F088-406F-934C-FBA9E4FFF7E0}" destId="{9E0827BE-0344-46F9-ADD8-1D0619058229}" srcOrd="1" destOrd="0" presId="urn:microsoft.com/office/officeart/2005/8/layout/default"/>
    <dgm:cxn modelId="{68255AE6-B74C-4A83-9F53-DA5206607B64}" type="presParOf" srcId="{87E031E8-F088-406F-934C-FBA9E4FFF7E0}" destId="{0634A202-363F-4FAD-8F92-9E37BF52D624}" srcOrd="2" destOrd="0" presId="urn:microsoft.com/office/officeart/2005/8/layout/default"/>
    <dgm:cxn modelId="{6463ED66-F044-4CDE-AE49-1C4C36AF724B}" type="presParOf" srcId="{87E031E8-F088-406F-934C-FBA9E4FFF7E0}" destId="{3C3091DE-2C0C-4AB6-987D-9A90E1C0F401}" srcOrd="3" destOrd="0" presId="urn:microsoft.com/office/officeart/2005/8/layout/default"/>
    <dgm:cxn modelId="{A433EC58-C7F6-4F5F-85EA-582152BBBB77}" type="presParOf" srcId="{87E031E8-F088-406F-934C-FBA9E4FFF7E0}" destId="{E0657BEA-2315-4ECC-B028-8FDF88297F7B}" srcOrd="4" destOrd="0" presId="urn:microsoft.com/office/officeart/2005/8/layout/default"/>
    <dgm:cxn modelId="{AE323F07-F5CA-425F-806B-C1C792E192D2}" type="presParOf" srcId="{87E031E8-F088-406F-934C-FBA9E4FFF7E0}" destId="{CAB8C528-EA9F-4873-A73A-1EEB842C005E}" srcOrd="5" destOrd="0" presId="urn:microsoft.com/office/officeart/2005/8/layout/default"/>
    <dgm:cxn modelId="{6659F70D-9575-4780-8636-CC28EE3AFE38}" type="presParOf" srcId="{87E031E8-F088-406F-934C-FBA9E4FFF7E0}" destId="{3221F698-F875-45AB-AA2F-73C7DB19D8C9}" srcOrd="6" destOrd="0" presId="urn:microsoft.com/office/officeart/2005/8/layout/default"/>
    <dgm:cxn modelId="{2122353D-73F9-4F65-9A5F-1AB3FF94583F}" type="presParOf" srcId="{87E031E8-F088-406F-934C-FBA9E4FFF7E0}" destId="{AD48A30F-A555-4911-8BD8-43CB18432AC1}" srcOrd="7" destOrd="0" presId="urn:microsoft.com/office/officeart/2005/8/layout/default"/>
    <dgm:cxn modelId="{F47A8C70-6C47-44FC-9B75-F51A843824F2}" type="presParOf" srcId="{87E031E8-F088-406F-934C-FBA9E4FFF7E0}" destId="{B539FCFE-A1E2-4761-801A-53EC3323B019}" srcOrd="8" destOrd="0" presId="urn:microsoft.com/office/officeart/2005/8/layout/default"/>
    <dgm:cxn modelId="{A55F5E49-8E3C-471A-95BD-EAD06B1764EB}" type="presParOf" srcId="{87E031E8-F088-406F-934C-FBA9E4FFF7E0}" destId="{E8681C65-4275-4122-9DEA-CF1C220C13A1}" srcOrd="9" destOrd="0" presId="urn:microsoft.com/office/officeart/2005/8/layout/default"/>
    <dgm:cxn modelId="{ABE36E48-725D-49AE-B096-8242141F204A}" type="presParOf" srcId="{87E031E8-F088-406F-934C-FBA9E4FFF7E0}" destId="{25785154-489D-44E2-90F7-2591CC4B6452}" srcOrd="10" destOrd="0" presId="urn:microsoft.com/office/officeart/2005/8/layout/default"/>
    <dgm:cxn modelId="{CE4D3991-DD89-4537-BE63-6DB1ABA75EAD}" type="presParOf" srcId="{87E031E8-F088-406F-934C-FBA9E4FFF7E0}" destId="{C062AB21-A236-4D30-9AAD-219FEE27949F}" srcOrd="11" destOrd="0" presId="urn:microsoft.com/office/officeart/2005/8/layout/default"/>
    <dgm:cxn modelId="{B3AD1776-94BD-48B6-94D5-B5CD98D82527}" type="presParOf" srcId="{87E031E8-F088-406F-934C-FBA9E4FFF7E0}" destId="{A1F52E62-7012-4E37-B333-4135403652A5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F061511-E398-4213-8D2B-A7098BDC9D93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D137B21-48A5-4B87-A2FD-873ABE0BBEDE}">
      <dgm:prSet/>
      <dgm:spPr/>
      <dgm:t>
        <a:bodyPr/>
        <a:lstStyle/>
        <a:p>
          <a:r>
            <a:rPr lang="ru-RU" dirty="0"/>
            <a:t>	Оптимизирует коррекционный процесс</a:t>
          </a:r>
        </a:p>
      </dgm:t>
    </dgm:pt>
    <dgm:pt modelId="{FDB0635E-6D9B-495A-8181-2C17C3B97901}" type="parTrans" cxnId="{19296B49-55FD-473B-82FA-8B7D679CC705}">
      <dgm:prSet/>
      <dgm:spPr/>
      <dgm:t>
        <a:bodyPr/>
        <a:lstStyle/>
        <a:p>
          <a:endParaRPr lang="ru-RU"/>
        </a:p>
      </dgm:t>
    </dgm:pt>
    <dgm:pt modelId="{9A2A8F5E-5C5B-4AB2-AA62-F8DA798236D3}" type="sibTrans" cxnId="{19296B49-55FD-473B-82FA-8B7D679CC705}">
      <dgm:prSet/>
      <dgm:spPr/>
      <dgm:t>
        <a:bodyPr/>
        <a:lstStyle/>
        <a:p>
          <a:endParaRPr lang="ru-RU"/>
        </a:p>
      </dgm:t>
    </dgm:pt>
    <dgm:pt modelId="{8F4C05E3-BA59-4BF7-818D-0D544512DA39}">
      <dgm:prSet/>
      <dgm:spPr/>
      <dgm:t>
        <a:bodyPr/>
        <a:lstStyle/>
        <a:p>
          <a:r>
            <a:rPr lang="ru-RU" dirty="0"/>
            <a:t>	Обеспечивает действенное, эффективное взаимодействие специалистов и педагогов</a:t>
          </a:r>
        </a:p>
      </dgm:t>
    </dgm:pt>
    <dgm:pt modelId="{294AED9B-5CA8-4C2F-A67F-D2C6BBB49F63}" type="parTrans" cxnId="{B6402C02-5E58-4204-8BB8-7E239CE87E39}">
      <dgm:prSet/>
      <dgm:spPr/>
      <dgm:t>
        <a:bodyPr/>
        <a:lstStyle/>
        <a:p>
          <a:endParaRPr lang="ru-RU"/>
        </a:p>
      </dgm:t>
    </dgm:pt>
    <dgm:pt modelId="{FDC6E181-E181-47BB-8C35-9F4D069751CE}" type="sibTrans" cxnId="{B6402C02-5E58-4204-8BB8-7E239CE87E39}">
      <dgm:prSet/>
      <dgm:spPr/>
      <dgm:t>
        <a:bodyPr/>
        <a:lstStyle/>
        <a:p>
          <a:endParaRPr lang="ru-RU"/>
        </a:p>
      </dgm:t>
    </dgm:pt>
    <dgm:pt modelId="{6F1DFE9B-76D4-4907-B13E-EDCF45C22ED1}">
      <dgm:prSet/>
      <dgm:spPr/>
      <dgm:t>
        <a:bodyPr/>
        <a:lstStyle/>
        <a:p>
          <a:r>
            <a:rPr lang="ru-RU" dirty="0"/>
            <a:t>	Обеспечивает каждому ребенку адекватный для него темп и способы усвоения навыков, умений и знаний</a:t>
          </a:r>
        </a:p>
      </dgm:t>
    </dgm:pt>
    <dgm:pt modelId="{75E8B244-C1C0-497F-8887-2589968621D7}" type="parTrans" cxnId="{2E7E45F0-BADF-4470-B077-FF5E8FFCBFE1}">
      <dgm:prSet/>
      <dgm:spPr/>
      <dgm:t>
        <a:bodyPr/>
        <a:lstStyle/>
        <a:p>
          <a:endParaRPr lang="ru-RU"/>
        </a:p>
      </dgm:t>
    </dgm:pt>
    <dgm:pt modelId="{77C82856-B333-4C3A-B464-72D483C00BD7}" type="sibTrans" cxnId="{2E7E45F0-BADF-4470-B077-FF5E8FFCBFE1}">
      <dgm:prSet/>
      <dgm:spPr/>
      <dgm:t>
        <a:bodyPr/>
        <a:lstStyle/>
        <a:p>
          <a:endParaRPr lang="ru-RU"/>
        </a:p>
      </dgm:t>
    </dgm:pt>
    <dgm:pt modelId="{82B7F4B0-C31E-4818-85BC-F81BC0BBF4B2}">
      <dgm:prSet/>
      <dgm:spPr/>
      <dgm:t>
        <a:bodyPr/>
        <a:lstStyle/>
        <a:p>
          <a:r>
            <a:rPr lang="ru-RU" dirty="0"/>
            <a:t>	Позволяет повысить результативность коррекционно-развивающей работы</a:t>
          </a:r>
        </a:p>
      </dgm:t>
    </dgm:pt>
    <dgm:pt modelId="{843E27BC-7BDA-4611-96A7-5129002B0927}" type="parTrans" cxnId="{EF3E09B9-1005-4A5A-AA90-C7193AC39874}">
      <dgm:prSet/>
      <dgm:spPr/>
      <dgm:t>
        <a:bodyPr/>
        <a:lstStyle/>
        <a:p>
          <a:endParaRPr lang="ru-RU"/>
        </a:p>
      </dgm:t>
    </dgm:pt>
    <dgm:pt modelId="{48EA32A1-D08A-4F20-B24E-F3672884D3E2}" type="sibTrans" cxnId="{EF3E09B9-1005-4A5A-AA90-C7193AC39874}">
      <dgm:prSet/>
      <dgm:spPr/>
      <dgm:t>
        <a:bodyPr/>
        <a:lstStyle/>
        <a:p>
          <a:endParaRPr lang="ru-RU"/>
        </a:p>
      </dgm:t>
    </dgm:pt>
    <dgm:pt modelId="{776C1045-4333-4061-BE5C-3E565CB6ACBC}">
      <dgm:prSet/>
      <dgm:spPr/>
      <dgm:t>
        <a:bodyPr/>
        <a:lstStyle/>
        <a:p>
          <a:r>
            <a:rPr lang="ru-RU" dirty="0"/>
            <a:t>	Повышает мотивацию и педагогическую компетентность у родителей</a:t>
          </a:r>
        </a:p>
      </dgm:t>
    </dgm:pt>
    <dgm:pt modelId="{345B779A-CC48-4DF2-9B3B-9D776129DF95}" type="parTrans" cxnId="{0EA20F29-F7DC-411E-B7D6-8BC7E47FEE49}">
      <dgm:prSet/>
      <dgm:spPr/>
      <dgm:t>
        <a:bodyPr/>
        <a:lstStyle/>
        <a:p>
          <a:endParaRPr lang="ru-RU"/>
        </a:p>
      </dgm:t>
    </dgm:pt>
    <dgm:pt modelId="{2E14310A-6B39-4005-ACD1-4CB11880DA1E}" type="sibTrans" cxnId="{0EA20F29-F7DC-411E-B7D6-8BC7E47FEE49}">
      <dgm:prSet/>
      <dgm:spPr/>
      <dgm:t>
        <a:bodyPr/>
        <a:lstStyle/>
        <a:p>
          <a:endParaRPr lang="ru-RU"/>
        </a:p>
      </dgm:t>
    </dgm:pt>
    <dgm:pt modelId="{D5714238-D581-440B-8A64-060DDBE5EAFD}" type="pres">
      <dgm:prSet presAssocID="{CF061511-E398-4213-8D2B-A7098BDC9D93}" presName="linearFlow" presStyleCnt="0">
        <dgm:presLayoutVars>
          <dgm:dir/>
          <dgm:resizeHandles val="exact"/>
        </dgm:presLayoutVars>
      </dgm:prSet>
      <dgm:spPr/>
    </dgm:pt>
    <dgm:pt modelId="{A634CDF6-4F9D-4A7C-9327-B4F7823DDC6E}" type="pres">
      <dgm:prSet presAssocID="{9D137B21-48A5-4B87-A2FD-873ABE0BBEDE}" presName="composite" presStyleCnt="0"/>
      <dgm:spPr/>
    </dgm:pt>
    <dgm:pt modelId="{02F5D6D8-D186-4B47-84E9-2EB5FBFD8323}" type="pres">
      <dgm:prSet presAssocID="{9D137B21-48A5-4B87-A2FD-873ABE0BBEDE}" presName="imgShp" presStyleLbl="fgImgPlac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Аудитория"/>
        </a:ext>
      </dgm:extLst>
    </dgm:pt>
    <dgm:pt modelId="{3E0A2CD8-AC73-4630-B627-1F1F009299DB}" type="pres">
      <dgm:prSet presAssocID="{9D137B21-48A5-4B87-A2FD-873ABE0BBEDE}" presName="txShp" presStyleLbl="node1" presStyleIdx="0" presStyleCnt="5">
        <dgm:presLayoutVars>
          <dgm:bulletEnabled val="1"/>
        </dgm:presLayoutVars>
      </dgm:prSet>
      <dgm:spPr/>
    </dgm:pt>
    <dgm:pt modelId="{28E8D5D3-B7E5-47F1-BDC8-6AC6BDC5C1D0}" type="pres">
      <dgm:prSet presAssocID="{9A2A8F5E-5C5B-4AB2-AA62-F8DA798236D3}" presName="spacing" presStyleCnt="0"/>
      <dgm:spPr/>
    </dgm:pt>
    <dgm:pt modelId="{3BC5F448-D7E0-450C-9467-C8A2CC9E75A4}" type="pres">
      <dgm:prSet presAssocID="{8F4C05E3-BA59-4BF7-818D-0D544512DA39}" presName="composite" presStyleCnt="0"/>
      <dgm:spPr/>
    </dgm:pt>
    <dgm:pt modelId="{A3B690CE-8A11-406F-997B-C0C26CD91454}" type="pres">
      <dgm:prSet presAssocID="{8F4C05E3-BA59-4BF7-818D-0D544512DA39}" presName="imgShp" presStyleLbl="fgImgPlac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Конференц-зал"/>
        </a:ext>
      </dgm:extLst>
    </dgm:pt>
    <dgm:pt modelId="{4768A7AE-3FA9-4F1D-8B9A-B7AF3E470CA0}" type="pres">
      <dgm:prSet presAssocID="{8F4C05E3-BA59-4BF7-818D-0D544512DA39}" presName="txShp" presStyleLbl="node1" presStyleIdx="1" presStyleCnt="5">
        <dgm:presLayoutVars>
          <dgm:bulletEnabled val="1"/>
        </dgm:presLayoutVars>
      </dgm:prSet>
      <dgm:spPr/>
    </dgm:pt>
    <dgm:pt modelId="{ED98BFB6-3AAD-440C-940A-9438E1044AF7}" type="pres">
      <dgm:prSet presAssocID="{FDC6E181-E181-47BB-8C35-9F4D069751CE}" presName="spacing" presStyleCnt="0"/>
      <dgm:spPr/>
    </dgm:pt>
    <dgm:pt modelId="{5885733E-1EDF-4E86-A333-893ACAA466DE}" type="pres">
      <dgm:prSet presAssocID="{6F1DFE9B-76D4-4907-B13E-EDCF45C22ED1}" presName="composite" presStyleCnt="0"/>
      <dgm:spPr/>
    </dgm:pt>
    <dgm:pt modelId="{62F5C7BB-226B-4E49-AC24-22BAC863CBEA}" type="pres">
      <dgm:prSet presAssocID="{6F1DFE9B-76D4-4907-B13E-EDCF45C22ED1}" presName="imgShp" presStyleLbl="fgImgPlac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Песочные часы"/>
        </a:ext>
      </dgm:extLst>
    </dgm:pt>
    <dgm:pt modelId="{2EF8967E-8F69-4B30-9A07-5AB57A41AE6F}" type="pres">
      <dgm:prSet presAssocID="{6F1DFE9B-76D4-4907-B13E-EDCF45C22ED1}" presName="txShp" presStyleLbl="node1" presStyleIdx="2" presStyleCnt="5">
        <dgm:presLayoutVars>
          <dgm:bulletEnabled val="1"/>
        </dgm:presLayoutVars>
      </dgm:prSet>
      <dgm:spPr/>
    </dgm:pt>
    <dgm:pt modelId="{3AA65159-0950-4312-B39E-1C762479AC42}" type="pres">
      <dgm:prSet presAssocID="{77C82856-B333-4C3A-B464-72D483C00BD7}" presName="spacing" presStyleCnt="0"/>
      <dgm:spPr/>
    </dgm:pt>
    <dgm:pt modelId="{05854A88-482D-42EE-80AA-05D28C658D77}" type="pres">
      <dgm:prSet presAssocID="{82B7F4B0-C31E-4818-85BC-F81BC0BBF4B2}" presName="composite" presStyleCnt="0"/>
      <dgm:spPr/>
    </dgm:pt>
    <dgm:pt modelId="{5ADED42B-104C-4755-BB01-862D1F74E328}" type="pres">
      <dgm:prSet presAssocID="{82B7F4B0-C31E-4818-85BC-F81BC0BBF4B2}" presName="imgShp" presStyleLbl="fgImgPlac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Линейчатая диаграмма с тенденцией к повышению"/>
        </a:ext>
      </dgm:extLst>
    </dgm:pt>
    <dgm:pt modelId="{FF4748C7-D584-4D46-BF33-5D90BC753899}" type="pres">
      <dgm:prSet presAssocID="{82B7F4B0-C31E-4818-85BC-F81BC0BBF4B2}" presName="txShp" presStyleLbl="node1" presStyleIdx="3" presStyleCnt="5">
        <dgm:presLayoutVars>
          <dgm:bulletEnabled val="1"/>
        </dgm:presLayoutVars>
      </dgm:prSet>
      <dgm:spPr/>
    </dgm:pt>
    <dgm:pt modelId="{714FEE20-D63A-4FEF-B536-62FCA1D3D33B}" type="pres">
      <dgm:prSet presAssocID="{48EA32A1-D08A-4F20-B24E-F3672884D3E2}" presName="spacing" presStyleCnt="0"/>
      <dgm:spPr/>
    </dgm:pt>
    <dgm:pt modelId="{D45FACB2-999E-4AEC-8656-0B1EB64FFD9F}" type="pres">
      <dgm:prSet presAssocID="{776C1045-4333-4061-BE5C-3E565CB6ACBC}" presName="composite" presStyleCnt="0"/>
      <dgm:spPr/>
    </dgm:pt>
    <dgm:pt modelId="{A7E8A27B-9B6F-48A1-9F1D-77C9642BB9F2}" type="pres">
      <dgm:prSet presAssocID="{776C1045-4333-4061-BE5C-3E565CB6ACBC}" presName="imgShp" presStyleLbl="fgImgPlac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Расширение бизнеса"/>
        </a:ext>
      </dgm:extLst>
    </dgm:pt>
    <dgm:pt modelId="{A18F673D-D4E4-4CED-AC1F-C21AAFE18EC3}" type="pres">
      <dgm:prSet presAssocID="{776C1045-4333-4061-BE5C-3E565CB6ACBC}" presName="txShp" presStyleLbl="node1" presStyleIdx="4" presStyleCnt="5">
        <dgm:presLayoutVars>
          <dgm:bulletEnabled val="1"/>
        </dgm:presLayoutVars>
      </dgm:prSet>
      <dgm:spPr/>
    </dgm:pt>
  </dgm:ptLst>
  <dgm:cxnLst>
    <dgm:cxn modelId="{B6402C02-5E58-4204-8BB8-7E239CE87E39}" srcId="{CF061511-E398-4213-8D2B-A7098BDC9D93}" destId="{8F4C05E3-BA59-4BF7-818D-0D544512DA39}" srcOrd="1" destOrd="0" parTransId="{294AED9B-5CA8-4C2F-A67F-D2C6BBB49F63}" sibTransId="{FDC6E181-E181-47BB-8C35-9F4D069751CE}"/>
    <dgm:cxn modelId="{0EA20F29-F7DC-411E-B7D6-8BC7E47FEE49}" srcId="{CF061511-E398-4213-8D2B-A7098BDC9D93}" destId="{776C1045-4333-4061-BE5C-3E565CB6ACBC}" srcOrd="4" destOrd="0" parTransId="{345B779A-CC48-4DF2-9B3B-9D776129DF95}" sibTransId="{2E14310A-6B39-4005-ACD1-4CB11880DA1E}"/>
    <dgm:cxn modelId="{42D7F538-726F-457F-A6FD-CA672A8BE7D9}" type="presOf" srcId="{82B7F4B0-C31E-4818-85BC-F81BC0BBF4B2}" destId="{FF4748C7-D584-4D46-BF33-5D90BC753899}" srcOrd="0" destOrd="0" presId="urn:microsoft.com/office/officeart/2005/8/layout/vList3"/>
    <dgm:cxn modelId="{5FC5FD3F-B672-4143-A55C-0576FE98E5EC}" type="presOf" srcId="{9D137B21-48A5-4B87-A2FD-873ABE0BBEDE}" destId="{3E0A2CD8-AC73-4630-B627-1F1F009299DB}" srcOrd="0" destOrd="0" presId="urn:microsoft.com/office/officeart/2005/8/layout/vList3"/>
    <dgm:cxn modelId="{2EDC4E5C-D7E5-4763-891D-8E944F4C592C}" type="presOf" srcId="{8F4C05E3-BA59-4BF7-818D-0D544512DA39}" destId="{4768A7AE-3FA9-4F1D-8B9A-B7AF3E470CA0}" srcOrd="0" destOrd="0" presId="urn:microsoft.com/office/officeart/2005/8/layout/vList3"/>
    <dgm:cxn modelId="{49926567-721D-45E7-A16C-7DCD240A5E36}" type="presOf" srcId="{CF061511-E398-4213-8D2B-A7098BDC9D93}" destId="{D5714238-D581-440B-8A64-060DDBE5EAFD}" srcOrd="0" destOrd="0" presId="urn:microsoft.com/office/officeart/2005/8/layout/vList3"/>
    <dgm:cxn modelId="{19296B49-55FD-473B-82FA-8B7D679CC705}" srcId="{CF061511-E398-4213-8D2B-A7098BDC9D93}" destId="{9D137B21-48A5-4B87-A2FD-873ABE0BBEDE}" srcOrd="0" destOrd="0" parTransId="{FDB0635E-6D9B-495A-8181-2C17C3B97901}" sibTransId="{9A2A8F5E-5C5B-4AB2-AA62-F8DA798236D3}"/>
    <dgm:cxn modelId="{EF3E09B9-1005-4A5A-AA90-C7193AC39874}" srcId="{CF061511-E398-4213-8D2B-A7098BDC9D93}" destId="{82B7F4B0-C31E-4818-85BC-F81BC0BBF4B2}" srcOrd="3" destOrd="0" parTransId="{843E27BC-7BDA-4611-96A7-5129002B0927}" sibTransId="{48EA32A1-D08A-4F20-B24E-F3672884D3E2}"/>
    <dgm:cxn modelId="{500781D1-AB1B-44DD-ADA0-68C4FEB8A1AB}" type="presOf" srcId="{776C1045-4333-4061-BE5C-3E565CB6ACBC}" destId="{A18F673D-D4E4-4CED-AC1F-C21AAFE18EC3}" srcOrd="0" destOrd="0" presId="urn:microsoft.com/office/officeart/2005/8/layout/vList3"/>
    <dgm:cxn modelId="{2E7E45F0-BADF-4470-B077-FF5E8FFCBFE1}" srcId="{CF061511-E398-4213-8D2B-A7098BDC9D93}" destId="{6F1DFE9B-76D4-4907-B13E-EDCF45C22ED1}" srcOrd="2" destOrd="0" parTransId="{75E8B244-C1C0-497F-8887-2589968621D7}" sibTransId="{77C82856-B333-4C3A-B464-72D483C00BD7}"/>
    <dgm:cxn modelId="{BF5918F3-5863-4C8A-84A9-F9A2E908E61E}" type="presOf" srcId="{6F1DFE9B-76D4-4907-B13E-EDCF45C22ED1}" destId="{2EF8967E-8F69-4B30-9A07-5AB57A41AE6F}" srcOrd="0" destOrd="0" presId="urn:microsoft.com/office/officeart/2005/8/layout/vList3"/>
    <dgm:cxn modelId="{3385F93E-874C-4C70-B4E9-9A24CD87A2A1}" type="presParOf" srcId="{D5714238-D581-440B-8A64-060DDBE5EAFD}" destId="{A634CDF6-4F9D-4A7C-9327-B4F7823DDC6E}" srcOrd="0" destOrd="0" presId="urn:microsoft.com/office/officeart/2005/8/layout/vList3"/>
    <dgm:cxn modelId="{2F9CAA4B-5CE8-44F8-BF06-F2D577766C43}" type="presParOf" srcId="{A634CDF6-4F9D-4A7C-9327-B4F7823DDC6E}" destId="{02F5D6D8-D186-4B47-84E9-2EB5FBFD8323}" srcOrd="0" destOrd="0" presId="urn:microsoft.com/office/officeart/2005/8/layout/vList3"/>
    <dgm:cxn modelId="{1880A4BC-9A39-42C3-B2E1-4C13A4771897}" type="presParOf" srcId="{A634CDF6-4F9D-4A7C-9327-B4F7823DDC6E}" destId="{3E0A2CD8-AC73-4630-B627-1F1F009299DB}" srcOrd="1" destOrd="0" presId="urn:microsoft.com/office/officeart/2005/8/layout/vList3"/>
    <dgm:cxn modelId="{5CCF82FD-6BBD-40C9-9FD5-0F1CD29C80F3}" type="presParOf" srcId="{D5714238-D581-440B-8A64-060DDBE5EAFD}" destId="{28E8D5D3-B7E5-47F1-BDC8-6AC6BDC5C1D0}" srcOrd="1" destOrd="0" presId="urn:microsoft.com/office/officeart/2005/8/layout/vList3"/>
    <dgm:cxn modelId="{6C7585FF-547C-412C-9EC1-B3A0D1451BCE}" type="presParOf" srcId="{D5714238-D581-440B-8A64-060DDBE5EAFD}" destId="{3BC5F448-D7E0-450C-9467-C8A2CC9E75A4}" srcOrd="2" destOrd="0" presId="urn:microsoft.com/office/officeart/2005/8/layout/vList3"/>
    <dgm:cxn modelId="{FE00455A-0DB7-4A03-B9D4-386640A187F8}" type="presParOf" srcId="{3BC5F448-D7E0-450C-9467-C8A2CC9E75A4}" destId="{A3B690CE-8A11-406F-997B-C0C26CD91454}" srcOrd="0" destOrd="0" presId="urn:microsoft.com/office/officeart/2005/8/layout/vList3"/>
    <dgm:cxn modelId="{BA58F501-7305-41B3-AA59-83668F780597}" type="presParOf" srcId="{3BC5F448-D7E0-450C-9467-C8A2CC9E75A4}" destId="{4768A7AE-3FA9-4F1D-8B9A-B7AF3E470CA0}" srcOrd="1" destOrd="0" presId="urn:microsoft.com/office/officeart/2005/8/layout/vList3"/>
    <dgm:cxn modelId="{B74793AA-DD97-4F55-A5BB-40C897C3E243}" type="presParOf" srcId="{D5714238-D581-440B-8A64-060DDBE5EAFD}" destId="{ED98BFB6-3AAD-440C-940A-9438E1044AF7}" srcOrd="3" destOrd="0" presId="urn:microsoft.com/office/officeart/2005/8/layout/vList3"/>
    <dgm:cxn modelId="{569A29C0-CA1F-410E-82F5-7D3F0E7D3526}" type="presParOf" srcId="{D5714238-D581-440B-8A64-060DDBE5EAFD}" destId="{5885733E-1EDF-4E86-A333-893ACAA466DE}" srcOrd="4" destOrd="0" presId="urn:microsoft.com/office/officeart/2005/8/layout/vList3"/>
    <dgm:cxn modelId="{7F9F2FFC-6F1F-468A-8AF1-C2F8C7B742C6}" type="presParOf" srcId="{5885733E-1EDF-4E86-A333-893ACAA466DE}" destId="{62F5C7BB-226B-4E49-AC24-22BAC863CBEA}" srcOrd="0" destOrd="0" presId="urn:microsoft.com/office/officeart/2005/8/layout/vList3"/>
    <dgm:cxn modelId="{DEC7DD73-CC61-481D-974C-ECA40AFBCE07}" type="presParOf" srcId="{5885733E-1EDF-4E86-A333-893ACAA466DE}" destId="{2EF8967E-8F69-4B30-9A07-5AB57A41AE6F}" srcOrd="1" destOrd="0" presId="urn:microsoft.com/office/officeart/2005/8/layout/vList3"/>
    <dgm:cxn modelId="{A3E878DB-9173-4DF0-880A-D6DA6E7E7C71}" type="presParOf" srcId="{D5714238-D581-440B-8A64-060DDBE5EAFD}" destId="{3AA65159-0950-4312-B39E-1C762479AC42}" srcOrd="5" destOrd="0" presId="urn:microsoft.com/office/officeart/2005/8/layout/vList3"/>
    <dgm:cxn modelId="{A4E3FC66-42B1-4765-99E7-D74C39D09870}" type="presParOf" srcId="{D5714238-D581-440B-8A64-060DDBE5EAFD}" destId="{05854A88-482D-42EE-80AA-05D28C658D77}" srcOrd="6" destOrd="0" presId="urn:microsoft.com/office/officeart/2005/8/layout/vList3"/>
    <dgm:cxn modelId="{905E9CB3-60FA-4449-98A3-06F3CEE4CBB7}" type="presParOf" srcId="{05854A88-482D-42EE-80AA-05D28C658D77}" destId="{5ADED42B-104C-4755-BB01-862D1F74E328}" srcOrd="0" destOrd="0" presId="urn:microsoft.com/office/officeart/2005/8/layout/vList3"/>
    <dgm:cxn modelId="{4E0775CD-C2ED-4235-B8BE-1735C4820426}" type="presParOf" srcId="{05854A88-482D-42EE-80AA-05D28C658D77}" destId="{FF4748C7-D584-4D46-BF33-5D90BC753899}" srcOrd="1" destOrd="0" presId="urn:microsoft.com/office/officeart/2005/8/layout/vList3"/>
    <dgm:cxn modelId="{8EA2613F-1499-462B-BF61-4FB8172EFD88}" type="presParOf" srcId="{D5714238-D581-440B-8A64-060DDBE5EAFD}" destId="{714FEE20-D63A-4FEF-B536-62FCA1D3D33B}" srcOrd="7" destOrd="0" presId="urn:microsoft.com/office/officeart/2005/8/layout/vList3"/>
    <dgm:cxn modelId="{029DEBA3-DABF-4D2D-8F7C-FA14E1680222}" type="presParOf" srcId="{D5714238-D581-440B-8A64-060DDBE5EAFD}" destId="{D45FACB2-999E-4AEC-8656-0B1EB64FFD9F}" srcOrd="8" destOrd="0" presId="urn:microsoft.com/office/officeart/2005/8/layout/vList3"/>
    <dgm:cxn modelId="{B7F4E578-5646-4F18-94CC-65665A69B19F}" type="presParOf" srcId="{D45FACB2-999E-4AEC-8656-0B1EB64FFD9F}" destId="{A7E8A27B-9B6F-48A1-9F1D-77C9642BB9F2}" srcOrd="0" destOrd="0" presId="urn:microsoft.com/office/officeart/2005/8/layout/vList3"/>
    <dgm:cxn modelId="{6044C08A-31ED-4A46-8DC9-F10F3D55AAE2}" type="presParOf" srcId="{D45FACB2-999E-4AEC-8656-0B1EB64FFD9F}" destId="{A18F673D-D4E4-4CED-AC1F-C21AAFE18EC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4CAE40-9939-4042-931D-E40AB35AE43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595349A-A79A-4696-9D22-DB398D7C44C6}">
      <dgm:prSet/>
      <dgm:spPr/>
      <dgm:t>
        <a:bodyPr/>
        <a:lstStyle/>
        <a:p>
          <a:r>
            <a:rPr lang="ru-RU" dirty="0"/>
            <a:t>Создание специальных условий для освоения образовательных программ и социальной адаптации</a:t>
          </a:r>
        </a:p>
      </dgm:t>
    </dgm:pt>
    <dgm:pt modelId="{3774D6D4-2430-4850-9615-BC115748C745}" type="parTrans" cxnId="{031AC1E4-4934-4266-99E2-10FB6F0F2F72}">
      <dgm:prSet/>
      <dgm:spPr/>
      <dgm:t>
        <a:bodyPr/>
        <a:lstStyle/>
        <a:p>
          <a:endParaRPr lang="ru-RU"/>
        </a:p>
      </dgm:t>
    </dgm:pt>
    <dgm:pt modelId="{9F2F2A28-7259-4CD9-ACAC-CB54328DE9B7}" type="sibTrans" cxnId="{031AC1E4-4934-4266-99E2-10FB6F0F2F72}">
      <dgm:prSet/>
      <dgm:spPr/>
      <dgm:t>
        <a:bodyPr/>
        <a:lstStyle/>
        <a:p>
          <a:endParaRPr lang="ru-RU"/>
        </a:p>
      </dgm:t>
    </dgm:pt>
    <dgm:pt modelId="{67255BA9-D5D8-47AB-85C2-877CE30CD01A}" type="pres">
      <dgm:prSet presAssocID="{644CAE40-9939-4042-931D-E40AB35AE43E}" presName="Name0" presStyleCnt="0">
        <dgm:presLayoutVars>
          <dgm:dir/>
          <dgm:resizeHandles val="exact"/>
        </dgm:presLayoutVars>
      </dgm:prSet>
      <dgm:spPr/>
    </dgm:pt>
    <dgm:pt modelId="{EF072988-F734-4819-863A-7B86D6AEE234}" type="pres">
      <dgm:prSet presAssocID="{F595349A-A79A-4696-9D22-DB398D7C44C6}" presName="node" presStyleLbl="node1" presStyleIdx="0" presStyleCnt="1" custLinFactNeighborX="2116" custLinFactNeighborY="0">
        <dgm:presLayoutVars>
          <dgm:bulletEnabled val="1"/>
        </dgm:presLayoutVars>
      </dgm:prSet>
      <dgm:spPr/>
    </dgm:pt>
  </dgm:ptLst>
  <dgm:cxnLst>
    <dgm:cxn modelId="{2BCFFB9D-4429-4E54-BB31-83EC3D21A2F8}" type="presOf" srcId="{F595349A-A79A-4696-9D22-DB398D7C44C6}" destId="{EF072988-F734-4819-863A-7B86D6AEE234}" srcOrd="0" destOrd="0" presId="urn:microsoft.com/office/officeart/2005/8/layout/process1"/>
    <dgm:cxn modelId="{2CE2D3DE-E09F-447F-851D-5F97D60E2D6A}" type="presOf" srcId="{644CAE40-9939-4042-931D-E40AB35AE43E}" destId="{67255BA9-D5D8-47AB-85C2-877CE30CD01A}" srcOrd="0" destOrd="0" presId="urn:microsoft.com/office/officeart/2005/8/layout/process1"/>
    <dgm:cxn modelId="{031AC1E4-4934-4266-99E2-10FB6F0F2F72}" srcId="{644CAE40-9939-4042-931D-E40AB35AE43E}" destId="{F595349A-A79A-4696-9D22-DB398D7C44C6}" srcOrd="0" destOrd="0" parTransId="{3774D6D4-2430-4850-9615-BC115748C745}" sibTransId="{9F2F2A28-7259-4CD9-ACAC-CB54328DE9B7}"/>
    <dgm:cxn modelId="{D008E4C9-1AEA-44CB-B2D3-7125114DC521}" type="presParOf" srcId="{67255BA9-D5D8-47AB-85C2-877CE30CD01A}" destId="{EF072988-F734-4819-863A-7B86D6AEE234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93A7E7-6AAC-4D72-B2FA-ABA0F43BA803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EB56AB6-80D3-4E7B-8536-318729D90778}">
      <dgm:prSet/>
      <dgm:spPr/>
      <dgm:t>
        <a:bodyPr/>
        <a:lstStyle/>
        <a:p>
          <a:pPr rtl="0"/>
          <a:r>
            <a:rPr lang="ru-RU"/>
            <a:t>СИПР – это программа, разработанная для одного конкретного обучающегося и направленная на решение его проблем. </a:t>
          </a:r>
        </a:p>
      </dgm:t>
    </dgm:pt>
    <dgm:pt modelId="{0E45865F-6CB8-4F03-A4C9-FEE3D0BE8474}" type="parTrans" cxnId="{F35CC857-9011-4A6E-B6A0-257804B72290}">
      <dgm:prSet/>
      <dgm:spPr/>
      <dgm:t>
        <a:bodyPr/>
        <a:lstStyle/>
        <a:p>
          <a:endParaRPr lang="ru-RU"/>
        </a:p>
      </dgm:t>
    </dgm:pt>
    <dgm:pt modelId="{2CCC6784-BBF9-4879-B1A9-C56831AB9AF7}" type="sibTrans" cxnId="{F35CC857-9011-4A6E-B6A0-257804B72290}">
      <dgm:prSet/>
      <dgm:spPr/>
      <dgm:t>
        <a:bodyPr/>
        <a:lstStyle/>
        <a:p>
          <a:endParaRPr lang="ru-RU"/>
        </a:p>
      </dgm:t>
    </dgm:pt>
    <dgm:pt modelId="{83FB4D19-DA48-45B3-AE4D-5079A938326F}" type="pres">
      <dgm:prSet presAssocID="{2E93A7E7-6AAC-4D72-B2FA-ABA0F43BA803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A0A6AEB0-0D1D-450E-BF03-8CE4AA39DD28}" type="pres">
      <dgm:prSet presAssocID="{8EB56AB6-80D3-4E7B-8536-318729D90778}" presName="circle1" presStyleLbl="node1" presStyleIdx="0" presStyleCnt="1"/>
      <dgm:spPr/>
    </dgm:pt>
    <dgm:pt modelId="{84F57620-B9A7-43A5-AA09-D4A072C1DCCE}" type="pres">
      <dgm:prSet presAssocID="{8EB56AB6-80D3-4E7B-8536-318729D90778}" presName="space" presStyleCnt="0"/>
      <dgm:spPr/>
    </dgm:pt>
    <dgm:pt modelId="{425EA693-2A02-4CF7-84B4-E4EEB74F55A8}" type="pres">
      <dgm:prSet presAssocID="{8EB56AB6-80D3-4E7B-8536-318729D90778}" presName="rect1" presStyleLbl="alignAcc1" presStyleIdx="0" presStyleCnt="1"/>
      <dgm:spPr/>
    </dgm:pt>
    <dgm:pt modelId="{765E047A-E13C-4E97-85BC-FF99C47271C2}" type="pres">
      <dgm:prSet presAssocID="{8EB56AB6-80D3-4E7B-8536-318729D90778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93742127-26CF-47C6-A369-69D4FE14F59A}" type="presOf" srcId="{8EB56AB6-80D3-4E7B-8536-318729D90778}" destId="{425EA693-2A02-4CF7-84B4-E4EEB74F55A8}" srcOrd="0" destOrd="0" presId="urn:microsoft.com/office/officeart/2005/8/layout/target3"/>
    <dgm:cxn modelId="{F35CC857-9011-4A6E-B6A0-257804B72290}" srcId="{2E93A7E7-6AAC-4D72-B2FA-ABA0F43BA803}" destId="{8EB56AB6-80D3-4E7B-8536-318729D90778}" srcOrd="0" destOrd="0" parTransId="{0E45865F-6CB8-4F03-A4C9-FEE3D0BE8474}" sibTransId="{2CCC6784-BBF9-4879-B1A9-C56831AB9AF7}"/>
    <dgm:cxn modelId="{1A112B58-BFDA-43BF-9754-CD5A58A6E03F}" type="presOf" srcId="{8EB56AB6-80D3-4E7B-8536-318729D90778}" destId="{765E047A-E13C-4E97-85BC-FF99C47271C2}" srcOrd="1" destOrd="0" presId="urn:microsoft.com/office/officeart/2005/8/layout/target3"/>
    <dgm:cxn modelId="{EC075AD9-FBB9-41BA-915A-27152D230F63}" type="presOf" srcId="{2E93A7E7-6AAC-4D72-B2FA-ABA0F43BA803}" destId="{83FB4D19-DA48-45B3-AE4D-5079A938326F}" srcOrd="0" destOrd="0" presId="urn:microsoft.com/office/officeart/2005/8/layout/target3"/>
    <dgm:cxn modelId="{BE66710B-B9D0-42BC-B9B7-888EB77AB114}" type="presParOf" srcId="{83FB4D19-DA48-45B3-AE4D-5079A938326F}" destId="{A0A6AEB0-0D1D-450E-BF03-8CE4AA39DD28}" srcOrd="0" destOrd="0" presId="urn:microsoft.com/office/officeart/2005/8/layout/target3"/>
    <dgm:cxn modelId="{AC5037BB-64F4-4CBC-8768-FFB70C70F451}" type="presParOf" srcId="{83FB4D19-DA48-45B3-AE4D-5079A938326F}" destId="{84F57620-B9A7-43A5-AA09-D4A072C1DCCE}" srcOrd="1" destOrd="0" presId="urn:microsoft.com/office/officeart/2005/8/layout/target3"/>
    <dgm:cxn modelId="{9567C701-E685-48D9-8AB4-1A98F21BF771}" type="presParOf" srcId="{83FB4D19-DA48-45B3-AE4D-5079A938326F}" destId="{425EA693-2A02-4CF7-84B4-E4EEB74F55A8}" srcOrd="2" destOrd="0" presId="urn:microsoft.com/office/officeart/2005/8/layout/target3"/>
    <dgm:cxn modelId="{65E9FD7D-96F6-4D3F-A46B-213F0EE5328F}" type="presParOf" srcId="{83FB4D19-DA48-45B3-AE4D-5079A938326F}" destId="{765E047A-E13C-4E97-85BC-FF99C47271C2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8BA315-783E-41EE-A3DA-35B50C8CCED6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D56AD2A-55FB-4B90-9B1A-85948F4FD712}">
      <dgm:prSet/>
      <dgm:spPr/>
      <dgm:t>
        <a:bodyPr/>
        <a:lstStyle/>
        <a:p>
          <a:r>
            <a:rPr lang="ru-RU"/>
            <a:t>Основная цель СИПР - построение образовательного процесса для ребёнка с ОВЗ в соответствии с его реальными возможностями, исходя из особенностей его развития и образовательных потребностей.</a:t>
          </a:r>
        </a:p>
      </dgm:t>
    </dgm:pt>
    <dgm:pt modelId="{305D96AE-C7D8-421F-8A91-B0A1CA41AEBA}" type="parTrans" cxnId="{61DBEA85-0708-41B6-9616-9AF9CAECD9BD}">
      <dgm:prSet/>
      <dgm:spPr/>
      <dgm:t>
        <a:bodyPr/>
        <a:lstStyle/>
        <a:p>
          <a:endParaRPr lang="ru-RU"/>
        </a:p>
      </dgm:t>
    </dgm:pt>
    <dgm:pt modelId="{4F51AFCF-C1CC-4A83-ABE8-5CBF6CEFCBFB}" type="sibTrans" cxnId="{61DBEA85-0708-41B6-9616-9AF9CAECD9BD}">
      <dgm:prSet/>
      <dgm:spPr/>
      <dgm:t>
        <a:bodyPr/>
        <a:lstStyle/>
        <a:p>
          <a:endParaRPr lang="ru-RU"/>
        </a:p>
      </dgm:t>
    </dgm:pt>
    <dgm:pt modelId="{DE1BA3D8-F352-40F3-9A8B-311B8FADE8C5}" type="pres">
      <dgm:prSet presAssocID="{B78BA315-783E-41EE-A3DA-35B50C8CCED6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66F7123-60FA-401D-AEDB-6FB173547164}" type="pres">
      <dgm:prSet presAssocID="{2D56AD2A-55FB-4B90-9B1A-85948F4FD712}" presName="vertOne" presStyleCnt="0"/>
      <dgm:spPr/>
    </dgm:pt>
    <dgm:pt modelId="{8AA72C2E-F843-4477-A4B8-6670DEBE46E1}" type="pres">
      <dgm:prSet presAssocID="{2D56AD2A-55FB-4B90-9B1A-85948F4FD712}" presName="txOne" presStyleLbl="node0" presStyleIdx="0" presStyleCnt="1" custLinFactNeighborX="6744" custLinFactNeighborY="1419">
        <dgm:presLayoutVars>
          <dgm:chPref val="3"/>
        </dgm:presLayoutVars>
      </dgm:prSet>
      <dgm:spPr/>
    </dgm:pt>
    <dgm:pt modelId="{8283602A-BCDB-4AF3-9664-0F9546F65D05}" type="pres">
      <dgm:prSet presAssocID="{2D56AD2A-55FB-4B90-9B1A-85948F4FD712}" presName="horzOne" presStyleCnt="0"/>
      <dgm:spPr/>
    </dgm:pt>
  </dgm:ptLst>
  <dgm:cxnLst>
    <dgm:cxn modelId="{32BCA04A-7A13-469B-AA1B-9619B7139B52}" type="presOf" srcId="{2D56AD2A-55FB-4B90-9B1A-85948F4FD712}" destId="{8AA72C2E-F843-4477-A4B8-6670DEBE46E1}" srcOrd="0" destOrd="0" presId="urn:microsoft.com/office/officeart/2005/8/layout/hierarchy4"/>
    <dgm:cxn modelId="{D63DA77E-97BF-4853-9857-451CFE41B5E1}" type="presOf" srcId="{B78BA315-783E-41EE-A3DA-35B50C8CCED6}" destId="{DE1BA3D8-F352-40F3-9A8B-311B8FADE8C5}" srcOrd="0" destOrd="0" presId="urn:microsoft.com/office/officeart/2005/8/layout/hierarchy4"/>
    <dgm:cxn modelId="{61DBEA85-0708-41B6-9616-9AF9CAECD9BD}" srcId="{B78BA315-783E-41EE-A3DA-35B50C8CCED6}" destId="{2D56AD2A-55FB-4B90-9B1A-85948F4FD712}" srcOrd="0" destOrd="0" parTransId="{305D96AE-C7D8-421F-8A91-B0A1CA41AEBA}" sibTransId="{4F51AFCF-C1CC-4A83-ABE8-5CBF6CEFCBFB}"/>
    <dgm:cxn modelId="{D5942C5D-D2F5-4CE7-85E5-6B6C2061635E}" type="presParOf" srcId="{DE1BA3D8-F352-40F3-9A8B-311B8FADE8C5}" destId="{066F7123-60FA-401D-AEDB-6FB173547164}" srcOrd="0" destOrd="0" presId="urn:microsoft.com/office/officeart/2005/8/layout/hierarchy4"/>
    <dgm:cxn modelId="{8EE7C622-80FD-4733-A381-DBDC04B86793}" type="presParOf" srcId="{066F7123-60FA-401D-AEDB-6FB173547164}" destId="{8AA72C2E-F843-4477-A4B8-6670DEBE46E1}" srcOrd="0" destOrd="0" presId="urn:microsoft.com/office/officeart/2005/8/layout/hierarchy4"/>
    <dgm:cxn modelId="{96F9C7B4-69A8-4286-B28A-EED4F2F5A96C}" type="presParOf" srcId="{066F7123-60FA-401D-AEDB-6FB173547164}" destId="{8283602A-BCDB-4AF3-9664-0F9546F65D05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631F188-D0C8-4CB8-8016-5FEC283B6C8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D4415BF-4BB9-4CF7-B303-658E8BB050AD}">
      <dgm:prSet/>
      <dgm:spPr/>
      <dgm:t>
        <a:bodyPr/>
        <a:lstStyle/>
        <a:p>
          <a:pPr algn="ctr" rtl="0"/>
          <a:r>
            <a:rPr lang="ru-RU" dirty="0"/>
            <a:t>Формирование общей культуры, обеспечивающей разностороннее развитие личности ребенка с ОВЗ:</a:t>
          </a:r>
        </a:p>
      </dgm:t>
    </dgm:pt>
    <dgm:pt modelId="{61B86D64-3510-466F-9073-04F7C8676252}" type="parTrans" cxnId="{C71D5042-8DF9-44C8-B350-375406BCB006}">
      <dgm:prSet/>
      <dgm:spPr/>
      <dgm:t>
        <a:bodyPr/>
        <a:lstStyle/>
        <a:p>
          <a:endParaRPr lang="ru-RU"/>
        </a:p>
      </dgm:t>
    </dgm:pt>
    <dgm:pt modelId="{5FBB407E-25DD-498E-9D0F-B917BEE1280D}" type="sibTrans" cxnId="{C71D5042-8DF9-44C8-B350-375406BCB006}">
      <dgm:prSet/>
      <dgm:spPr/>
      <dgm:t>
        <a:bodyPr/>
        <a:lstStyle/>
        <a:p>
          <a:endParaRPr lang="ru-RU"/>
        </a:p>
      </dgm:t>
    </dgm:pt>
    <dgm:pt modelId="{02624E50-FA36-44F0-8BCF-A48A5D80DF69}">
      <dgm:prSet/>
      <dgm:spPr/>
      <dgm:t>
        <a:bodyPr/>
        <a:lstStyle/>
        <a:p>
          <a:pPr rtl="0"/>
          <a:r>
            <a:rPr lang="ru-RU" dirty="0"/>
            <a:t>Нравственное</a:t>
          </a:r>
        </a:p>
      </dgm:t>
    </dgm:pt>
    <dgm:pt modelId="{0F4BBBF1-9B84-4CF7-8BA9-DC4078CE322D}" type="parTrans" cxnId="{82018298-E52B-4589-8878-AD32811B9374}">
      <dgm:prSet/>
      <dgm:spPr/>
      <dgm:t>
        <a:bodyPr/>
        <a:lstStyle/>
        <a:p>
          <a:endParaRPr lang="ru-RU"/>
        </a:p>
      </dgm:t>
    </dgm:pt>
    <dgm:pt modelId="{6DF085BF-FC4E-4118-9EC9-0E0F4DC7ECD0}" type="sibTrans" cxnId="{82018298-E52B-4589-8878-AD32811B9374}">
      <dgm:prSet/>
      <dgm:spPr/>
      <dgm:t>
        <a:bodyPr/>
        <a:lstStyle/>
        <a:p>
          <a:endParaRPr lang="ru-RU"/>
        </a:p>
      </dgm:t>
    </dgm:pt>
    <dgm:pt modelId="{011084AE-692C-4497-B636-99B9B93BDE9A}">
      <dgm:prSet/>
      <dgm:spPr/>
      <dgm:t>
        <a:bodyPr/>
        <a:lstStyle/>
        <a:p>
          <a:pPr rtl="0"/>
          <a:r>
            <a:rPr lang="ru-RU"/>
            <a:t>Эстетическое</a:t>
          </a:r>
        </a:p>
      </dgm:t>
    </dgm:pt>
    <dgm:pt modelId="{1654A3F3-0F7A-4D33-9977-EF59416AC605}" type="parTrans" cxnId="{DF505027-1FE4-4710-B198-0CBF0E1976F3}">
      <dgm:prSet/>
      <dgm:spPr/>
      <dgm:t>
        <a:bodyPr/>
        <a:lstStyle/>
        <a:p>
          <a:endParaRPr lang="ru-RU"/>
        </a:p>
      </dgm:t>
    </dgm:pt>
    <dgm:pt modelId="{A80BFABE-2414-4E39-B6EC-6971F5822DD2}" type="sibTrans" cxnId="{DF505027-1FE4-4710-B198-0CBF0E1976F3}">
      <dgm:prSet/>
      <dgm:spPr/>
      <dgm:t>
        <a:bodyPr/>
        <a:lstStyle/>
        <a:p>
          <a:endParaRPr lang="ru-RU"/>
        </a:p>
      </dgm:t>
    </dgm:pt>
    <dgm:pt modelId="{12DD23BA-D4C5-485E-980B-82AD0D2A5876}">
      <dgm:prSet/>
      <dgm:spPr/>
      <dgm:t>
        <a:bodyPr/>
        <a:lstStyle/>
        <a:p>
          <a:pPr rtl="0"/>
          <a:r>
            <a:rPr lang="ru-RU" dirty="0"/>
            <a:t>Социально-личностное</a:t>
          </a:r>
        </a:p>
      </dgm:t>
    </dgm:pt>
    <dgm:pt modelId="{E0CD2F2D-ED6E-4E1D-A858-7F00EFA7D89A}" type="parTrans" cxnId="{D9408E93-FD46-41C8-AE09-D71C4694FDA6}">
      <dgm:prSet/>
      <dgm:spPr/>
      <dgm:t>
        <a:bodyPr/>
        <a:lstStyle/>
        <a:p>
          <a:endParaRPr lang="ru-RU"/>
        </a:p>
      </dgm:t>
    </dgm:pt>
    <dgm:pt modelId="{A3654BF3-FF56-4D38-9B74-E16545E170F8}" type="sibTrans" cxnId="{D9408E93-FD46-41C8-AE09-D71C4694FDA6}">
      <dgm:prSet/>
      <dgm:spPr/>
      <dgm:t>
        <a:bodyPr/>
        <a:lstStyle/>
        <a:p>
          <a:endParaRPr lang="ru-RU"/>
        </a:p>
      </dgm:t>
    </dgm:pt>
    <dgm:pt modelId="{D7BE4B40-F75D-49CA-930C-D0FB9509C49A}">
      <dgm:prSet/>
      <dgm:spPr/>
      <dgm:t>
        <a:bodyPr/>
        <a:lstStyle/>
        <a:p>
          <a:pPr rtl="0"/>
          <a:r>
            <a:rPr lang="ru-RU"/>
            <a:t>Интеллектуальное</a:t>
          </a:r>
        </a:p>
      </dgm:t>
    </dgm:pt>
    <dgm:pt modelId="{D03F0609-2E5B-4D9B-93B0-9FD2E463E3A7}" type="parTrans" cxnId="{FDAAAC4A-471C-481F-8093-2827C862F46D}">
      <dgm:prSet/>
      <dgm:spPr/>
      <dgm:t>
        <a:bodyPr/>
        <a:lstStyle/>
        <a:p>
          <a:endParaRPr lang="ru-RU"/>
        </a:p>
      </dgm:t>
    </dgm:pt>
    <dgm:pt modelId="{4B1C4348-2F9D-4F65-A5EC-867A2D9FA1D1}" type="sibTrans" cxnId="{FDAAAC4A-471C-481F-8093-2827C862F46D}">
      <dgm:prSet/>
      <dgm:spPr/>
      <dgm:t>
        <a:bodyPr/>
        <a:lstStyle/>
        <a:p>
          <a:endParaRPr lang="ru-RU"/>
        </a:p>
      </dgm:t>
    </dgm:pt>
    <dgm:pt modelId="{4B553A51-E794-455E-9A1F-5F89B89E9161}">
      <dgm:prSet/>
      <dgm:spPr/>
      <dgm:t>
        <a:bodyPr/>
        <a:lstStyle/>
        <a:p>
          <a:pPr rtl="0"/>
          <a:r>
            <a:rPr lang="ru-RU" dirty="0"/>
            <a:t>Физическое </a:t>
          </a:r>
        </a:p>
      </dgm:t>
    </dgm:pt>
    <dgm:pt modelId="{20812F34-E549-408E-A3B3-CD7B4C4BD960}" type="parTrans" cxnId="{5E4C1EA5-7161-4CAA-811D-F04D7A976DBE}">
      <dgm:prSet/>
      <dgm:spPr/>
      <dgm:t>
        <a:bodyPr/>
        <a:lstStyle/>
        <a:p>
          <a:endParaRPr lang="ru-RU"/>
        </a:p>
      </dgm:t>
    </dgm:pt>
    <dgm:pt modelId="{B7F915AA-83B8-4079-A597-BA3B1EAB79CF}" type="sibTrans" cxnId="{5E4C1EA5-7161-4CAA-811D-F04D7A976DBE}">
      <dgm:prSet/>
      <dgm:spPr/>
      <dgm:t>
        <a:bodyPr/>
        <a:lstStyle/>
        <a:p>
          <a:endParaRPr lang="ru-RU"/>
        </a:p>
      </dgm:t>
    </dgm:pt>
    <dgm:pt modelId="{B01A68E5-F884-4B9D-A730-0A0171B06DCA}">
      <dgm:prSet/>
      <dgm:spPr/>
      <dgm:t>
        <a:bodyPr/>
        <a:lstStyle/>
        <a:p>
          <a:pPr rtl="0"/>
          <a:r>
            <a:rPr lang="ru-RU" dirty="0"/>
            <a:t>Овладение учебной деятельностью</a:t>
          </a:r>
        </a:p>
      </dgm:t>
    </dgm:pt>
    <dgm:pt modelId="{201F2BCA-E38D-45F3-89DD-D7B50A0F6152}" type="parTrans" cxnId="{9C77037E-3E00-4D5C-B641-3A49526770F2}">
      <dgm:prSet/>
      <dgm:spPr/>
      <dgm:t>
        <a:bodyPr/>
        <a:lstStyle/>
        <a:p>
          <a:endParaRPr lang="ru-RU"/>
        </a:p>
      </dgm:t>
    </dgm:pt>
    <dgm:pt modelId="{19B48932-F73A-4306-99D2-599743B90171}" type="sibTrans" cxnId="{9C77037E-3E00-4D5C-B641-3A49526770F2}">
      <dgm:prSet/>
      <dgm:spPr/>
      <dgm:t>
        <a:bodyPr/>
        <a:lstStyle/>
        <a:p>
          <a:endParaRPr lang="ru-RU"/>
        </a:p>
      </dgm:t>
    </dgm:pt>
    <dgm:pt modelId="{CE401642-D069-41B4-8911-43F04D3618E2}" type="pres">
      <dgm:prSet presAssocID="{8631F188-D0C8-4CB8-8016-5FEC283B6C8A}" presName="Name0" presStyleCnt="0">
        <dgm:presLayoutVars>
          <dgm:dir/>
          <dgm:animLvl val="lvl"/>
          <dgm:resizeHandles val="exact"/>
        </dgm:presLayoutVars>
      </dgm:prSet>
      <dgm:spPr/>
    </dgm:pt>
    <dgm:pt modelId="{750EF452-36E5-4B10-9C60-40AC869C0E91}" type="pres">
      <dgm:prSet presAssocID="{7D4415BF-4BB9-4CF7-B303-658E8BB050AD}" presName="composite" presStyleCnt="0"/>
      <dgm:spPr/>
    </dgm:pt>
    <dgm:pt modelId="{841CEECC-8037-4564-88FF-875D9E507676}" type="pres">
      <dgm:prSet presAssocID="{7D4415BF-4BB9-4CF7-B303-658E8BB050AD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61DBEEB0-FC7D-4243-A81D-41EF09450EF0}" type="pres">
      <dgm:prSet presAssocID="{7D4415BF-4BB9-4CF7-B303-658E8BB050AD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E2B7660D-21D7-461F-8630-B3F0D35FD1E9}" type="presOf" srcId="{011084AE-692C-4497-B636-99B9B93BDE9A}" destId="{61DBEEB0-FC7D-4243-A81D-41EF09450EF0}" srcOrd="0" destOrd="1" presId="urn:microsoft.com/office/officeart/2005/8/layout/hList1"/>
    <dgm:cxn modelId="{DF505027-1FE4-4710-B198-0CBF0E1976F3}" srcId="{7D4415BF-4BB9-4CF7-B303-658E8BB050AD}" destId="{011084AE-692C-4497-B636-99B9B93BDE9A}" srcOrd="1" destOrd="0" parTransId="{1654A3F3-0F7A-4D33-9977-EF59416AC605}" sibTransId="{A80BFABE-2414-4E39-B6EC-6971F5822DD2}"/>
    <dgm:cxn modelId="{A35E0162-91CF-470E-B37A-173D433F6127}" type="presOf" srcId="{D7BE4B40-F75D-49CA-930C-D0FB9509C49A}" destId="{61DBEEB0-FC7D-4243-A81D-41EF09450EF0}" srcOrd="0" destOrd="3" presId="urn:microsoft.com/office/officeart/2005/8/layout/hList1"/>
    <dgm:cxn modelId="{C71D5042-8DF9-44C8-B350-375406BCB006}" srcId="{8631F188-D0C8-4CB8-8016-5FEC283B6C8A}" destId="{7D4415BF-4BB9-4CF7-B303-658E8BB050AD}" srcOrd="0" destOrd="0" parTransId="{61B86D64-3510-466F-9073-04F7C8676252}" sibTransId="{5FBB407E-25DD-498E-9D0F-B917BEE1280D}"/>
    <dgm:cxn modelId="{EF11DC44-F7E7-43C1-8755-B5EC07C3C0A2}" type="presOf" srcId="{02624E50-FA36-44F0-8BCF-A48A5D80DF69}" destId="{61DBEEB0-FC7D-4243-A81D-41EF09450EF0}" srcOrd="0" destOrd="0" presId="urn:microsoft.com/office/officeart/2005/8/layout/hList1"/>
    <dgm:cxn modelId="{426E8B46-20ED-40E8-B72B-179EDCE987EC}" type="presOf" srcId="{8631F188-D0C8-4CB8-8016-5FEC283B6C8A}" destId="{CE401642-D069-41B4-8911-43F04D3618E2}" srcOrd="0" destOrd="0" presId="urn:microsoft.com/office/officeart/2005/8/layout/hList1"/>
    <dgm:cxn modelId="{FDAAAC4A-471C-481F-8093-2827C862F46D}" srcId="{7D4415BF-4BB9-4CF7-B303-658E8BB050AD}" destId="{D7BE4B40-F75D-49CA-930C-D0FB9509C49A}" srcOrd="3" destOrd="0" parTransId="{D03F0609-2E5B-4D9B-93B0-9FD2E463E3A7}" sibTransId="{4B1C4348-2F9D-4F65-A5EC-867A2D9FA1D1}"/>
    <dgm:cxn modelId="{E909236B-638D-45D6-B002-81357B821378}" type="presOf" srcId="{7D4415BF-4BB9-4CF7-B303-658E8BB050AD}" destId="{841CEECC-8037-4564-88FF-875D9E507676}" srcOrd="0" destOrd="0" presId="urn:microsoft.com/office/officeart/2005/8/layout/hList1"/>
    <dgm:cxn modelId="{9C77037E-3E00-4D5C-B641-3A49526770F2}" srcId="{7D4415BF-4BB9-4CF7-B303-658E8BB050AD}" destId="{B01A68E5-F884-4B9D-A730-0A0171B06DCA}" srcOrd="5" destOrd="0" parTransId="{201F2BCA-E38D-45F3-89DD-D7B50A0F6152}" sibTransId="{19B48932-F73A-4306-99D2-599743B90171}"/>
    <dgm:cxn modelId="{AA67F88D-F15A-4C3F-B648-0E7564849477}" type="presOf" srcId="{12DD23BA-D4C5-485E-980B-82AD0D2A5876}" destId="{61DBEEB0-FC7D-4243-A81D-41EF09450EF0}" srcOrd="0" destOrd="2" presId="urn:microsoft.com/office/officeart/2005/8/layout/hList1"/>
    <dgm:cxn modelId="{D9408E93-FD46-41C8-AE09-D71C4694FDA6}" srcId="{7D4415BF-4BB9-4CF7-B303-658E8BB050AD}" destId="{12DD23BA-D4C5-485E-980B-82AD0D2A5876}" srcOrd="2" destOrd="0" parTransId="{E0CD2F2D-ED6E-4E1D-A858-7F00EFA7D89A}" sibTransId="{A3654BF3-FF56-4D38-9B74-E16545E170F8}"/>
    <dgm:cxn modelId="{82018298-E52B-4589-8878-AD32811B9374}" srcId="{7D4415BF-4BB9-4CF7-B303-658E8BB050AD}" destId="{02624E50-FA36-44F0-8BCF-A48A5D80DF69}" srcOrd="0" destOrd="0" parTransId="{0F4BBBF1-9B84-4CF7-8BA9-DC4078CE322D}" sibTransId="{6DF085BF-FC4E-4118-9EC9-0E0F4DC7ECD0}"/>
    <dgm:cxn modelId="{5E4C1EA5-7161-4CAA-811D-F04D7A976DBE}" srcId="{7D4415BF-4BB9-4CF7-B303-658E8BB050AD}" destId="{4B553A51-E794-455E-9A1F-5F89B89E9161}" srcOrd="4" destOrd="0" parTransId="{20812F34-E549-408E-A3B3-CD7B4C4BD960}" sibTransId="{B7F915AA-83B8-4079-A597-BA3B1EAB79CF}"/>
    <dgm:cxn modelId="{5B054FC8-1134-4B5E-99F2-1DAACC999B85}" type="presOf" srcId="{4B553A51-E794-455E-9A1F-5F89B89E9161}" destId="{61DBEEB0-FC7D-4243-A81D-41EF09450EF0}" srcOrd="0" destOrd="4" presId="urn:microsoft.com/office/officeart/2005/8/layout/hList1"/>
    <dgm:cxn modelId="{3948F5E0-74F2-4448-BBE4-8500DAA9A55A}" type="presOf" srcId="{B01A68E5-F884-4B9D-A730-0A0171B06DCA}" destId="{61DBEEB0-FC7D-4243-A81D-41EF09450EF0}" srcOrd="0" destOrd="5" presId="urn:microsoft.com/office/officeart/2005/8/layout/hList1"/>
    <dgm:cxn modelId="{AB3DCCC3-E6B4-4C9F-86DA-D6B8C7249339}" type="presParOf" srcId="{CE401642-D069-41B4-8911-43F04D3618E2}" destId="{750EF452-36E5-4B10-9C60-40AC869C0E91}" srcOrd="0" destOrd="0" presId="urn:microsoft.com/office/officeart/2005/8/layout/hList1"/>
    <dgm:cxn modelId="{DF962AE1-72DD-4350-A900-A4FF09E45850}" type="presParOf" srcId="{750EF452-36E5-4B10-9C60-40AC869C0E91}" destId="{841CEECC-8037-4564-88FF-875D9E507676}" srcOrd="0" destOrd="0" presId="urn:microsoft.com/office/officeart/2005/8/layout/hList1"/>
    <dgm:cxn modelId="{6138387E-D1D8-47DB-8A27-ECFCEA0D1F30}" type="presParOf" srcId="{750EF452-36E5-4B10-9C60-40AC869C0E91}" destId="{61DBEEB0-FC7D-4243-A81D-41EF09450EF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DC14889-FA03-4883-B6BB-073490D848E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0E9EF31-7D11-44D5-9147-FBA33C1D4543}">
      <dgm:prSet/>
      <dgm:spPr/>
      <dgm:t>
        <a:bodyPr/>
        <a:lstStyle/>
        <a:p>
          <a:pPr rtl="0"/>
          <a:r>
            <a:rPr lang="ru-RU"/>
            <a:t>Для обучающихся по АООП вариант 2</a:t>
          </a:r>
        </a:p>
      </dgm:t>
    </dgm:pt>
    <dgm:pt modelId="{0B5CE40F-19EE-4440-BCDE-42895962B148}" type="parTrans" cxnId="{78DE60F0-644F-475F-9BE8-61C5DD50BE66}">
      <dgm:prSet/>
      <dgm:spPr/>
      <dgm:t>
        <a:bodyPr/>
        <a:lstStyle/>
        <a:p>
          <a:endParaRPr lang="ru-RU"/>
        </a:p>
      </dgm:t>
    </dgm:pt>
    <dgm:pt modelId="{00259E2E-0BD9-4DD5-B017-A8A5C94B6989}" type="sibTrans" cxnId="{78DE60F0-644F-475F-9BE8-61C5DD50BE66}">
      <dgm:prSet/>
      <dgm:spPr/>
      <dgm:t>
        <a:bodyPr/>
        <a:lstStyle/>
        <a:p>
          <a:endParaRPr lang="ru-RU"/>
        </a:p>
      </dgm:t>
    </dgm:pt>
    <dgm:pt modelId="{C19C412E-F45D-4F81-875C-03788BC219F3}">
      <dgm:prSet/>
      <dgm:spPr/>
      <dgm:t>
        <a:bodyPr/>
        <a:lstStyle/>
        <a:p>
          <a:pPr rtl="0"/>
          <a:r>
            <a:rPr lang="ru-RU"/>
            <a:t>Дети с ОВЗ, получающие образование в форме индивидуального обучения на дому</a:t>
          </a:r>
        </a:p>
      </dgm:t>
    </dgm:pt>
    <dgm:pt modelId="{EACA1AEB-F4F6-43CE-9065-F5CBDF11410C}" type="parTrans" cxnId="{AC1EBDD1-7DAA-4CC7-A99D-28E5A1E34749}">
      <dgm:prSet/>
      <dgm:spPr/>
      <dgm:t>
        <a:bodyPr/>
        <a:lstStyle/>
        <a:p>
          <a:endParaRPr lang="ru-RU"/>
        </a:p>
      </dgm:t>
    </dgm:pt>
    <dgm:pt modelId="{47ADAF97-EB26-4B2C-9179-A0D02A29AE5C}" type="sibTrans" cxnId="{AC1EBDD1-7DAA-4CC7-A99D-28E5A1E34749}">
      <dgm:prSet/>
      <dgm:spPr/>
      <dgm:t>
        <a:bodyPr/>
        <a:lstStyle/>
        <a:p>
          <a:endParaRPr lang="ru-RU"/>
        </a:p>
      </dgm:t>
    </dgm:pt>
    <dgm:pt modelId="{2DBECF46-6165-4027-BA84-BB2C0CA0EB52}">
      <dgm:prSet/>
      <dgm:spPr/>
      <dgm:t>
        <a:bodyPr/>
        <a:lstStyle/>
        <a:p>
          <a:pPr rtl="0"/>
          <a:r>
            <a:rPr lang="ru-RU"/>
            <a:t>Дети с ОВЗ, получающие образование в форме дистанционного обучения</a:t>
          </a:r>
        </a:p>
      </dgm:t>
    </dgm:pt>
    <dgm:pt modelId="{4F74F0D6-80D6-49DA-9DFF-3832FB763080}" type="parTrans" cxnId="{E4398CD8-BBF5-4591-B4C0-30AFFC0442F2}">
      <dgm:prSet/>
      <dgm:spPr/>
      <dgm:t>
        <a:bodyPr/>
        <a:lstStyle/>
        <a:p>
          <a:endParaRPr lang="ru-RU"/>
        </a:p>
      </dgm:t>
    </dgm:pt>
    <dgm:pt modelId="{0ACDC1F5-FD66-4D85-83B7-EDE65D15046D}" type="sibTrans" cxnId="{E4398CD8-BBF5-4591-B4C0-30AFFC0442F2}">
      <dgm:prSet/>
      <dgm:spPr/>
      <dgm:t>
        <a:bodyPr/>
        <a:lstStyle/>
        <a:p>
          <a:endParaRPr lang="ru-RU"/>
        </a:p>
      </dgm:t>
    </dgm:pt>
    <dgm:pt modelId="{F2601851-4F7C-47E6-98C0-A03A6B93D7ED}">
      <dgm:prSet/>
      <dgm:spPr/>
      <dgm:t>
        <a:bodyPr/>
        <a:lstStyle/>
        <a:p>
          <a:pPr rtl="0"/>
          <a:r>
            <a:rPr lang="ru-RU"/>
            <a:t>Дети с ОВЗ, обучающиеся в форме очного обучения в рамках реализации инклюзивной практики</a:t>
          </a:r>
        </a:p>
      </dgm:t>
    </dgm:pt>
    <dgm:pt modelId="{CCFAA880-B276-4349-B8D0-7E52AB1E98A9}" type="parTrans" cxnId="{365A2BB7-ABDB-4465-8F8A-A62310BCFECC}">
      <dgm:prSet/>
      <dgm:spPr/>
      <dgm:t>
        <a:bodyPr/>
        <a:lstStyle/>
        <a:p>
          <a:endParaRPr lang="ru-RU"/>
        </a:p>
      </dgm:t>
    </dgm:pt>
    <dgm:pt modelId="{81992E52-03B0-4961-975E-8D10E658FD7D}" type="sibTrans" cxnId="{365A2BB7-ABDB-4465-8F8A-A62310BCFECC}">
      <dgm:prSet/>
      <dgm:spPr/>
      <dgm:t>
        <a:bodyPr/>
        <a:lstStyle/>
        <a:p>
          <a:endParaRPr lang="ru-RU"/>
        </a:p>
      </dgm:t>
    </dgm:pt>
    <dgm:pt modelId="{7059D642-4922-4721-8F24-FF9DDFB499EB}" type="pres">
      <dgm:prSet presAssocID="{7DC14889-FA03-4883-B6BB-073490D848E1}" presName="CompostProcess" presStyleCnt="0">
        <dgm:presLayoutVars>
          <dgm:dir/>
          <dgm:resizeHandles val="exact"/>
        </dgm:presLayoutVars>
      </dgm:prSet>
      <dgm:spPr/>
    </dgm:pt>
    <dgm:pt modelId="{6B7358B6-B11E-434E-80AC-8AFC5FBEAA6C}" type="pres">
      <dgm:prSet presAssocID="{7DC14889-FA03-4883-B6BB-073490D848E1}" presName="arrow" presStyleLbl="bgShp" presStyleIdx="0" presStyleCnt="1"/>
      <dgm:spPr/>
    </dgm:pt>
    <dgm:pt modelId="{DCA2427C-0539-456E-B0B7-40A5E1C3D12A}" type="pres">
      <dgm:prSet presAssocID="{7DC14889-FA03-4883-B6BB-073490D848E1}" presName="linearProcess" presStyleCnt="0"/>
      <dgm:spPr/>
    </dgm:pt>
    <dgm:pt modelId="{50E2DD14-7F95-45ED-8A9A-C8A589B94A9B}" type="pres">
      <dgm:prSet presAssocID="{50E9EF31-7D11-44D5-9147-FBA33C1D4543}" presName="textNode" presStyleLbl="node1" presStyleIdx="0" presStyleCnt="4">
        <dgm:presLayoutVars>
          <dgm:bulletEnabled val="1"/>
        </dgm:presLayoutVars>
      </dgm:prSet>
      <dgm:spPr/>
    </dgm:pt>
    <dgm:pt modelId="{5544728D-9E3C-400E-AEBA-536D36CBA12C}" type="pres">
      <dgm:prSet presAssocID="{00259E2E-0BD9-4DD5-B017-A8A5C94B6989}" presName="sibTrans" presStyleCnt="0"/>
      <dgm:spPr/>
    </dgm:pt>
    <dgm:pt modelId="{E7F23BA1-AD6A-4D75-8C14-46F0BB6DE6ED}" type="pres">
      <dgm:prSet presAssocID="{C19C412E-F45D-4F81-875C-03788BC219F3}" presName="textNode" presStyleLbl="node1" presStyleIdx="1" presStyleCnt="4">
        <dgm:presLayoutVars>
          <dgm:bulletEnabled val="1"/>
        </dgm:presLayoutVars>
      </dgm:prSet>
      <dgm:spPr/>
    </dgm:pt>
    <dgm:pt modelId="{7CA7002C-DAC3-48B2-B58D-9C417CAFD480}" type="pres">
      <dgm:prSet presAssocID="{47ADAF97-EB26-4B2C-9179-A0D02A29AE5C}" presName="sibTrans" presStyleCnt="0"/>
      <dgm:spPr/>
    </dgm:pt>
    <dgm:pt modelId="{76FCA752-CD28-4F6C-AC5C-B1B34D6604F3}" type="pres">
      <dgm:prSet presAssocID="{2DBECF46-6165-4027-BA84-BB2C0CA0EB52}" presName="textNode" presStyleLbl="node1" presStyleIdx="2" presStyleCnt="4">
        <dgm:presLayoutVars>
          <dgm:bulletEnabled val="1"/>
        </dgm:presLayoutVars>
      </dgm:prSet>
      <dgm:spPr/>
    </dgm:pt>
    <dgm:pt modelId="{FB10FC3E-659F-46BF-8224-FCF46B2C2AA1}" type="pres">
      <dgm:prSet presAssocID="{0ACDC1F5-FD66-4D85-83B7-EDE65D15046D}" presName="sibTrans" presStyleCnt="0"/>
      <dgm:spPr/>
    </dgm:pt>
    <dgm:pt modelId="{55742274-0E8C-48BC-BF9B-45A9C5B27A08}" type="pres">
      <dgm:prSet presAssocID="{F2601851-4F7C-47E6-98C0-A03A6B93D7ED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4609601D-80B7-411B-BFC0-97B7A7C64080}" type="presOf" srcId="{50E9EF31-7D11-44D5-9147-FBA33C1D4543}" destId="{50E2DD14-7F95-45ED-8A9A-C8A589B94A9B}" srcOrd="0" destOrd="0" presId="urn:microsoft.com/office/officeart/2005/8/layout/hProcess9"/>
    <dgm:cxn modelId="{1A61C525-2DE7-4460-B5CA-DF0228F9227D}" type="presOf" srcId="{7DC14889-FA03-4883-B6BB-073490D848E1}" destId="{7059D642-4922-4721-8F24-FF9DDFB499EB}" srcOrd="0" destOrd="0" presId="urn:microsoft.com/office/officeart/2005/8/layout/hProcess9"/>
    <dgm:cxn modelId="{317178A4-8D07-4684-8445-CBA4E568C9E6}" type="presOf" srcId="{2DBECF46-6165-4027-BA84-BB2C0CA0EB52}" destId="{76FCA752-CD28-4F6C-AC5C-B1B34D6604F3}" srcOrd="0" destOrd="0" presId="urn:microsoft.com/office/officeart/2005/8/layout/hProcess9"/>
    <dgm:cxn modelId="{365A2BB7-ABDB-4465-8F8A-A62310BCFECC}" srcId="{7DC14889-FA03-4883-B6BB-073490D848E1}" destId="{F2601851-4F7C-47E6-98C0-A03A6B93D7ED}" srcOrd="3" destOrd="0" parTransId="{CCFAA880-B276-4349-B8D0-7E52AB1E98A9}" sibTransId="{81992E52-03B0-4961-975E-8D10E658FD7D}"/>
    <dgm:cxn modelId="{AC1EBDD1-7DAA-4CC7-A99D-28E5A1E34749}" srcId="{7DC14889-FA03-4883-B6BB-073490D848E1}" destId="{C19C412E-F45D-4F81-875C-03788BC219F3}" srcOrd="1" destOrd="0" parTransId="{EACA1AEB-F4F6-43CE-9065-F5CBDF11410C}" sibTransId="{47ADAF97-EB26-4B2C-9179-A0D02A29AE5C}"/>
    <dgm:cxn modelId="{E4398CD8-BBF5-4591-B4C0-30AFFC0442F2}" srcId="{7DC14889-FA03-4883-B6BB-073490D848E1}" destId="{2DBECF46-6165-4027-BA84-BB2C0CA0EB52}" srcOrd="2" destOrd="0" parTransId="{4F74F0D6-80D6-49DA-9DFF-3832FB763080}" sibTransId="{0ACDC1F5-FD66-4D85-83B7-EDE65D15046D}"/>
    <dgm:cxn modelId="{B9359DE1-2610-4FE2-8DD2-D34D708E88EA}" type="presOf" srcId="{F2601851-4F7C-47E6-98C0-A03A6B93D7ED}" destId="{55742274-0E8C-48BC-BF9B-45A9C5B27A08}" srcOrd="0" destOrd="0" presId="urn:microsoft.com/office/officeart/2005/8/layout/hProcess9"/>
    <dgm:cxn modelId="{2D2270EF-A006-467E-9F90-0D6E45B3E153}" type="presOf" srcId="{C19C412E-F45D-4F81-875C-03788BC219F3}" destId="{E7F23BA1-AD6A-4D75-8C14-46F0BB6DE6ED}" srcOrd="0" destOrd="0" presId="urn:microsoft.com/office/officeart/2005/8/layout/hProcess9"/>
    <dgm:cxn modelId="{78DE60F0-644F-475F-9BE8-61C5DD50BE66}" srcId="{7DC14889-FA03-4883-B6BB-073490D848E1}" destId="{50E9EF31-7D11-44D5-9147-FBA33C1D4543}" srcOrd="0" destOrd="0" parTransId="{0B5CE40F-19EE-4440-BCDE-42895962B148}" sibTransId="{00259E2E-0BD9-4DD5-B017-A8A5C94B6989}"/>
    <dgm:cxn modelId="{CC4E41C4-84F1-4464-9674-5579491DDD29}" type="presParOf" srcId="{7059D642-4922-4721-8F24-FF9DDFB499EB}" destId="{6B7358B6-B11E-434E-80AC-8AFC5FBEAA6C}" srcOrd="0" destOrd="0" presId="urn:microsoft.com/office/officeart/2005/8/layout/hProcess9"/>
    <dgm:cxn modelId="{66C057A7-0698-406D-9F63-60B33BD15610}" type="presParOf" srcId="{7059D642-4922-4721-8F24-FF9DDFB499EB}" destId="{DCA2427C-0539-456E-B0B7-40A5E1C3D12A}" srcOrd="1" destOrd="0" presId="urn:microsoft.com/office/officeart/2005/8/layout/hProcess9"/>
    <dgm:cxn modelId="{8A6232C7-227D-44FB-A4A7-535CAC6183DE}" type="presParOf" srcId="{DCA2427C-0539-456E-B0B7-40A5E1C3D12A}" destId="{50E2DD14-7F95-45ED-8A9A-C8A589B94A9B}" srcOrd="0" destOrd="0" presId="urn:microsoft.com/office/officeart/2005/8/layout/hProcess9"/>
    <dgm:cxn modelId="{51BF274E-455D-4EE7-A3EE-041F4EA07E56}" type="presParOf" srcId="{DCA2427C-0539-456E-B0B7-40A5E1C3D12A}" destId="{5544728D-9E3C-400E-AEBA-536D36CBA12C}" srcOrd="1" destOrd="0" presId="urn:microsoft.com/office/officeart/2005/8/layout/hProcess9"/>
    <dgm:cxn modelId="{3CFE2D81-DEA8-47ED-B0CF-3F58D06491D8}" type="presParOf" srcId="{DCA2427C-0539-456E-B0B7-40A5E1C3D12A}" destId="{E7F23BA1-AD6A-4D75-8C14-46F0BB6DE6ED}" srcOrd="2" destOrd="0" presId="urn:microsoft.com/office/officeart/2005/8/layout/hProcess9"/>
    <dgm:cxn modelId="{D1D40617-76C6-40E0-A585-0F82F1556C45}" type="presParOf" srcId="{DCA2427C-0539-456E-B0B7-40A5E1C3D12A}" destId="{7CA7002C-DAC3-48B2-B58D-9C417CAFD480}" srcOrd="3" destOrd="0" presId="urn:microsoft.com/office/officeart/2005/8/layout/hProcess9"/>
    <dgm:cxn modelId="{30A23069-CDA7-49E0-B3EC-DF1BB6D28E34}" type="presParOf" srcId="{DCA2427C-0539-456E-B0B7-40A5E1C3D12A}" destId="{76FCA752-CD28-4F6C-AC5C-B1B34D6604F3}" srcOrd="4" destOrd="0" presId="urn:microsoft.com/office/officeart/2005/8/layout/hProcess9"/>
    <dgm:cxn modelId="{4CC3D1FF-7CCD-45E6-A880-2728661255C6}" type="presParOf" srcId="{DCA2427C-0539-456E-B0B7-40A5E1C3D12A}" destId="{FB10FC3E-659F-46BF-8224-FCF46B2C2AA1}" srcOrd="5" destOrd="0" presId="urn:microsoft.com/office/officeart/2005/8/layout/hProcess9"/>
    <dgm:cxn modelId="{21D61BC0-9FF1-45C1-9B8E-6689F417A300}" type="presParOf" srcId="{DCA2427C-0539-456E-B0B7-40A5E1C3D12A}" destId="{55742274-0E8C-48BC-BF9B-45A9C5B27A08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1214BB5-6C2C-4A3C-866D-0DD1838C9636}" type="doc">
      <dgm:prSet loTypeId="urn:microsoft.com/office/officeart/2008/layout/VerticalCurvedList" loCatId="list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B70B6C7-1A88-40FF-918B-F8967FA03C95}">
      <dgm:prSet/>
      <dgm:spPr/>
      <dgm:t>
        <a:bodyPr/>
        <a:lstStyle/>
        <a:p>
          <a:pPr rtl="0"/>
          <a:r>
            <a:rPr lang="ru-RU" dirty="0"/>
            <a:t>1.	Структура СИПР.</a:t>
          </a:r>
        </a:p>
      </dgm:t>
    </dgm:pt>
    <dgm:pt modelId="{2322AD21-FDA3-4C55-921C-254FD4869516}" type="parTrans" cxnId="{8BC27978-0977-4232-B4CE-480506061E9B}">
      <dgm:prSet/>
      <dgm:spPr/>
      <dgm:t>
        <a:bodyPr/>
        <a:lstStyle/>
        <a:p>
          <a:endParaRPr lang="ru-RU"/>
        </a:p>
      </dgm:t>
    </dgm:pt>
    <dgm:pt modelId="{36299A22-47B2-4800-A0B3-EEE2E8826762}" type="sibTrans" cxnId="{8BC27978-0977-4232-B4CE-480506061E9B}">
      <dgm:prSet/>
      <dgm:spPr/>
      <dgm:t>
        <a:bodyPr/>
        <a:lstStyle/>
        <a:p>
          <a:endParaRPr lang="ru-RU"/>
        </a:p>
      </dgm:t>
    </dgm:pt>
    <dgm:pt modelId="{22C68FF6-1FDA-49D6-8136-033952721AE2}">
      <dgm:prSet/>
      <dgm:spPr/>
      <dgm:t>
        <a:bodyPr/>
        <a:lstStyle/>
        <a:p>
          <a:pPr rtl="0"/>
          <a:r>
            <a:rPr lang="ru-RU" dirty="0"/>
            <a:t>2.	Индивидуальные сведения о ребёнке.</a:t>
          </a:r>
        </a:p>
      </dgm:t>
    </dgm:pt>
    <dgm:pt modelId="{958F87DA-06FB-426E-8152-8CEDEA3B7515}" type="parTrans" cxnId="{CA34CE3F-B439-484B-B7B9-EEA3D7F533A8}">
      <dgm:prSet/>
      <dgm:spPr/>
      <dgm:t>
        <a:bodyPr/>
        <a:lstStyle/>
        <a:p>
          <a:endParaRPr lang="ru-RU"/>
        </a:p>
      </dgm:t>
    </dgm:pt>
    <dgm:pt modelId="{DE7A4FC2-471C-46F1-8645-FEEB7FD2467A}" type="sibTrans" cxnId="{CA34CE3F-B439-484B-B7B9-EEA3D7F533A8}">
      <dgm:prSet/>
      <dgm:spPr/>
      <dgm:t>
        <a:bodyPr/>
        <a:lstStyle/>
        <a:p>
          <a:endParaRPr lang="ru-RU"/>
        </a:p>
      </dgm:t>
    </dgm:pt>
    <dgm:pt modelId="{25FD5BC7-93A4-4A01-8059-2B88D194692D}">
      <dgm:prSet/>
      <dgm:spPr/>
      <dgm:t>
        <a:bodyPr/>
        <a:lstStyle/>
        <a:p>
          <a:pPr rtl="0"/>
          <a:r>
            <a:rPr lang="ru-RU"/>
            <a:t>3.	Психолого-педагогическая характеристика.</a:t>
          </a:r>
        </a:p>
      </dgm:t>
    </dgm:pt>
    <dgm:pt modelId="{F161ACC5-C5F5-4CB1-BD37-345C2DBC6AA3}" type="parTrans" cxnId="{B82C6A68-491D-4D78-9793-DD2EAE8FED33}">
      <dgm:prSet/>
      <dgm:spPr/>
      <dgm:t>
        <a:bodyPr/>
        <a:lstStyle/>
        <a:p>
          <a:endParaRPr lang="ru-RU"/>
        </a:p>
      </dgm:t>
    </dgm:pt>
    <dgm:pt modelId="{E273C2DB-58EA-41B8-B8B4-FFD0026E71DC}" type="sibTrans" cxnId="{B82C6A68-491D-4D78-9793-DD2EAE8FED33}">
      <dgm:prSet/>
      <dgm:spPr/>
      <dgm:t>
        <a:bodyPr/>
        <a:lstStyle/>
        <a:p>
          <a:endParaRPr lang="ru-RU"/>
        </a:p>
      </dgm:t>
    </dgm:pt>
    <dgm:pt modelId="{763A61F3-C653-4B50-9802-1672C68C6293}">
      <dgm:prSet/>
      <dgm:spPr/>
      <dgm:t>
        <a:bodyPr/>
        <a:lstStyle/>
        <a:p>
          <a:pPr rtl="0"/>
          <a:r>
            <a:rPr lang="ru-RU"/>
            <a:t>4.	Индивидуальный учебный план.</a:t>
          </a:r>
        </a:p>
      </dgm:t>
    </dgm:pt>
    <dgm:pt modelId="{7C4E4A03-F6F3-4D05-9FBE-6F18DA185586}" type="parTrans" cxnId="{52F38B64-55F4-4502-BAE6-E1EF2328DABA}">
      <dgm:prSet/>
      <dgm:spPr/>
      <dgm:t>
        <a:bodyPr/>
        <a:lstStyle/>
        <a:p>
          <a:endParaRPr lang="ru-RU"/>
        </a:p>
      </dgm:t>
    </dgm:pt>
    <dgm:pt modelId="{5C0B41FE-4896-4328-ABA4-AF934B58469C}" type="sibTrans" cxnId="{52F38B64-55F4-4502-BAE6-E1EF2328DABA}">
      <dgm:prSet/>
      <dgm:spPr/>
      <dgm:t>
        <a:bodyPr/>
        <a:lstStyle/>
        <a:p>
          <a:endParaRPr lang="ru-RU"/>
        </a:p>
      </dgm:t>
    </dgm:pt>
    <dgm:pt modelId="{00BDD0F9-140B-4C0E-A24C-5CF6158FBB12}" type="pres">
      <dgm:prSet presAssocID="{91214BB5-6C2C-4A3C-866D-0DD1838C9636}" presName="Name0" presStyleCnt="0">
        <dgm:presLayoutVars>
          <dgm:chMax val="7"/>
          <dgm:chPref val="7"/>
          <dgm:dir/>
        </dgm:presLayoutVars>
      </dgm:prSet>
      <dgm:spPr/>
    </dgm:pt>
    <dgm:pt modelId="{FEBB84A9-6C8F-4258-BA25-3C73D0C68972}" type="pres">
      <dgm:prSet presAssocID="{91214BB5-6C2C-4A3C-866D-0DD1838C9636}" presName="Name1" presStyleCnt="0"/>
      <dgm:spPr/>
    </dgm:pt>
    <dgm:pt modelId="{579C9AA3-698E-4BAF-A0B7-7F7650488A75}" type="pres">
      <dgm:prSet presAssocID="{91214BB5-6C2C-4A3C-866D-0DD1838C9636}" presName="cycle" presStyleCnt="0"/>
      <dgm:spPr/>
    </dgm:pt>
    <dgm:pt modelId="{97DBD678-E818-4AD1-B9E1-B9A59AB75501}" type="pres">
      <dgm:prSet presAssocID="{91214BB5-6C2C-4A3C-866D-0DD1838C9636}" presName="srcNode" presStyleLbl="node1" presStyleIdx="0" presStyleCnt="4"/>
      <dgm:spPr/>
    </dgm:pt>
    <dgm:pt modelId="{F0C85874-5D61-4CCC-A522-BF68388EE269}" type="pres">
      <dgm:prSet presAssocID="{91214BB5-6C2C-4A3C-866D-0DD1838C9636}" presName="conn" presStyleLbl="parChTrans1D2" presStyleIdx="0" presStyleCnt="1"/>
      <dgm:spPr/>
    </dgm:pt>
    <dgm:pt modelId="{17EFC79C-6854-48B0-8E92-BD0EE7ED25C0}" type="pres">
      <dgm:prSet presAssocID="{91214BB5-6C2C-4A3C-866D-0DD1838C9636}" presName="extraNode" presStyleLbl="node1" presStyleIdx="0" presStyleCnt="4"/>
      <dgm:spPr/>
    </dgm:pt>
    <dgm:pt modelId="{193DD473-CB9E-4A51-8C5F-64F0D5B7ED4A}" type="pres">
      <dgm:prSet presAssocID="{91214BB5-6C2C-4A3C-866D-0DD1838C9636}" presName="dstNode" presStyleLbl="node1" presStyleIdx="0" presStyleCnt="4"/>
      <dgm:spPr/>
    </dgm:pt>
    <dgm:pt modelId="{7EA051A4-EFF9-4BBE-AF7F-5FF281B11FB7}" type="pres">
      <dgm:prSet presAssocID="{CB70B6C7-1A88-40FF-918B-F8967FA03C95}" presName="text_1" presStyleLbl="node1" presStyleIdx="0" presStyleCnt="4">
        <dgm:presLayoutVars>
          <dgm:bulletEnabled val="1"/>
        </dgm:presLayoutVars>
      </dgm:prSet>
      <dgm:spPr/>
    </dgm:pt>
    <dgm:pt modelId="{FA5C9A35-53D6-4F35-A462-F3B91CD17769}" type="pres">
      <dgm:prSet presAssocID="{CB70B6C7-1A88-40FF-918B-F8967FA03C95}" presName="accent_1" presStyleCnt="0"/>
      <dgm:spPr/>
    </dgm:pt>
    <dgm:pt modelId="{A82D88D0-AC51-4E54-955F-FE563D182ED2}" type="pres">
      <dgm:prSet presAssocID="{CB70B6C7-1A88-40FF-918B-F8967FA03C95}" presName="accentRepeatNode" presStyleLbl="solidFgAcc1" presStyleIdx="0" presStyleCnt="4"/>
      <dgm:spPr/>
    </dgm:pt>
    <dgm:pt modelId="{58D9AF32-766D-499D-AD52-2CDC3757DDF4}" type="pres">
      <dgm:prSet presAssocID="{22C68FF6-1FDA-49D6-8136-033952721AE2}" presName="text_2" presStyleLbl="node1" presStyleIdx="1" presStyleCnt="4">
        <dgm:presLayoutVars>
          <dgm:bulletEnabled val="1"/>
        </dgm:presLayoutVars>
      </dgm:prSet>
      <dgm:spPr/>
    </dgm:pt>
    <dgm:pt modelId="{CB7C1BE6-E932-4CE7-B114-3EACE077E3F6}" type="pres">
      <dgm:prSet presAssocID="{22C68FF6-1FDA-49D6-8136-033952721AE2}" presName="accent_2" presStyleCnt="0"/>
      <dgm:spPr/>
    </dgm:pt>
    <dgm:pt modelId="{ED0C9B34-C457-4FCE-81A5-F2B2DCC83E44}" type="pres">
      <dgm:prSet presAssocID="{22C68FF6-1FDA-49D6-8136-033952721AE2}" presName="accentRepeatNode" presStyleLbl="solidFgAcc1" presStyleIdx="1" presStyleCnt="4"/>
      <dgm:spPr/>
    </dgm:pt>
    <dgm:pt modelId="{6480734E-3A23-4D89-8C11-BA7037334C88}" type="pres">
      <dgm:prSet presAssocID="{25FD5BC7-93A4-4A01-8059-2B88D194692D}" presName="text_3" presStyleLbl="node1" presStyleIdx="2" presStyleCnt="4">
        <dgm:presLayoutVars>
          <dgm:bulletEnabled val="1"/>
        </dgm:presLayoutVars>
      </dgm:prSet>
      <dgm:spPr/>
    </dgm:pt>
    <dgm:pt modelId="{2FEB85B7-5357-452E-BF05-987F9F14793A}" type="pres">
      <dgm:prSet presAssocID="{25FD5BC7-93A4-4A01-8059-2B88D194692D}" presName="accent_3" presStyleCnt="0"/>
      <dgm:spPr/>
    </dgm:pt>
    <dgm:pt modelId="{F0D0129B-EEA0-4306-8122-E7C6ECE6FA0A}" type="pres">
      <dgm:prSet presAssocID="{25FD5BC7-93A4-4A01-8059-2B88D194692D}" presName="accentRepeatNode" presStyleLbl="solidFgAcc1" presStyleIdx="2" presStyleCnt="4"/>
      <dgm:spPr/>
    </dgm:pt>
    <dgm:pt modelId="{07AF87F5-8919-443E-AE87-D7B8C037F479}" type="pres">
      <dgm:prSet presAssocID="{763A61F3-C653-4B50-9802-1672C68C6293}" presName="text_4" presStyleLbl="node1" presStyleIdx="3" presStyleCnt="4">
        <dgm:presLayoutVars>
          <dgm:bulletEnabled val="1"/>
        </dgm:presLayoutVars>
      </dgm:prSet>
      <dgm:spPr/>
    </dgm:pt>
    <dgm:pt modelId="{CAACC88E-F785-4D6E-9D58-C9DC36755A02}" type="pres">
      <dgm:prSet presAssocID="{763A61F3-C653-4B50-9802-1672C68C6293}" presName="accent_4" presStyleCnt="0"/>
      <dgm:spPr/>
    </dgm:pt>
    <dgm:pt modelId="{F942244F-7ECB-4B1B-ABF4-2C5A3DC5BB67}" type="pres">
      <dgm:prSet presAssocID="{763A61F3-C653-4B50-9802-1672C68C6293}" presName="accentRepeatNode" presStyleLbl="solidFgAcc1" presStyleIdx="3" presStyleCnt="4"/>
      <dgm:spPr/>
    </dgm:pt>
  </dgm:ptLst>
  <dgm:cxnLst>
    <dgm:cxn modelId="{9B9DFA05-66C1-4D38-908E-B13CAA807792}" type="presOf" srcId="{36299A22-47B2-4800-A0B3-EEE2E8826762}" destId="{F0C85874-5D61-4CCC-A522-BF68388EE269}" srcOrd="0" destOrd="0" presId="urn:microsoft.com/office/officeart/2008/layout/VerticalCurvedList"/>
    <dgm:cxn modelId="{CA34CE3F-B439-484B-B7B9-EEA3D7F533A8}" srcId="{91214BB5-6C2C-4A3C-866D-0DD1838C9636}" destId="{22C68FF6-1FDA-49D6-8136-033952721AE2}" srcOrd="1" destOrd="0" parTransId="{958F87DA-06FB-426E-8152-8CEDEA3B7515}" sibTransId="{DE7A4FC2-471C-46F1-8645-FEEB7FD2467A}"/>
    <dgm:cxn modelId="{A55F4444-6E75-4F55-BFD3-C71C7FD29A92}" type="presOf" srcId="{763A61F3-C653-4B50-9802-1672C68C6293}" destId="{07AF87F5-8919-443E-AE87-D7B8C037F479}" srcOrd="0" destOrd="0" presId="urn:microsoft.com/office/officeart/2008/layout/VerticalCurvedList"/>
    <dgm:cxn modelId="{52F38B64-55F4-4502-BAE6-E1EF2328DABA}" srcId="{91214BB5-6C2C-4A3C-866D-0DD1838C9636}" destId="{763A61F3-C653-4B50-9802-1672C68C6293}" srcOrd="3" destOrd="0" parTransId="{7C4E4A03-F6F3-4D05-9FBE-6F18DA185586}" sibTransId="{5C0B41FE-4896-4328-ABA4-AF934B58469C}"/>
    <dgm:cxn modelId="{B82C6A68-491D-4D78-9793-DD2EAE8FED33}" srcId="{91214BB5-6C2C-4A3C-866D-0DD1838C9636}" destId="{25FD5BC7-93A4-4A01-8059-2B88D194692D}" srcOrd="2" destOrd="0" parTransId="{F161ACC5-C5F5-4CB1-BD37-345C2DBC6AA3}" sibTransId="{E273C2DB-58EA-41B8-B8B4-FFD0026E71DC}"/>
    <dgm:cxn modelId="{8BC27978-0977-4232-B4CE-480506061E9B}" srcId="{91214BB5-6C2C-4A3C-866D-0DD1838C9636}" destId="{CB70B6C7-1A88-40FF-918B-F8967FA03C95}" srcOrd="0" destOrd="0" parTransId="{2322AD21-FDA3-4C55-921C-254FD4869516}" sibTransId="{36299A22-47B2-4800-A0B3-EEE2E8826762}"/>
    <dgm:cxn modelId="{E3A1667A-A4A3-4402-9644-44B5C300F49B}" type="presOf" srcId="{22C68FF6-1FDA-49D6-8136-033952721AE2}" destId="{58D9AF32-766D-499D-AD52-2CDC3757DDF4}" srcOrd="0" destOrd="0" presId="urn:microsoft.com/office/officeart/2008/layout/VerticalCurvedList"/>
    <dgm:cxn modelId="{23B55A92-80D7-41CC-A9CF-B26D7EE7699B}" type="presOf" srcId="{91214BB5-6C2C-4A3C-866D-0DD1838C9636}" destId="{00BDD0F9-140B-4C0E-A24C-5CF6158FBB12}" srcOrd="0" destOrd="0" presId="urn:microsoft.com/office/officeart/2008/layout/VerticalCurvedList"/>
    <dgm:cxn modelId="{E05C7EA5-A6EC-435A-8634-939A24CC6FEA}" type="presOf" srcId="{25FD5BC7-93A4-4A01-8059-2B88D194692D}" destId="{6480734E-3A23-4D89-8C11-BA7037334C88}" srcOrd="0" destOrd="0" presId="urn:microsoft.com/office/officeart/2008/layout/VerticalCurvedList"/>
    <dgm:cxn modelId="{4AD44CF9-55EB-42BA-A2FF-1BC13085F609}" type="presOf" srcId="{CB70B6C7-1A88-40FF-918B-F8967FA03C95}" destId="{7EA051A4-EFF9-4BBE-AF7F-5FF281B11FB7}" srcOrd="0" destOrd="0" presId="urn:microsoft.com/office/officeart/2008/layout/VerticalCurvedList"/>
    <dgm:cxn modelId="{E3FF5DC0-1EDA-4EA7-8B5A-4683878DDD48}" type="presParOf" srcId="{00BDD0F9-140B-4C0E-A24C-5CF6158FBB12}" destId="{FEBB84A9-6C8F-4258-BA25-3C73D0C68972}" srcOrd="0" destOrd="0" presId="urn:microsoft.com/office/officeart/2008/layout/VerticalCurvedList"/>
    <dgm:cxn modelId="{0CA89D8D-8A40-491D-A152-27F4100CB588}" type="presParOf" srcId="{FEBB84A9-6C8F-4258-BA25-3C73D0C68972}" destId="{579C9AA3-698E-4BAF-A0B7-7F7650488A75}" srcOrd="0" destOrd="0" presId="urn:microsoft.com/office/officeart/2008/layout/VerticalCurvedList"/>
    <dgm:cxn modelId="{A5348998-F24A-4F1E-8B30-6FF0A4420691}" type="presParOf" srcId="{579C9AA3-698E-4BAF-A0B7-7F7650488A75}" destId="{97DBD678-E818-4AD1-B9E1-B9A59AB75501}" srcOrd="0" destOrd="0" presId="urn:microsoft.com/office/officeart/2008/layout/VerticalCurvedList"/>
    <dgm:cxn modelId="{60CD4416-A585-49CC-BD22-95EDEB044DED}" type="presParOf" srcId="{579C9AA3-698E-4BAF-A0B7-7F7650488A75}" destId="{F0C85874-5D61-4CCC-A522-BF68388EE269}" srcOrd="1" destOrd="0" presId="urn:microsoft.com/office/officeart/2008/layout/VerticalCurvedList"/>
    <dgm:cxn modelId="{2783A7D0-816A-40C4-BC8F-A96159616D48}" type="presParOf" srcId="{579C9AA3-698E-4BAF-A0B7-7F7650488A75}" destId="{17EFC79C-6854-48B0-8E92-BD0EE7ED25C0}" srcOrd="2" destOrd="0" presId="urn:microsoft.com/office/officeart/2008/layout/VerticalCurvedList"/>
    <dgm:cxn modelId="{5A6E4A62-0EAE-42F8-8A48-48C37D46ED98}" type="presParOf" srcId="{579C9AA3-698E-4BAF-A0B7-7F7650488A75}" destId="{193DD473-CB9E-4A51-8C5F-64F0D5B7ED4A}" srcOrd="3" destOrd="0" presId="urn:microsoft.com/office/officeart/2008/layout/VerticalCurvedList"/>
    <dgm:cxn modelId="{BF4D3A8B-6E5B-40C0-A559-9233A2CF5590}" type="presParOf" srcId="{FEBB84A9-6C8F-4258-BA25-3C73D0C68972}" destId="{7EA051A4-EFF9-4BBE-AF7F-5FF281B11FB7}" srcOrd="1" destOrd="0" presId="urn:microsoft.com/office/officeart/2008/layout/VerticalCurvedList"/>
    <dgm:cxn modelId="{C3D094EF-80D8-4D7D-8114-AFAC5984C882}" type="presParOf" srcId="{FEBB84A9-6C8F-4258-BA25-3C73D0C68972}" destId="{FA5C9A35-53D6-4F35-A462-F3B91CD17769}" srcOrd="2" destOrd="0" presId="urn:microsoft.com/office/officeart/2008/layout/VerticalCurvedList"/>
    <dgm:cxn modelId="{6D9B8529-E4DA-445C-B6EB-C5DFFF1708AC}" type="presParOf" srcId="{FA5C9A35-53D6-4F35-A462-F3B91CD17769}" destId="{A82D88D0-AC51-4E54-955F-FE563D182ED2}" srcOrd="0" destOrd="0" presId="urn:microsoft.com/office/officeart/2008/layout/VerticalCurvedList"/>
    <dgm:cxn modelId="{D9C68446-3DE0-4D7A-98D9-5654B89D009F}" type="presParOf" srcId="{FEBB84A9-6C8F-4258-BA25-3C73D0C68972}" destId="{58D9AF32-766D-499D-AD52-2CDC3757DDF4}" srcOrd="3" destOrd="0" presId="urn:microsoft.com/office/officeart/2008/layout/VerticalCurvedList"/>
    <dgm:cxn modelId="{8E63F1BE-FF38-4E32-B56D-BF5DDE65382C}" type="presParOf" srcId="{FEBB84A9-6C8F-4258-BA25-3C73D0C68972}" destId="{CB7C1BE6-E932-4CE7-B114-3EACE077E3F6}" srcOrd="4" destOrd="0" presId="urn:microsoft.com/office/officeart/2008/layout/VerticalCurvedList"/>
    <dgm:cxn modelId="{E60C16DE-2893-47F4-9EFC-73A1B103FEBE}" type="presParOf" srcId="{CB7C1BE6-E932-4CE7-B114-3EACE077E3F6}" destId="{ED0C9B34-C457-4FCE-81A5-F2B2DCC83E44}" srcOrd="0" destOrd="0" presId="urn:microsoft.com/office/officeart/2008/layout/VerticalCurvedList"/>
    <dgm:cxn modelId="{6EF8ED41-ECD5-40BA-B268-14BE0D941C2D}" type="presParOf" srcId="{FEBB84A9-6C8F-4258-BA25-3C73D0C68972}" destId="{6480734E-3A23-4D89-8C11-BA7037334C88}" srcOrd="5" destOrd="0" presId="urn:microsoft.com/office/officeart/2008/layout/VerticalCurvedList"/>
    <dgm:cxn modelId="{D4F57292-C983-48B3-8FD4-F2309A46C773}" type="presParOf" srcId="{FEBB84A9-6C8F-4258-BA25-3C73D0C68972}" destId="{2FEB85B7-5357-452E-BF05-987F9F14793A}" srcOrd="6" destOrd="0" presId="urn:microsoft.com/office/officeart/2008/layout/VerticalCurvedList"/>
    <dgm:cxn modelId="{13CC9D15-8E2C-48A6-9305-B727BC27FC29}" type="presParOf" srcId="{2FEB85B7-5357-452E-BF05-987F9F14793A}" destId="{F0D0129B-EEA0-4306-8122-E7C6ECE6FA0A}" srcOrd="0" destOrd="0" presId="urn:microsoft.com/office/officeart/2008/layout/VerticalCurvedList"/>
    <dgm:cxn modelId="{2C9229EC-2984-4299-9913-24B69FAF3D28}" type="presParOf" srcId="{FEBB84A9-6C8F-4258-BA25-3C73D0C68972}" destId="{07AF87F5-8919-443E-AE87-D7B8C037F479}" srcOrd="7" destOrd="0" presId="urn:microsoft.com/office/officeart/2008/layout/VerticalCurvedList"/>
    <dgm:cxn modelId="{6AB5BBF1-E4F1-4C63-B304-006A96287996}" type="presParOf" srcId="{FEBB84A9-6C8F-4258-BA25-3C73D0C68972}" destId="{CAACC88E-F785-4D6E-9D58-C9DC36755A02}" srcOrd="8" destOrd="0" presId="urn:microsoft.com/office/officeart/2008/layout/VerticalCurvedList"/>
    <dgm:cxn modelId="{5DF9DD5E-95A0-44B0-89F1-A41E25C64B0E}" type="presParOf" srcId="{CAACC88E-F785-4D6E-9D58-C9DC36755A02}" destId="{F942244F-7ECB-4B1B-ABF4-2C5A3DC5BB6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F1D6E8D-22AA-4352-B593-D8E2EC78C23B}" type="doc">
      <dgm:prSet loTypeId="urn:microsoft.com/office/officeart/2008/layout/VerticalCurvedList" loCatId="list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DF38EC0-1A53-4E05-B18A-79D0488CA5DD}">
      <dgm:prSet/>
      <dgm:spPr/>
      <dgm:t>
        <a:bodyPr/>
        <a:lstStyle/>
        <a:p>
          <a:pPr rtl="0"/>
          <a:r>
            <a:rPr lang="ru-RU"/>
            <a:t>5.	Содержание образования.</a:t>
          </a:r>
        </a:p>
      </dgm:t>
    </dgm:pt>
    <dgm:pt modelId="{5256A587-F904-41DA-835F-2C07716FA09D}" type="parTrans" cxnId="{67643231-2D74-474D-AAE3-C121E7E70FF2}">
      <dgm:prSet/>
      <dgm:spPr/>
      <dgm:t>
        <a:bodyPr/>
        <a:lstStyle/>
        <a:p>
          <a:endParaRPr lang="ru-RU"/>
        </a:p>
      </dgm:t>
    </dgm:pt>
    <dgm:pt modelId="{AE399E73-64FC-4E6A-B668-FD06C3ED2959}" type="sibTrans" cxnId="{67643231-2D74-474D-AAE3-C121E7E70FF2}">
      <dgm:prSet/>
      <dgm:spPr/>
      <dgm:t>
        <a:bodyPr/>
        <a:lstStyle/>
        <a:p>
          <a:endParaRPr lang="ru-RU"/>
        </a:p>
      </dgm:t>
    </dgm:pt>
    <dgm:pt modelId="{76CC2DDE-541F-44E6-A6B2-0773E56A380D}">
      <dgm:prSet/>
      <dgm:spPr/>
      <dgm:t>
        <a:bodyPr/>
        <a:lstStyle/>
        <a:p>
          <a:pPr rtl="0"/>
          <a:r>
            <a:rPr lang="ru-RU" dirty="0"/>
            <a:t>5.1. Базовые учебные действия.</a:t>
          </a:r>
        </a:p>
      </dgm:t>
    </dgm:pt>
    <dgm:pt modelId="{3F6E3BC1-93E0-42C4-9333-5BF74FEBDF4B}" type="parTrans" cxnId="{70E57A5A-B543-4172-B894-6D489AF057D6}">
      <dgm:prSet/>
      <dgm:spPr/>
      <dgm:t>
        <a:bodyPr/>
        <a:lstStyle/>
        <a:p>
          <a:endParaRPr lang="ru-RU"/>
        </a:p>
      </dgm:t>
    </dgm:pt>
    <dgm:pt modelId="{EEFAA5B6-27E3-4DE7-B7AC-F6C0C02B6EA6}" type="sibTrans" cxnId="{70E57A5A-B543-4172-B894-6D489AF057D6}">
      <dgm:prSet/>
      <dgm:spPr/>
      <dgm:t>
        <a:bodyPr/>
        <a:lstStyle/>
        <a:p>
          <a:endParaRPr lang="ru-RU"/>
        </a:p>
      </dgm:t>
    </dgm:pt>
    <dgm:pt modelId="{F22D1C31-0B4B-40CB-82A7-51165172E9E4}">
      <dgm:prSet/>
      <dgm:spPr/>
      <dgm:t>
        <a:bodyPr/>
        <a:lstStyle/>
        <a:p>
          <a:pPr rtl="0"/>
          <a:r>
            <a:rPr lang="ru-RU"/>
            <a:t>5.2. Содержание учебных предметов и коррекционных занятий.</a:t>
          </a:r>
        </a:p>
      </dgm:t>
    </dgm:pt>
    <dgm:pt modelId="{19C1DA9C-17E8-44DB-83BA-5D90E052A110}" type="parTrans" cxnId="{0BF06B00-3445-4EA8-BCFF-EA27B184A779}">
      <dgm:prSet/>
      <dgm:spPr/>
      <dgm:t>
        <a:bodyPr/>
        <a:lstStyle/>
        <a:p>
          <a:endParaRPr lang="ru-RU"/>
        </a:p>
      </dgm:t>
    </dgm:pt>
    <dgm:pt modelId="{F9E065C7-2D21-4712-BB9D-48A7DF380E28}" type="sibTrans" cxnId="{0BF06B00-3445-4EA8-BCFF-EA27B184A779}">
      <dgm:prSet/>
      <dgm:spPr/>
      <dgm:t>
        <a:bodyPr/>
        <a:lstStyle/>
        <a:p>
          <a:endParaRPr lang="ru-RU"/>
        </a:p>
      </dgm:t>
    </dgm:pt>
    <dgm:pt modelId="{D0FB7284-0727-435F-8EAC-7A4D834730CD}">
      <dgm:prSet/>
      <dgm:spPr/>
      <dgm:t>
        <a:bodyPr/>
        <a:lstStyle/>
        <a:p>
          <a:pPr rtl="0"/>
          <a:r>
            <a:rPr lang="ru-RU"/>
            <a:t>5.3. Нравственное воспитание.</a:t>
          </a:r>
        </a:p>
      </dgm:t>
    </dgm:pt>
    <dgm:pt modelId="{135305EC-DAF6-48E5-BCBF-FC4CA9765719}" type="parTrans" cxnId="{6CD4EC71-8BA6-4A5E-93FF-985F8042D979}">
      <dgm:prSet/>
      <dgm:spPr/>
      <dgm:t>
        <a:bodyPr/>
        <a:lstStyle/>
        <a:p>
          <a:endParaRPr lang="ru-RU"/>
        </a:p>
      </dgm:t>
    </dgm:pt>
    <dgm:pt modelId="{0C33FAB4-5354-4137-92A5-B293E35325C1}" type="sibTrans" cxnId="{6CD4EC71-8BA6-4A5E-93FF-985F8042D979}">
      <dgm:prSet/>
      <dgm:spPr/>
      <dgm:t>
        <a:bodyPr/>
        <a:lstStyle/>
        <a:p>
          <a:endParaRPr lang="ru-RU"/>
        </a:p>
      </dgm:t>
    </dgm:pt>
    <dgm:pt modelId="{DBE73427-EB6E-4720-B9A3-08E5EDED6A34}">
      <dgm:prSet/>
      <dgm:spPr/>
      <dgm:t>
        <a:bodyPr/>
        <a:lstStyle/>
        <a:p>
          <a:pPr rtl="0"/>
          <a:r>
            <a:rPr lang="ru-RU"/>
            <a:t>5.4. Воспитание  экологической культуры, здорового и безопасного образа жизни.</a:t>
          </a:r>
        </a:p>
      </dgm:t>
    </dgm:pt>
    <dgm:pt modelId="{3DFAF067-D419-436B-9121-34F655DC3EF2}" type="parTrans" cxnId="{5B7A01AB-19C4-429A-92F2-7BD455EBBE2E}">
      <dgm:prSet/>
      <dgm:spPr/>
      <dgm:t>
        <a:bodyPr/>
        <a:lstStyle/>
        <a:p>
          <a:endParaRPr lang="ru-RU"/>
        </a:p>
      </dgm:t>
    </dgm:pt>
    <dgm:pt modelId="{F5E72694-1AA6-4D3D-9262-C9FEBB8878E9}" type="sibTrans" cxnId="{5B7A01AB-19C4-429A-92F2-7BD455EBBE2E}">
      <dgm:prSet/>
      <dgm:spPr/>
      <dgm:t>
        <a:bodyPr/>
        <a:lstStyle/>
        <a:p>
          <a:endParaRPr lang="ru-RU"/>
        </a:p>
      </dgm:t>
    </dgm:pt>
    <dgm:pt modelId="{FE96147A-6CDB-48D3-BF3D-D3764878671A}">
      <dgm:prSet/>
      <dgm:spPr/>
      <dgm:t>
        <a:bodyPr/>
        <a:lstStyle/>
        <a:p>
          <a:pPr rtl="0"/>
          <a:r>
            <a:rPr lang="ru-RU"/>
            <a:t>5.5. Внеурочная деятельность.</a:t>
          </a:r>
        </a:p>
      </dgm:t>
    </dgm:pt>
    <dgm:pt modelId="{88780489-A563-497F-84D3-0EFAC7D5FA68}" type="parTrans" cxnId="{1BE20C90-1A57-4DEF-95F2-12CA041BAD9A}">
      <dgm:prSet/>
      <dgm:spPr/>
      <dgm:t>
        <a:bodyPr/>
        <a:lstStyle/>
        <a:p>
          <a:endParaRPr lang="ru-RU"/>
        </a:p>
      </dgm:t>
    </dgm:pt>
    <dgm:pt modelId="{64CFEE5A-E5FA-4C92-A0EE-A0CD4537C33E}" type="sibTrans" cxnId="{1BE20C90-1A57-4DEF-95F2-12CA041BAD9A}">
      <dgm:prSet/>
      <dgm:spPr/>
      <dgm:t>
        <a:bodyPr/>
        <a:lstStyle/>
        <a:p>
          <a:endParaRPr lang="ru-RU"/>
        </a:p>
      </dgm:t>
    </dgm:pt>
    <dgm:pt modelId="{9C08B866-CD0F-456C-B66C-E23B1C6E5C0F}" type="pres">
      <dgm:prSet presAssocID="{8F1D6E8D-22AA-4352-B593-D8E2EC78C23B}" presName="Name0" presStyleCnt="0">
        <dgm:presLayoutVars>
          <dgm:chMax val="7"/>
          <dgm:chPref val="7"/>
          <dgm:dir/>
        </dgm:presLayoutVars>
      </dgm:prSet>
      <dgm:spPr/>
    </dgm:pt>
    <dgm:pt modelId="{49F722EE-6930-4FDA-B3C9-63A0CFEF326E}" type="pres">
      <dgm:prSet presAssocID="{8F1D6E8D-22AA-4352-B593-D8E2EC78C23B}" presName="Name1" presStyleCnt="0"/>
      <dgm:spPr/>
    </dgm:pt>
    <dgm:pt modelId="{F0020721-E4FD-4DE3-BE0F-FC478042E6CB}" type="pres">
      <dgm:prSet presAssocID="{8F1D6E8D-22AA-4352-B593-D8E2EC78C23B}" presName="cycle" presStyleCnt="0"/>
      <dgm:spPr/>
    </dgm:pt>
    <dgm:pt modelId="{DF0AB38D-17FA-448D-B300-26B269F3E764}" type="pres">
      <dgm:prSet presAssocID="{8F1D6E8D-22AA-4352-B593-D8E2EC78C23B}" presName="srcNode" presStyleLbl="node1" presStyleIdx="0" presStyleCnt="6"/>
      <dgm:spPr/>
    </dgm:pt>
    <dgm:pt modelId="{BCD29CA4-7A46-4D81-A028-DEB246FEC4A6}" type="pres">
      <dgm:prSet presAssocID="{8F1D6E8D-22AA-4352-B593-D8E2EC78C23B}" presName="conn" presStyleLbl="parChTrans1D2" presStyleIdx="0" presStyleCnt="1"/>
      <dgm:spPr/>
    </dgm:pt>
    <dgm:pt modelId="{CC71AFE0-E219-4A72-B606-DD4E65C9FBAA}" type="pres">
      <dgm:prSet presAssocID="{8F1D6E8D-22AA-4352-B593-D8E2EC78C23B}" presName="extraNode" presStyleLbl="node1" presStyleIdx="0" presStyleCnt="6"/>
      <dgm:spPr/>
    </dgm:pt>
    <dgm:pt modelId="{0FC0DBD6-DB94-4D85-9988-8BE8FA8B845D}" type="pres">
      <dgm:prSet presAssocID="{8F1D6E8D-22AA-4352-B593-D8E2EC78C23B}" presName="dstNode" presStyleLbl="node1" presStyleIdx="0" presStyleCnt="6"/>
      <dgm:spPr/>
    </dgm:pt>
    <dgm:pt modelId="{6C1ED97E-F748-48A8-ACEC-DF301B614B62}" type="pres">
      <dgm:prSet presAssocID="{CDF38EC0-1A53-4E05-B18A-79D0488CA5DD}" presName="text_1" presStyleLbl="node1" presStyleIdx="0" presStyleCnt="6">
        <dgm:presLayoutVars>
          <dgm:bulletEnabled val="1"/>
        </dgm:presLayoutVars>
      </dgm:prSet>
      <dgm:spPr/>
    </dgm:pt>
    <dgm:pt modelId="{5834114A-99D9-47D8-81BA-C2058C2A5429}" type="pres">
      <dgm:prSet presAssocID="{CDF38EC0-1A53-4E05-B18A-79D0488CA5DD}" presName="accent_1" presStyleCnt="0"/>
      <dgm:spPr/>
    </dgm:pt>
    <dgm:pt modelId="{60C1602F-3CAF-471D-8DCA-32E264B1EE66}" type="pres">
      <dgm:prSet presAssocID="{CDF38EC0-1A53-4E05-B18A-79D0488CA5DD}" presName="accentRepeatNode" presStyleLbl="solidFgAcc1" presStyleIdx="0" presStyleCnt="6"/>
      <dgm:spPr/>
    </dgm:pt>
    <dgm:pt modelId="{63393D6D-3F1E-404D-91CB-A17E79507B67}" type="pres">
      <dgm:prSet presAssocID="{76CC2DDE-541F-44E6-A6B2-0773E56A380D}" presName="text_2" presStyleLbl="node1" presStyleIdx="1" presStyleCnt="6">
        <dgm:presLayoutVars>
          <dgm:bulletEnabled val="1"/>
        </dgm:presLayoutVars>
      </dgm:prSet>
      <dgm:spPr/>
    </dgm:pt>
    <dgm:pt modelId="{5C1E2B77-C9E1-42FC-BA46-5BAD082BC55A}" type="pres">
      <dgm:prSet presAssocID="{76CC2DDE-541F-44E6-A6B2-0773E56A380D}" presName="accent_2" presStyleCnt="0"/>
      <dgm:spPr/>
    </dgm:pt>
    <dgm:pt modelId="{50F24D67-A8A6-4ABB-938C-E7FB86A9901B}" type="pres">
      <dgm:prSet presAssocID="{76CC2DDE-541F-44E6-A6B2-0773E56A380D}" presName="accentRepeatNode" presStyleLbl="solidFgAcc1" presStyleIdx="1" presStyleCnt="6"/>
      <dgm:spPr/>
    </dgm:pt>
    <dgm:pt modelId="{4C73D9D2-92AE-431F-9324-414B7A0F491F}" type="pres">
      <dgm:prSet presAssocID="{F22D1C31-0B4B-40CB-82A7-51165172E9E4}" presName="text_3" presStyleLbl="node1" presStyleIdx="2" presStyleCnt="6">
        <dgm:presLayoutVars>
          <dgm:bulletEnabled val="1"/>
        </dgm:presLayoutVars>
      </dgm:prSet>
      <dgm:spPr/>
    </dgm:pt>
    <dgm:pt modelId="{BB8E2F8F-111E-43F4-BB29-D203E7FF1BF6}" type="pres">
      <dgm:prSet presAssocID="{F22D1C31-0B4B-40CB-82A7-51165172E9E4}" presName="accent_3" presStyleCnt="0"/>
      <dgm:spPr/>
    </dgm:pt>
    <dgm:pt modelId="{366DFAE8-FAB4-4C7B-8890-B79E220B7663}" type="pres">
      <dgm:prSet presAssocID="{F22D1C31-0B4B-40CB-82A7-51165172E9E4}" presName="accentRepeatNode" presStyleLbl="solidFgAcc1" presStyleIdx="2" presStyleCnt="6"/>
      <dgm:spPr/>
    </dgm:pt>
    <dgm:pt modelId="{C54CE13D-0C83-4A79-BD6F-69289DCCFEA2}" type="pres">
      <dgm:prSet presAssocID="{D0FB7284-0727-435F-8EAC-7A4D834730CD}" presName="text_4" presStyleLbl="node1" presStyleIdx="3" presStyleCnt="6">
        <dgm:presLayoutVars>
          <dgm:bulletEnabled val="1"/>
        </dgm:presLayoutVars>
      </dgm:prSet>
      <dgm:spPr/>
    </dgm:pt>
    <dgm:pt modelId="{E6724004-1C79-41FF-8D25-BB57DFDE84EF}" type="pres">
      <dgm:prSet presAssocID="{D0FB7284-0727-435F-8EAC-7A4D834730CD}" presName="accent_4" presStyleCnt="0"/>
      <dgm:spPr/>
    </dgm:pt>
    <dgm:pt modelId="{F27CDEFC-171E-4E97-81E3-D1A11A43CB45}" type="pres">
      <dgm:prSet presAssocID="{D0FB7284-0727-435F-8EAC-7A4D834730CD}" presName="accentRepeatNode" presStyleLbl="solidFgAcc1" presStyleIdx="3" presStyleCnt="6"/>
      <dgm:spPr/>
    </dgm:pt>
    <dgm:pt modelId="{151DCD43-DC60-4EAE-A7F8-D807512C7038}" type="pres">
      <dgm:prSet presAssocID="{DBE73427-EB6E-4720-B9A3-08E5EDED6A34}" presName="text_5" presStyleLbl="node1" presStyleIdx="4" presStyleCnt="6">
        <dgm:presLayoutVars>
          <dgm:bulletEnabled val="1"/>
        </dgm:presLayoutVars>
      </dgm:prSet>
      <dgm:spPr/>
    </dgm:pt>
    <dgm:pt modelId="{3945A099-69DB-4888-872B-C3D54D64C19B}" type="pres">
      <dgm:prSet presAssocID="{DBE73427-EB6E-4720-B9A3-08E5EDED6A34}" presName="accent_5" presStyleCnt="0"/>
      <dgm:spPr/>
    </dgm:pt>
    <dgm:pt modelId="{1516EF53-3A46-463F-B914-43E20F989C12}" type="pres">
      <dgm:prSet presAssocID="{DBE73427-EB6E-4720-B9A3-08E5EDED6A34}" presName="accentRepeatNode" presStyleLbl="solidFgAcc1" presStyleIdx="4" presStyleCnt="6"/>
      <dgm:spPr/>
    </dgm:pt>
    <dgm:pt modelId="{D4F2B0B8-E442-4ABB-8826-79C5FD1B8CD6}" type="pres">
      <dgm:prSet presAssocID="{FE96147A-6CDB-48D3-BF3D-D3764878671A}" presName="text_6" presStyleLbl="node1" presStyleIdx="5" presStyleCnt="6">
        <dgm:presLayoutVars>
          <dgm:bulletEnabled val="1"/>
        </dgm:presLayoutVars>
      </dgm:prSet>
      <dgm:spPr/>
    </dgm:pt>
    <dgm:pt modelId="{3BA95810-8B01-4588-9958-352752518DC6}" type="pres">
      <dgm:prSet presAssocID="{FE96147A-6CDB-48D3-BF3D-D3764878671A}" presName="accent_6" presStyleCnt="0"/>
      <dgm:spPr/>
    </dgm:pt>
    <dgm:pt modelId="{3A38AC1F-6309-4ADA-B75B-D570F85CE156}" type="pres">
      <dgm:prSet presAssocID="{FE96147A-6CDB-48D3-BF3D-D3764878671A}" presName="accentRepeatNode" presStyleLbl="solidFgAcc1" presStyleIdx="5" presStyleCnt="6"/>
      <dgm:spPr/>
    </dgm:pt>
  </dgm:ptLst>
  <dgm:cxnLst>
    <dgm:cxn modelId="{0BF06B00-3445-4EA8-BCFF-EA27B184A779}" srcId="{8F1D6E8D-22AA-4352-B593-D8E2EC78C23B}" destId="{F22D1C31-0B4B-40CB-82A7-51165172E9E4}" srcOrd="2" destOrd="0" parTransId="{19C1DA9C-17E8-44DB-83BA-5D90E052A110}" sibTransId="{F9E065C7-2D21-4712-BB9D-48A7DF380E28}"/>
    <dgm:cxn modelId="{8DB2FE23-9804-4880-BBE5-305E9CF34FB8}" type="presOf" srcId="{76CC2DDE-541F-44E6-A6B2-0773E56A380D}" destId="{63393D6D-3F1E-404D-91CB-A17E79507B67}" srcOrd="0" destOrd="0" presId="urn:microsoft.com/office/officeart/2008/layout/VerticalCurvedList"/>
    <dgm:cxn modelId="{CA19942E-A7B5-450F-B5DB-10990EFDE7B9}" type="presOf" srcId="{F22D1C31-0B4B-40CB-82A7-51165172E9E4}" destId="{4C73D9D2-92AE-431F-9324-414B7A0F491F}" srcOrd="0" destOrd="0" presId="urn:microsoft.com/office/officeart/2008/layout/VerticalCurvedList"/>
    <dgm:cxn modelId="{67643231-2D74-474D-AAE3-C121E7E70FF2}" srcId="{8F1D6E8D-22AA-4352-B593-D8E2EC78C23B}" destId="{CDF38EC0-1A53-4E05-B18A-79D0488CA5DD}" srcOrd="0" destOrd="0" parTransId="{5256A587-F904-41DA-835F-2C07716FA09D}" sibTransId="{AE399E73-64FC-4E6A-B668-FD06C3ED2959}"/>
    <dgm:cxn modelId="{117BDB61-F224-44E5-9859-27F661F17556}" type="presOf" srcId="{CDF38EC0-1A53-4E05-B18A-79D0488CA5DD}" destId="{6C1ED97E-F748-48A8-ACEC-DF301B614B62}" srcOrd="0" destOrd="0" presId="urn:microsoft.com/office/officeart/2008/layout/VerticalCurvedList"/>
    <dgm:cxn modelId="{01F02762-F098-4D7E-9D4A-72CA4C6B6DF6}" type="presOf" srcId="{FE96147A-6CDB-48D3-BF3D-D3764878671A}" destId="{D4F2B0B8-E442-4ABB-8826-79C5FD1B8CD6}" srcOrd="0" destOrd="0" presId="urn:microsoft.com/office/officeart/2008/layout/VerticalCurvedList"/>
    <dgm:cxn modelId="{6CD4EC71-8BA6-4A5E-93FF-985F8042D979}" srcId="{8F1D6E8D-22AA-4352-B593-D8E2EC78C23B}" destId="{D0FB7284-0727-435F-8EAC-7A4D834730CD}" srcOrd="3" destOrd="0" parTransId="{135305EC-DAF6-48E5-BCBF-FC4CA9765719}" sibTransId="{0C33FAB4-5354-4137-92A5-B293E35325C1}"/>
    <dgm:cxn modelId="{E2199057-45D9-42AF-8FD8-6C3F3F202DAA}" type="presOf" srcId="{AE399E73-64FC-4E6A-B668-FD06C3ED2959}" destId="{BCD29CA4-7A46-4D81-A028-DEB246FEC4A6}" srcOrd="0" destOrd="0" presId="urn:microsoft.com/office/officeart/2008/layout/VerticalCurvedList"/>
    <dgm:cxn modelId="{158A4758-C96B-4E93-B8E5-68DAFAFA9FAA}" type="presOf" srcId="{D0FB7284-0727-435F-8EAC-7A4D834730CD}" destId="{C54CE13D-0C83-4A79-BD6F-69289DCCFEA2}" srcOrd="0" destOrd="0" presId="urn:microsoft.com/office/officeart/2008/layout/VerticalCurvedList"/>
    <dgm:cxn modelId="{70E57A5A-B543-4172-B894-6D489AF057D6}" srcId="{8F1D6E8D-22AA-4352-B593-D8E2EC78C23B}" destId="{76CC2DDE-541F-44E6-A6B2-0773E56A380D}" srcOrd="1" destOrd="0" parTransId="{3F6E3BC1-93E0-42C4-9333-5BF74FEBDF4B}" sibTransId="{EEFAA5B6-27E3-4DE7-B7AC-F6C0C02B6EA6}"/>
    <dgm:cxn modelId="{F27F0281-26B8-4208-979D-746D3EF6FACD}" type="presOf" srcId="{DBE73427-EB6E-4720-B9A3-08E5EDED6A34}" destId="{151DCD43-DC60-4EAE-A7F8-D807512C7038}" srcOrd="0" destOrd="0" presId="urn:microsoft.com/office/officeart/2008/layout/VerticalCurvedList"/>
    <dgm:cxn modelId="{1BE20C90-1A57-4DEF-95F2-12CA041BAD9A}" srcId="{8F1D6E8D-22AA-4352-B593-D8E2EC78C23B}" destId="{FE96147A-6CDB-48D3-BF3D-D3764878671A}" srcOrd="5" destOrd="0" parTransId="{88780489-A563-497F-84D3-0EFAC7D5FA68}" sibTransId="{64CFEE5A-E5FA-4C92-A0EE-A0CD4537C33E}"/>
    <dgm:cxn modelId="{5B7A01AB-19C4-429A-92F2-7BD455EBBE2E}" srcId="{8F1D6E8D-22AA-4352-B593-D8E2EC78C23B}" destId="{DBE73427-EB6E-4720-B9A3-08E5EDED6A34}" srcOrd="4" destOrd="0" parTransId="{3DFAF067-D419-436B-9121-34F655DC3EF2}" sibTransId="{F5E72694-1AA6-4D3D-9262-C9FEBB8878E9}"/>
    <dgm:cxn modelId="{761EC8E6-9E52-437E-9C79-919AB951E014}" type="presOf" srcId="{8F1D6E8D-22AA-4352-B593-D8E2EC78C23B}" destId="{9C08B866-CD0F-456C-B66C-E23B1C6E5C0F}" srcOrd="0" destOrd="0" presId="urn:microsoft.com/office/officeart/2008/layout/VerticalCurvedList"/>
    <dgm:cxn modelId="{A4AA3077-F1DB-42C8-A9FC-40005E8F5247}" type="presParOf" srcId="{9C08B866-CD0F-456C-B66C-E23B1C6E5C0F}" destId="{49F722EE-6930-4FDA-B3C9-63A0CFEF326E}" srcOrd="0" destOrd="0" presId="urn:microsoft.com/office/officeart/2008/layout/VerticalCurvedList"/>
    <dgm:cxn modelId="{C40A53C5-87D1-44A7-8036-063302088C66}" type="presParOf" srcId="{49F722EE-6930-4FDA-B3C9-63A0CFEF326E}" destId="{F0020721-E4FD-4DE3-BE0F-FC478042E6CB}" srcOrd="0" destOrd="0" presId="urn:microsoft.com/office/officeart/2008/layout/VerticalCurvedList"/>
    <dgm:cxn modelId="{4F728BE3-1D3B-456D-9105-361B571FC057}" type="presParOf" srcId="{F0020721-E4FD-4DE3-BE0F-FC478042E6CB}" destId="{DF0AB38D-17FA-448D-B300-26B269F3E764}" srcOrd="0" destOrd="0" presId="urn:microsoft.com/office/officeart/2008/layout/VerticalCurvedList"/>
    <dgm:cxn modelId="{F6565498-0020-401E-A680-F20A285D294E}" type="presParOf" srcId="{F0020721-E4FD-4DE3-BE0F-FC478042E6CB}" destId="{BCD29CA4-7A46-4D81-A028-DEB246FEC4A6}" srcOrd="1" destOrd="0" presId="urn:microsoft.com/office/officeart/2008/layout/VerticalCurvedList"/>
    <dgm:cxn modelId="{BAB5A4D5-F871-4D1E-A90E-121AC367C0D5}" type="presParOf" srcId="{F0020721-E4FD-4DE3-BE0F-FC478042E6CB}" destId="{CC71AFE0-E219-4A72-B606-DD4E65C9FBAA}" srcOrd="2" destOrd="0" presId="urn:microsoft.com/office/officeart/2008/layout/VerticalCurvedList"/>
    <dgm:cxn modelId="{19A4CF5C-8D76-4903-888E-5E0BC837B3FD}" type="presParOf" srcId="{F0020721-E4FD-4DE3-BE0F-FC478042E6CB}" destId="{0FC0DBD6-DB94-4D85-9988-8BE8FA8B845D}" srcOrd="3" destOrd="0" presId="urn:microsoft.com/office/officeart/2008/layout/VerticalCurvedList"/>
    <dgm:cxn modelId="{A28BC914-6E70-40D2-9FA2-BB87FD03E03B}" type="presParOf" srcId="{49F722EE-6930-4FDA-B3C9-63A0CFEF326E}" destId="{6C1ED97E-F748-48A8-ACEC-DF301B614B62}" srcOrd="1" destOrd="0" presId="urn:microsoft.com/office/officeart/2008/layout/VerticalCurvedList"/>
    <dgm:cxn modelId="{67C8B6C3-5218-4166-97D7-19462EBC49F1}" type="presParOf" srcId="{49F722EE-6930-4FDA-B3C9-63A0CFEF326E}" destId="{5834114A-99D9-47D8-81BA-C2058C2A5429}" srcOrd="2" destOrd="0" presId="urn:microsoft.com/office/officeart/2008/layout/VerticalCurvedList"/>
    <dgm:cxn modelId="{59D157FE-5002-4CF8-B42A-B6024F4F155D}" type="presParOf" srcId="{5834114A-99D9-47D8-81BA-C2058C2A5429}" destId="{60C1602F-3CAF-471D-8DCA-32E264B1EE66}" srcOrd="0" destOrd="0" presId="urn:microsoft.com/office/officeart/2008/layout/VerticalCurvedList"/>
    <dgm:cxn modelId="{7DA0AE06-1D2F-4FC2-9872-4E7C08321B22}" type="presParOf" srcId="{49F722EE-6930-4FDA-B3C9-63A0CFEF326E}" destId="{63393D6D-3F1E-404D-91CB-A17E79507B67}" srcOrd="3" destOrd="0" presId="urn:microsoft.com/office/officeart/2008/layout/VerticalCurvedList"/>
    <dgm:cxn modelId="{6D3CA3A0-2DBE-4D1F-B1AC-B864ACDEDF56}" type="presParOf" srcId="{49F722EE-6930-4FDA-B3C9-63A0CFEF326E}" destId="{5C1E2B77-C9E1-42FC-BA46-5BAD082BC55A}" srcOrd="4" destOrd="0" presId="urn:microsoft.com/office/officeart/2008/layout/VerticalCurvedList"/>
    <dgm:cxn modelId="{77757B88-6414-44E5-BEA8-1633B4424C71}" type="presParOf" srcId="{5C1E2B77-C9E1-42FC-BA46-5BAD082BC55A}" destId="{50F24D67-A8A6-4ABB-938C-E7FB86A9901B}" srcOrd="0" destOrd="0" presId="urn:microsoft.com/office/officeart/2008/layout/VerticalCurvedList"/>
    <dgm:cxn modelId="{5620FF59-801B-48BC-81EE-C64199501B37}" type="presParOf" srcId="{49F722EE-6930-4FDA-B3C9-63A0CFEF326E}" destId="{4C73D9D2-92AE-431F-9324-414B7A0F491F}" srcOrd="5" destOrd="0" presId="urn:microsoft.com/office/officeart/2008/layout/VerticalCurvedList"/>
    <dgm:cxn modelId="{D2F5C567-F2C6-45E2-A188-F7837DD55791}" type="presParOf" srcId="{49F722EE-6930-4FDA-B3C9-63A0CFEF326E}" destId="{BB8E2F8F-111E-43F4-BB29-D203E7FF1BF6}" srcOrd="6" destOrd="0" presId="urn:microsoft.com/office/officeart/2008/layout/VerticalCurvedList"/>
    <dgm:cxn modelId="{3F39E829-4065-4E80-80F1-0E8EBE70FCED}" type="presParOf" srcId="{BB8E2F8F-111E-43F4-BB29-D203E7FF1BF6}" destId="{366DFAE8-FAB4-4C7B-8890-B79E220B7663}" srcOrd="0" destOrd="0" presId="urn:microsoft.com/office/officeart/2008/layout/VerticalCurvedList"/>
    <dgm:cxn modelId="{0AD73827-A135-4E07-86E1-8A27BA4A4B6C}" type="presParOf" srcId="{49F722EE-6930-4FDA-B3C9-63A0CFEF326E}" destId="{C54CE13D-0C83-4A79-BD6F-69289DCCFEA2}" srcOrd="7" destOrd="0" presId="urn:microsoft.com/office/officeart/2008/layout/VerticalCurvedList"/>
    <dgm:cxn modelId="{138CB98D-6F9E-472C-B695-C498B0EB7F66}" type="presParOf" srcId="{49F722EE-6930-4FDA-B3C9-63A0CFEF326E}" destId="{E6724004-1C79-41FF-8D25-BB57DFDE84EF}" srcOrd="8" destOrd="0" presId="urn:microsoft.com/office/officeart/2008/layout/VerticalCurvedList"/>
    <dgm:cxn modelId="{662B3185-54D9-452C-AC55-FA715A950F29}" type="presParOf" srcId="{E6724004-1C79-41FF-8D25-BB57DFDE84EF}" destId="{F27CDEFC-171E-4E97-81E3-D1A11A43CB45}" srcOrd="0" destOrd="0" presId="urn:microsoft.com/office/officeart/2008/layout/VerticalCurvedList"/>
    <dgm:cxn modelId="{B7AA6CD1-35B3-439D-BFA1-2FFEEDC9FAC3}" type="presParOf" srcId="{49F722EE-6930-4FDA-B3C9-63A0CFEF326E}" destId="{151DCD43-DC60-4EAE-A7F8-D807512C7038}" srcOrd="9" destOrd="0" presId="urn:microsoft.com/office/officeart/2008/layout/VerticalCurvedList"/>
    <dgm:cxn modelId="{37FB9CAE-C1B8-4372-AE10-C2C6242000D5}" type="presParOf" srcId="{49F722EE-6930-4FDA-B3C9-63A0CFEF326E}" destId="{3945A099-69DB-4888-872B-C3D54D64C19B}" srcOrd="10" destOrd="0" presId="urn:microsoft.com/office/officeart/2008/layout/VerticalCurvedList"/>
    <dgm:cxn modelId="{E7E7F51A-AA6F-469D-848B-D31D17EE557D}" type="presParOf" srcId="{3945A099-69DB-4888-872B-C3D54D64C19B}" destId="{1516EF53-3A46-463F-B914-43E20F989C12}" srcOrd="0" destOrd="0" presId="urn:microsoft.com/office/officeart/2008/layout/VerticalCurvedList"/>
    <dgm:cxn modelId="{A0A3F721-B258-48AE-AE2E-0A886F8E9E79}" type="presParOf" srcId="{49F722EE-6930-4FDA-B3C9-63A0CFEF326E}" destId="{D4F2B0B8-E442-4ABB-8826-79C5FD1B8CD6}" srcOrd="11" destOrd="0" presId="urn:microsoft.com/office/officeart/2008/layout/VerticalCurvedList"/>
    <dgm:cxn modelId="{CDFE473E-1004-48D7-8504-4391CE2E6485}" type="presParOf" srcId="{49F722EE-6930-4FDA-B3C9-63A0CFEF326E}" destId="{3BA95810-8B01-4588-9958-352752518DC6}" srcOrd="12" destOrd="0" presId="urn:microsoft.com/office/officeart/2008/layout/VerticalCurvedList"/>
    <dgm:cxn modelId="{AC34A45F-AA26-4560-9ADE-2E3A58A99DF5}" type="presParOf" srcId="{3BA95810-8B01-4588-9958-352752518DC6}" destId="{3A38AC1F-6309-4ADA-B75B-D570F85CE15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1E8FACE-563B-4EE5-BC2B-E0BF61A22771}" type="doc">
      <dgm:prSet loTypeId="urn:microsoft.com/office/officeart/2008/layout/VerticalCurvedList" loCatId="list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EE5E246-5921-4BEC-96A8-0228A23164C2}">
      <dgm:prSet/>
      <dgm:spPr/>
      <dgm:t>
        <a:bodyPr/>
        <a:lstStyle/>
        <a:p>
          <a:pPr rtl="0"/>
          <a:r>
            <a:rPr lang="ru-RU"/>
            <a:t>6.	Специалисты, участвующие в реализации СИПР.</a:t>
          </a:r>
        </a:p>
      </dgm:t>
    </dgm:pt>
    <dgm:pt modelId="{824EF6C6-BC92-4A58-BB4E-4F5AAE127E9B}" type="parTrans" cxnId="{05117905-E65F-4FB7-88FD-D372FC22F64A}">
      <dgm:prSet/>
      <dgm:spPr/>
      <dgm:t>
        <a:bodyPr/>
        <a:lstStyle/>
        <a:p>
          <a:endParaRPr lang="ru-RU"/>
        </a:p>
      </dgm:t>
    </dgm:pt>
    <dgm:pt modelId="{83F0ACCC-B57D-47CB-848B-D4495D261E66}" type="sibTrans" cxnId="{05117905-E65F-4FB7-88FD-D372FC22F64A}">
      <dgm:prSet/>
      <dgm:spPr/>
      <dgm:t>
        <a:bodyPr/>
        <a:lstStyle/>
        <a:p>
          <a:endParaRPr lang="ru-RU"/>
        </a:p>
      </dgm:t>
    </dgm:pt>
    <dgm:pt modelId="{009DC351-DC1F-4A78-9662-7806CAC140CE}">
      <dgm:prSet/>
      <dgm:spPr/>
      <dgm:t>
        <a:bodyPr/>
        <a:lstStyle/>
        <a:p>
          <a:pPr rtl="0"/>
          <a:r>
            <a:rPr lang="ru-RU"/>
            <a:t>7.	Программа сотрудничества с семьей.</a:t>
          </a:r>
        </a:p>
      </dgm:t>
    </dgm:pt>
    <dgm:pt modelId="{1F6B877B-3B3A-45B4-BB48-AADA8B3B221E}" type="parTrans" cxnId="{7BBFD768-AEF9-41D1-8DCE-DCEC74069160}">
      <dgm:prSet/>
      <dgm:spPr/>
      <dgm:t>
        <a:bodyPr/>
        <a:lstStyle/>
        <a:p>
          <a:endParaRPr lang="ru-RU"/>
        </a:p>
      </dgm:t>
    </dgm:pt>
    <dgm:pt modelId="{5E0CAC54-C1A5-4D41-B12B-5FBD4831A3A6}" type="sibTrans" cxnId="{7BBFD768-AEF9-41D1-8DCE-DCEC74069160}">
      <dgm:prSet/>
      <dgm:spPr/>
      <dgm:t>
        <a:bodyPr/>
        <a:lstStyle/>
        <a:p>
          <a:endParaRPr lang="ru-RU"/>
        </a:p>
      </dgm:t>
    </dgm:pt>
    <dgm:pt modelId="{84328BF2-4CA4-4B63-8654-A6B213C6912D}">
      <dgm:prSet/>
      <dgm:spPr/>
      <dgm:t>
        <a:bodyPr/>
        <a:lstStyle/>
        <a:p>
          <a:pPr rtl="0"/>
          <a:r>
            <a:rPr lang="ru-RU"/>
            <a:t>8.	Перечень необходимых технических средств и дидактических материалов. </a:t>
          </a:r>
        </a:p>
      </dgm:t>
    </dgm:pt>
    <dgm:pt modelId="{4DB8ACC6-D4C0-436E-9A36-B5CA924E4D0C}" type="parTrans" cxnId="{850DD29F-BB52-4576-86E3-3881EC4FF9F7}">
      <dgm:prSet/>
      <dgm:spPr/>
      <dgm:t>
        <a:bodyPr/>
        <a:lstStyle/>
        <a:p>
          <a:endParaRPr lang="ru-RU"/>
        </a:p>
      </dgm:t>
    </dgm:pt>
    <dgm:pt modelId="{867B832C-ACA1-4C68-923C-03CDF4442B83}" type="sibTrans" cxnId="{850DD29F-BB52-4576-86E3-3881EC4FF9F7}">
      <dgm:prSet/>
      <dgm:spPr/>
      <dgm:t>
        <a:bodyPr/>
        <a:lstStyle/>
        <a:p>
          <a:endParaRPr lang="ru-RU"/>
        </a:p>
      </dgm:t>
    </dgm:pt>
    <dgm:pt modelId="{C152FBA2-E9FB-43A8-8C0A-7072549810DF}">
      <dgm:prSet/>
      <dgm:spPr/>
      <dgm:t>
        <a:bodyPr/>
        <a:lstStyle/>
        <a:p>
          <a:pPr rtl="0"/>
          <a:r>
            <a:rPr lang="ru-RU"/>
            <a:t>9.	Средства мониторинга и оценки динамики обучения.</a:t>
          </a:r>
        </a:p>
      </dgm:t>
    </dgm:pt>
    <dgm:pt modelId="{A84BE1EB-9DCD-4225-B8E8-33B3B025CD84}" type="parTrans" cxnId="{3B66566C-54B5-4F9B-A97B-7B6F04778E2A}">
      <dgm:prSet/>
      <dgm:spPr/>
      <dgm:t>
        <a:bodyPr/>
        <a:lstStyle/>
        <a:p>
          <a:endParaRPr lang="ru-RU"/>
        </a:p>
      </dgm:t>
    </dgm:pt>
    <dgm:pt modelId="{F4D4C1C7-ACD0-4A20-9980-7A68C46F3392}" type="sibTrans" cxnId="{3B66566C-54B5-4F9B-A97B-7B6F04778E2A}">
      <dgm:prSet/>
      <dgm:spPr/>
      <dgm:t>
        <a:bodyPr/>
        <a:lstStyle/>
        <a:p>
          <a:endParaRPr lang="ru-RU"/>
        </a:p>
      </dgm:t>
    </dgm:pt>
    <dgm:pt modelId="{BB2C2864-4B9B-436F-8B3E-8B0A0AD8DC3E}" type="pres">
      <dgm:prSet presAssocID="{41E8FACE-563B-4EE5-BC2B-E0BF61A22771}" presName="Name0" presStyleCnt="0">
        <dgm:presLayoutVars>
          <dgm:chMax val="7"/>
          <dgm:chPref val="7"/>
          <dgm:dir/>
        </dgm:presLayoutVars>
      </dgm:prSet>
      <dgm:spPr/>
    </dgm:pt>
    <dgm:pt modelId="{7FA9606C-555C-4E77-906D-EBDFD16D5F08}" type="pres">
      <dgm:prSet presAssocID="{41E8FACE-563B-4EE5-BC2B-E0BF61A22771}" presName="Name1" presStyleCnt="0"/>
      <dgm:spPr/>
    </dgm:pt>
    <dgm:pt modelId="{6F371F29-7DAD-4313-9DA7-D0B23F15006B}" type="pres">
      <dgm:prSet presAssocID="{41E8FACE-563B-4EE5-BC2B-E0BF61A22771}" presName="cycle" presStyleCnt="0"/>
      <dgm:spPr/>
    </dgm:pt>
    <dgm:pt modelId="{E2C165E5-D024-4F19-B516-F7B05F903E12}" type="pres">
      <dgm:prSet presAssocID="{41E8FACE-563B-4EE5-BC2B-E0BF61A22771}" presName="srcNode" presStyleLbl="node1" presStyleIdx="0" presStyleCnt="4"/>
      <dgm:spPr/>
    </dgm:pt>
    <dgm:pt modelId="{B9CE4211-9C2F-45A5-AC1A-87FCF24940CF}" type="pres">
      <dgm:prSet presAssocID="{41E8FACE-563B-4EE5-BC2B-E0BF61A22771}" presName="conn" presStyleLbl="parChTrans1D2" presStyleIdx="0" presStyleCnt="1"/>
      <dgm:spPr/>
    </dgm:pt>
    <dgm:pt modelId="{86756434-BB4E-44B8-96D6-6D9E98916A59}" type="pres">
      <dgm:prSet presAssocID="{41E8FACE-563B-4EE5-BC2B-E0BF61A22771}" presName="extraNode" presStyleLbl="node1" presStyleIdx="0" presStyleCnt="4"/>
      <dgm:spPr/>
    </dgm:pt>
    <dgm:pt modelId="{5EF8D9F9-0083-4ABF-8D44-2618B98CD4B4}" type="pres">
      <dgm:prSet presAssocID="{41E8FACE-563B-4EE5-BC2B-E0BF61A22771}" presName="dstNode" presStyleLbl="node1" presStyleIdx="0" presStyleCnt="4"/>
      <dgm:spPr/>
    </dgm:pt>
    <dgm:pt modelId="{925A408F-F341-4256-AA3B-41E52958F767}" type="pres">
      <dgm:prSet presAssocID="{8EE5E246-5921-4BEC-96A8-0228A23164C2}" presName="text_1" presStyleLbl="node1" presStyleIdx="0" presStyleCnt="4">
        <dgm:presLayoutVars>
          <dgm:bulletEnabled val="1"/>
        </dgm:presLayoutVars>
      </dgm:prSet>
      <dgm:spPr/>
    </dgm:pt>
    <dgm:pt modelId="{2EBD0372-873E-47E2-B844-D297B9BFDEEE}" type="pres">
      <dgm:prSet presAssocID="{8EE5E246-5921-4BEC-96A8-0228A23164C2}" presName="accent_1" presStyleCnt="0"/>
      <dgm:spPr/>
    </dgm:pt>
    <dgm:pt modelId="{FAC46A96-B084-4D7B-A63F-50610D4649E3}" type="pres">
      <dgm:prSet presAssocID="{8EE5E246-5921-4BEC-96A8-0228A23164C2}" presName="accentRepeatNode" presStyleLbl="solidFgAcc1" presStyleIdx="0" presStyleCnt="4"/>
      <dgm:spPr/>
    </dgm:pt>
    <dgm:pt modelId="{DB58C61D-2E27-4143-8C44-1EF9E290A463}" type="pres">
      <dgm:prSet presAssocID="{009DC351-DC1F-4A78-9662-7806CAC140CE}" presName="text_2" presStyleLbl="node1" presStyleIdx="1" presStyleCnt="4">
        <dgm:presLayoutVars>
          <dgm:bulletEnabled val="1"/>
        </dgm:presLayoutVars>
      </dgm:prSet>
      <dgm:spPr/>
    </dgm:pt>
    <dgm:pt modelId="{E3064EFA-D1D2-4EC8-9442-D0E42311DE85}" type="pres">
      <dgm:prSet presAssocID="{009DC351-DC1F-4A78-9662-7806CAC140CE}" presName="accent_2" presStyleCnt="0"/>
      <dgm:spPr/>
    </dgm:pt>
    <dgm:pt modelId="{7BCDDF47-CF5A-40E5-ABC1-2F7F1EFAFCDA}" type="pres">
      <dgm:prSet presAssocID="{009DC351-DC1F-4A78-9662-7806CAC140CE}" presName="accentRepeatNode" presStyleLbl="solidFgAcc1" presStyleIdx="1" presStyleCnt="4"/>
      <dgm:spPr/>
    </dgm:pt>
    <dgm:pt modelId="{1A04F592-B7CF-495E-9846-825EFE8A9A5F}" type="pres">
      <dgm:prSet presAssocID="{84328BF2-4CA4-4B63-8654-A6B213C6912D}" presName="text_3" presStyleLbl="node1" presStyleIdx="2" presStyleCnt="4">
        <dgm:presLayoutVars>
          <dgm:bulletEnabled val="1"/>
        </dgm:presLayoutVars>
      </dgm:prSet>
      <dgm:spPr/>
    </dgm:pt>
    <dgm:pt modelId="{4E4A272E-0A43-41E2-AA22-27BE3803EA63}" type="pres">
      <dgm:prSet presAssocID="{84328BF2-4CA4-4B63-8654-A6B213C6912D}" presName="accent_3" presStyleCnt="0"/>
      <dgm:spPr/>
    </dgm:pt>
    <dgm:pt modelId="{75258435-643C-45D4-A8C8-AFEE0F790AE7}" type="pres">
      <dgm:prSet presAssocID="{84328BF2-4CA4-4B63-8654-A6B213C6912D}" presName="accentRepeatNode" presStyleLbl="solidFgAcc1" presStyleIdx="2" presStyleCnt="4"/>
      <dgm:spPr/>
    </dgm:pt>
    <dgm:pt modelId="{EBEF6FBB-3996-4585-AE64-B6105A918C7A}" type="pres">
      <dgm:prSet presAssocID="{C152FBA2-E9FB-43A8-8C0A-7072549810DF}" presName="text_4" presStyleLbl="node1" presStyleIdx="3" presStyleCnt="4">
        <dgm:presLayoutVars>
          <dgm:bulletEnabled val="1"/>
        </dgm:presLayoutVars>
      </dgm:prSet>
      <dgm:spPr/>
    </dgm:pt>
    <dgm:pt modelId="{24141B5B-2B8B-46DE-9965-070473BF2EC2}" type="pres">
      <dgm:prSet presAssocID="{C152FBA2-E9FB-43A8-8C0A-7072549810DF}" presName="accent_4" presStyleCnt="0"/>
      <dgm:spPr/>
    </dgm:pt>
    <dgm:pt modelId="{FC86B9B4-11F4-4E05-91E5-EBD086502DD2}" type="pres">
      <dgm:prSet presAssocID="{C152FBA2-E9FB-43A8-8C0A-7072549810DF}" presName="accentRepeatNode" presStyleLbl="solidFgAcc1" presStyleIdx="3" presStyleCnt="4"/>
      <dgm:spPr/>
    </dgm:pt>
  </dgm:ptLst>
  <dgm:cxnLst>
    <dgm:cxn modelId="{05117905-E65F-4FB7-88FD-D372FC22F64A}" srcId="{41E8FACE-563B-4EE5-BC2B-E0BF61A22771}" destId="{8EE5E246-5921-4BEC-96A8-0228A23164C2}" srcOrd="0" destOrd="0" parTransId="{824EF6C6-BC92-4A58-BB4E-4F5AAE127E9B}" sibTransId="{83F0ACCC-B57D-47CB-848B-D4495D261E66}"/>
    <dgm:cxn modelId="{7BBFD768-AEF9-41D1-8DCE-DCEC74069160}" srcId="{41E8FACE-563B-4EE5-BC2B-E0BF61A22771}" destId="{009DC351-DC1F-4A78-9662-7806CAC140CE}" srcOrd="1" destOrd="0" parTransId="{1F6B877B-3B3A-45B4-BB48-AADA8B3B221E}" sibTransId="{5E0CAC54-C1A5-4D41-B12B-5FBD4831A3A6}"/>
    <dgm:cxn modelId="{6A3A3B4C-B317-4D5B-8E0A-83CE9B49BBA6}" type="presOf" srcId="{83F0ACCC-B57D-47CB-848B-D4495D261E66}" destId="{B9CE4211-9C2F-45A5-AC1A-87FCF24940CF}" srcOrd="0" destOrd="0" presId="urn:microsoft.com/office/officeart/2008/layout/VerticalCurvedList"/>
    <dgm:cxn modelId="{3B66566C-54B5-4F9B-A97B-7B6F04778E2A}" srcId="{41E8FACE-563B-4EE5-BC2B-E0BF61A22771}" destId="{C152FBA2-E9FB-43A8-8C0A-7072549810DF}" srcOrd="3" destOrd="0" parTransId="{A84BE1EB-9DCD-4225-B8E8-33B3B025CD84}" sibTransId="{F4D4C1C7-ACD0-4A20-9980-7A68C46F3392}"/>
    <dgm:cxn modelId="{B8D5326E-8019-4D21-B948-5A8351547415}" type="presOf" srcId="{8EE5E246-5921-4BEC-96A8-0228A23164C2}" destId="{925A408F-F341-4256-AA3B-41E52958F767}" srcOrd="0" destOrd="0" presId="urn:microsoft.com/office/officeart/2008/layout/VerticalCurvedList"/>
    <dgm:cxn modelId="{56877B86-718C-4FC3-9907-D5B70F40EFD2}" type="presOf" srcId="{C152FBA2-E9FB-43A8-8C0A-7072549810DF}" destId="{EBEF6FBB-3996-4585-AE64-B6105A918C7A}" srcOrd="0" destOrd="0" presId="urn:microsoft.com/office/officeart/2008/layout/VerticalCurvedList"/>
    <dgm:cxn modelId="{CB78AC8C-6ED4-4E61-BCEF-0A378DA55371}" type="presOf" srcId="{009DC351-DC1F-4A78-9662-7806CAC140CE}" destId="{DB58C61D-2E27-4143-8C44-1EF9E290A463}" srcOrd="0" destOrd="0" presId="urn:microsoft.com/office/officeart/2008/layout/VerticalCurvedList"/>
    <dgm:cxn modelId="{850DD29F-BB52-4576-86E3-3881EC4FF9F7}" srcId="{41E8FACE-563B-4EE5-BC2B-E0BF61A22771}" destId="{84328BF2-4CA4-4B63-8654-A6B213C6912D}" srcOrd="2" destOrd="0" parTransId="{4DB8ACC6-D4C0-436E-9A36-B5CA924E4D0C}" sibTransId="{867B832C-ACA1-4C68-923C-03CDF4442B83}"/>
    <dgm:cxn modelId="{8C24F5E0-3759-4011-88A1-28480E1E3E07}" type="presOf" srcId="{41E8FACE-563B-4EE5-BC2B-E0BF61A22771}" destId="{BB2C2864-4B9B-436F-8B3E-8B0A0AD8DC3E}" srcOrd="0" destOrd="0" presId="urn:microsoft.com/office/officeart/2008/layout/VerticalCurvedList"/>
    <dgm:cxn modelId="{F418C5FD-CE92-489E-AE6D-F190B690A9A3}" type="presOf" srcId="{84328BF2-4CA4-4B63-8654-A6B213C6912D}" destId="{1A04F592-B7CF-495E-9846-825EFE8A9A5F}" srcOrd="0" destOrd="0" presId="urn:microsoft.com/office/officeart/2008/layout/VerticalCurvedList"/>
    <dgm:cxn modelId="{5E90C3F8-596D-4753-AD18-5DD0E7F78874}" type="presParOf" srcId="{BB2C2864-4B9B-436F-8B3E-8B0A0AD8DC3E}" destId="{7FA9606C-555C-4E77-906D-EBDFD16D5F08}" srcOrd="0" destOrd="0" presId="urn:microsoft.com/office/officeart/2008/layout/VerticalCurvedList"/>
    <dgm:cxn modelId="{2B76DD0A-4BFC-460A-85AF-BA122683644F}" type="presParOf" srcId="{7FA9606C-555C-4E77-906D-EBDFD16D5F08}" destId="{6F371F29-7DAD-4313-9DA7-D0B23F15006B}" srcOrd="0" destOrd="0" presId="urn:microsoft.com/office/officeart/2008/layout/VerticalCurvedList"/>
    <dgm:cxn modelId="{4C5D1760-7940-45BA-A3E1-65121C7229DD}" type="presParOf" srcId="{6F371F29-7DAD-4313-9DA7-D0B23F15006B}" destId="{E2C165E5-D024-4F19-B516-F7B05F903E12}" srcOrd="0" destOrd="0" presId="urn:microsoft.com/office/officeart/2008/layout/VerticalCurvedList"/>
    <dgm:cxn modelId="{6D0D49FD-0373-4850-92E0-FA18DBC402F3}" type="presParOf" srcId="{6F371F29-7DAD-4313-9DA7-D0B23F15006B}" destId="{B9CE4211-9C2F-45A5-AC1A-87FCF24940CF}" srcOrd="1" destOrd="0" presId="urn:microsoft.com/office/officeart/2008/layout/VerticalCurvedList"/>
    <dgm:cxn modelId="{0CF76065-B732-4AC3-9398-9E90BEEC22B2}" type="presParOf" srcId="{6F371F29-7DAD-4313-9DA7-D0B23F15006B}" destId="{86756434-BB4E-44B8-96D6-6D9E98916A59}" srcOrd="2" destOrd="0" presId="urn:microsoft.com/office/officeart/2008/layout/VerticalCurvedList"/>
    <dgm:cxn modelId="{BB26585D-948F-4F86-A0EA-C148517986F3}" type="presParOf" srcId="{6F371F29-7DAD-4313-9DA7-D0B23F15006B}" destId="{5EF8D9F9-0083-4ABF-8D44-2618B98CD4B4}" srcOrd="3" destOrd="0" presId="urn:microsoft.com/office/officeart/2008/layout/VerticalCurvedList"/>
    <dgm:cxn modelId="{B85BEF6F-DF33-4B74-A572-C3C1493BE41D}" type="presParOf" srcId="{7FA9606C-555C-4E77-906D-EBDFD16D5F08}" destId="{925A408F-F341-4256-AA3B-41E52958F767}" srcOrd="1" destOrd="0" presId="urn:microsoft.com/office/officeart/2008/layout/VerticalCurvedList"/>
    <dgm:cxn modelId="{DDAC778D-7EEB-4135-BD68-D98CBB658879}" type="presParOf" srcId="{7FA9606C-555C-4E77-906D-EBDFD16D5F08}" destId="{2EBD0372-873E-47E2-B844-D297B9BFDEEE}" srcOrd="2" destOrd="0" presId="urn:microsoft.com/office/officeart/2008/layout/VerticalCurvedList"/>
    <dgm:cxn modelId="{686CCC2A-ACD7-466E-9FBF-CAABFBAF5F08}" type="presParOf" srcId="{2EBD0372-873E-47E2-B844-D297B9BFDEEE}" destId="{FAC46A96-B084-4D7B-A63F-50610D4649E3}" srcOrd="0" destOrd="0" presId="urn:microsoft.com/office/officeart/2008/layout/VerticalCurvedList"/>
    <dgm:cxn modelId="{8A1C7551-209A-4F06-BC91-6CAEBCFFF5BC}" type="presParOf" srcId="{7FA9606C-555C-4E77-906D-EBDFD16D5F08}" destId="{DB58C61D-2E27-4143-8C44-1EF9E290A463}" srcOrd="3" destOrd="0" presId="urn:microsoft.com/office/officeart/2008/layout/VerticalCurvedList"/>
    <dgm:cxn modelId="{5283A296-E16D-40E4-9D12-61084323BDBC}" type="presParOf" srcId="{7FA9606C-555C-4E77-906D-EBDFD16D5F08}" destId="{E3064EFA-D1D2-4EC8-9442-D0E42311DE85}" srcOrd="4" destOrd="0" presId="urn:microsoft.com/office/officeart/2008/layout/VerticalCurvedList"/>
    <dgm:cxn modelId="{63919F44-0A7A-4FD7-9C49-9AEAC9821E99}" type="presParOf" srcId="{E3064EFA-D1D2-4EC8-9442-D0E42311DE85}" destId="{7BCDDF47-CF5A-40E5-ABC1-2F7F1EFAFCDA}" srcOrd="0" destOrd="0" presId="urn:microsoft.com/office/officeart/2008/layout/VerticalCurvedList"/>
    <dgm:cxn modelId="{676C342A-A982-4AED-8CEC-3238204C2216}" type="presParOf" srcId="{7FA9606C-555C-4E77-906D-EBDFD16D5F08}" destId="{1A04F592-B7CF-495E-9846-825EFE8A9A5F}" srcOrd="5" destOrd="0" presId="urn:microsoft.com/office/officeart/2008/layout/VerticalCurvedList"/>
    <dgm:cxn modelId="{EB363F0C-95BB-410E-B11F-ACF9EB29C860}" type="presParOf" srcId="{7FA9606C-555C-4E77-906D-EBDFD16D5F08}" destId="{4E4A272E-0A43-41E2-AA22-27BE3803EA63}" srcOrd="6" destOrd="0" presId="urn:microsoft.com/office/officeart/2008/layout/VerticalCurvedList"/>
    <dgm:cxn modelId="{436CA051-6AB6-46E8-821D-3752C4ECB44C}" type="presParOf" srcId="{4E4A272E-0A43-41E2-AA22-27BE3803EA63}" destId="{75258435-643C-45D4-A8C8-AFEE0F790AE7}" srcOrd="0" destOrd="0" presId="urn:microsoft.com/office/officeart/2008/layout/VerticalCurvedList"/>
    <dgm:cxn modelId="{02A3D2FE-1E7E-4765-BE9D-E852B93FAA97}" type="presParOf" srcId="{7FA9606C-555C-4E77-906D-EBDFD16D5F08}" destId="{EBEF6FBB-3996-4585-AE64-B6105A918C7A}" srcOrd="7" destOrd="0" presId="urn:microsoft.com/office/officeart/2008/layout/VerticalCurvedList"/>
    <dgm:cxn modelId="{CA52EF4A-6A33-4D5A-A7BD-A3E958CAE690}" type="presParOf" srcId="{7FA9606C-555C-4E77-906D-EBDFD16D5F08}" destId="{24141B5B-2B8B-46DE-9965-070473BF2EC2}" srcOrd="8" destOrd="0" presId="urn:microsoft.com/office/officeart/2008/layout/VerticalCurvedList"/>
    <dgm:cxn modelId="{8D9B598B-27FE-4683-BAE7-131FE02FB8EE}" type="presParOf" srcId="{24141B5B-2B8B-46DE-9965-070473BF2EC2}" destId="{FC86B9B4-11F4-4E05-91E5-EBD086502DD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1856AA-7089-46EC-8097-F32DC3EFB219}">
      <dsp:nvSpPr>
        <dsp:cNvPr id="0" name=""/>
        <dsp:cNvSpPr/>
      </dsp:nvSpPr>
      <dsp:spPr>
        <a:xfrm>
          <a:off x="1111328" y="635"/>
          <a:ext cx="2101213" cy="126072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Слух</a:t>
          </a:r>
        </a:p>
      </dsp:txBody>
      <dsp:txXfrm>
        <a:off x="1111328" y="635"/>
        <a:ext cx="2101213" cy="1260728"/>
      </dsp:txXfrm>
    </dsp:sp>
    <dsp:sp modelId="{0634A202-363F-4FAD-8F92-9E37BF52D624}">
      <dsp:nvSpPr>
        <dsp:cNvPr id="0" name=""/>
        <dsp:cNvSpPr/>
      </dsp:nvSpPr>
      <dsp:spPr>
        <a:xfrm>
          <a:off x="3422663" y="635"/>
          <a:ext cx="2101213" cy="126072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Зрение</a:t>
          </a:r>
        </a:p>
      </dsp:txBody>
      <dsp:txXfrm>
        <a:off x="3422663" y="635"/>
        <a:ext cx="2101213" cy="1260728"/>
      </dsp:txXfrm>
    </dsp:sp>
    <dsp:sp modelId="{E0657BEA-2315-4ECC-B028-8FDF88297F7B}">
      <dsp:nvSpPr>
        <dsp:cNvPr id="0" name=""/>
        <dsp:cNvSpPr/>
      </dsp:nvSpPr>
      <dsp:spPr>
        <a:xfrm>
          <a:off x="5733998" y="635"/>
          <a:ext cx="2101213" cy="126072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Опорно-двигательная система</a:t>
          </a:r>
        </a:p>
      </dsp:txBody>
      <dsp:txXfrm>
        <a:off x="5733998" y="635"/>
        <a:ext cx="2101213" cy="1260728"/>
      </dsp:txXfrm>
    </dsp:sp>
    <dsp:sp modelId="{3221F698-F875-45AB-AA2F-73C7DB19D8C9}">
      <dsp:nvSpPr>
        <dsp:cNvPr id="0" name=""/>
        <dsp:cNvSpPr/>
      </dsp:nvSpPr>
      <dsp:spPr>
        <a:xfrm>
          <a:off x="1111328" y="1471485"/>
          <a:ext cx="2101213" cy="126072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Интеллектуальная деятельность</a:t>
          </a:r>
        </a:p>
      </dsp:txBody>
      <dsp:txXfrm>
        <a:off x="1111328" y="1471485"/>
        <a:ext cx="2101213" cy="1260728"/>
      </dsp:txXfrm>
    </dsp:sp>
    <dsp:sp modelId="{B539FCFE-A1E2-4761-801A-53EC3323B019}">
      <dsp:nvSpPr>
        <dsp:cNvPr id="0" name=""/>
        <dsp:cNvSpPr/>
      </dsp:nvSpPr>
      <dsp:spPr>
        <a:xfrm>
          <a:off x="3422663" y="1471485"/>
          <a:ext cx="2101213" cy="126072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Речь</a:t>
          </a:r>
        </a:p>
      </dsp:txBody>
      <dsp:txXfrm>
        <a:off x="3422663" y="1471485"/>
        <a:ext cx="2101213" cy="1260728"/>
      </dsp:txXfrm>
    </dsp:sp>
    <dsp:sp modelId="{25785154-489D-44E2-90F7-2591CC4B6452}">
      <dsp:nvSpPr>
        <dsp:cNvPr id="0" name=""/>
        <dsp:cNvSpPr/>
      </dsp:nvSpPr>
      <dsp:spPr>
        <a:xfrm>
          <a:off x="5733998" y="1471485"/>
          <a:ext cx="2101213" cy="126072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Познавательная деятельность</a:t>
          </a:r>
        </a:p>
      </dsp:txBody>
      <dsp:txXfrm>
        <a:off x="5733998" y="1471485"/>
        <a:ext cx="2101213" cy="1260728"/>
      </dsp:txXfrm>
    </dsp:sp>
    <dsp:sp modelId="{A1F52E62-7012-4E37-B333-4135403652A5}">
      <dsp:nvSpPr>
        <dsp:cNvPr id="0" name=""/>
        <dsp:cNvSpPr/>
      </dsp:nvSpPr>
      <dsp:spPr>
        <a:xfrm>
          <a:off x="3422663" y="2942335"/>
          <a:ext cx="2101213" cy="126072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Личностного-эмоциональное развитие</a:t>
          </a:r>
        </a:p>
      </dsp:txBody>
      <dsp:txXfrm>
        <a:off x="3422663" y="2942335"/>
        <a:ext cx="2101213" cy="126072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0A2CD8-AC73-4630-B627-1F1F009299DB}">
      <dsp:nvSpPr>
        <dsp:cNvPr id="0" name=""/>
        <dsp:cNvSpPr/>
      </dsp:nvSpPr>
      <dsp:spPr>
        <a:xfrm rot="10800000">
          <a:off x="1672693" y="1651"/>
          <a:ext cx="5949449" cy="69658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7177" tIns="53340" rIns="99568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	Оптимизирует коррекционный процесс</a:t>
          </a:r>
        </a:p>
      </dsp:txBody>
      <dsp:txXfrm rot="10800000">
        <a:off x="1846840" y="1651"/>
        <a:ext cx="5775302" cy="696589"/>
      </dsp:txXfrm>
    </dsp:sp>
    <dsp:sp modelId="{02F5D6D8-D186-4B47-84E9-2EB5FBFD8323}">
      <dsp:nvSpPr>
        <dsp:cNvPr id="0" name=""/>
        <dsp:cNvSpPr/>
      </dsp:nvSpPr>
      <dsp:spPr>
        <a:xfrm>
          <a:off x="1324398" y="1651"/>
          <a:ext cx="696589" cy="69658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68A7AE-3FA9-4F1D-8B9A-B7AF3E470CA0}">
      <dsp:nvSpPr>
        <dsp:cNvPr id="0" name=""/>
        <dsp:cNvSpPr/>
      </dsp:nvSpPr>
      <dsp:spPr>
        <a:xfrm rot="10800000">
          <a:off x="1672693" y="906178"/>
          <a:ext cx="5949449" cy="69658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7177" tIns="53340" rIns="99568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	Обеспечивает действенное, эффективное взаимодействие специалистов и педагогов</a:t>
          </a:r>
        </a:p>
      </dsp:txBody>
      <dsp:txXfrm rot="10800000">
        <a:off x="1846840" y="906178"/>
        <a:ext cx="5775302" cy="696589"/>
      </dsp:txXfrm>
    </dsp:sp>
    <dsp:sp modelId="{A3B690CE-8A11-406F-997B-C0C26CD91454}">
      <dsp:nvSpPr>
        <dsp:cNvPr id="0" name=""/>
        <dsp:cNvSpPr/>
      </dsp:nvSpPr>
      <dsp:spPr>
        <a:xfrm>
          <a:off x="1324398" y="906178"/>
          <a:ext cx="696589" cy="696589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F8967E-8F69-4B30-9A07-5AB57A41AE6F}">
      <dsp:nvSpPr>
        <dsp:cNvPr id="0" name=""/>
        <dsp:cNvSpPr/>
      </dsp:nvSpPr>
      <dsp:spPr>
        <a:xfrm rot="10800000">
          <a:off x="1672693" y="1810705"/>
          <a:ext cx="5949449" cy="69658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7177" tIns="53340" rIns="99568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	Обеспечивает каждому ребенку адекватный для него темп и способы усвоения навыков, умений и знаний</a:t>
          </a:r>
        </a:p>
      </dsp:txBody>
      <dsp:txXfrm rot="10800000">
        <a:off x="1846840" y="1810705"/>
        <a:ext cx="5775302" cy="696589"/>
      </dsp:txXfrm>
    </dsp:sp>
    <dsp:sp modelId="{62F5C7BB-226B-4E49-AC24-22BAC863CBEA}">
      <dsp:nvSpPr>
        <dsp:cNvPr id="0" name=""/>
        <dsp:cNvSpPr/>
      </dsp:nvSpPr>
      <dsp:spPr>
        <a:xfrm>
          <a:off x="1324398" y="1810705"/>
          <a:ext cx="696589" cy="696589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4748C7-D584-4D46-BF33-5D90BC753899}">
      <dsp:nvSpPr>
        <dsp:cNvPr id="0" name=""/>
        <dsp:cNvSpPr/>
      </dsp:nvSpPr>
      <dsp:spPr>
        <a:xfrm rot="10800000">
          <a:off x="1672693" y="2715231"/>
          <a:ext cx="5949449" cy="69658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7177" tIns="53340" rIns="99568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	Позволяет повысить результативность коррекционно-развивающей работы</a:t>
          </a:r>
        </a:p>
      </dsp:txBody>
      <dsp:txXfrm rot="10800000">
        <a:off x="1846840" y="2715231"/>
        <a:ext cx="5775302" cy="696589"/>
      </dsp:txXfrm>
    </dsp:sp>
    <dsp:sp modelId="{5ADED42B-104C-4755-BB01-862D1F74E328}">
      <dsp:nvSpPr>
        <dsp:cNvPr id="0" name=""/>
        <dsp:cNvSpPr/>
      </dsp:nvSpPr>
      <dsp:spPr>
        <a:xfrm>
          <a:off x="1324398" y="2715231"/>
          <a:ext cx="696589" cy="696589"/>
        </a:xfrm>
        <a:prstGeom prst="ellipse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8F673D-D4E4-4CED-AC1F-C21AAFE18EC3}">
      <dsp:nvSpPr>
        <dsp:cNvPr id="0" name=""/>
        <dsp:cNvSpPr/>
      </dsp:nvSpPr>
      <dsp:spPr>
        <a:xfrm rot="10800000">
          <a:off x="1672693" y="3619758"/>
          <a:ext cx="5949449" cy="69658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7177" tIns="53340" rIns="99568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	Повышает мотивацию и педагогическую компетентность у родителей</a:t>
          </a:r>
        </a:p>
      </dsp:txBody>
      <dsp:txXfrm rot="10800000">
        <a:off x="1846840" y="3619758"/>
        <a:ext cx="5775302" cy="696589"/>
      </dsp:txXfrm>
    </dsp:sp>
    <dsp:sp modelId="{A7E8A27B-9B6F-48A1-9F1D-77C9642BB9F2}">
      <dsp:nvSpPr>
        <dsp:cNvPr id="0" name=""/>
        <dsp:cNvSpPr/>
      </dsp:nvSpPr>
      <dsp:spPr>
        <a:xfrm>
          <a:off x="1324398" y="3619758"/>
          <a:ext cx="696589" cy="696589"/>
        </a:xfrm>
        <a:prstGeom prst="ellipse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072988-F734-4819-863A-7B86D6AEE234}">
      <dsp:nvSpPr>
        <dsp:cNvPr id="0" name=""/>
        <dsp:cNvSpPr/>
      </dsp:nvSpPr>
      <dsp:spPr>
        <a:xfrm>
          <a:off x="9594" y="0"/>
          <a:ext cx="9815647" cy="20319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800" kern="1200" dirty="0"/>
            <a:t>Создание специальных условий для освоения образовательных программ и социальной адаптации</a:t>
          </a:r>
        </a:p>
      </dsp:txBody>
      <dsp:txXfrm>
        <a:off x="69109" y="59515"/>
        <a:ext cx="9696617" cy="19129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A6AEB0-0D1D-450E-BF03-8CE4AA39DD28}">
      <dsp:nvSpPr>
        <dsp:cNvPr id="0" name=""/>
        <dsp:cNvSpPr/>
      </dsp:nvSpPr>
      <dsp:spPr>
        <a:xfrm>
          <a:off x="0" y="0"/>
          <a:ext cx="2412999" cy="241299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5EA693-2A02-4CF7-84B4-E4EEB74F55A8}">
      <dsp:nvSpPr>
        <dsp:cNvPr id="0" name=""/>
        <dsp:cNvSpPr/>
      </dsp:nvSpPr>
      <dsp:spPr>
        <a:xfrm>
          <a:off x="1206499" y="0"/>
          <a:ext cx="7740041" cy="24129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/>
            <a:t>СИПР – это программа, разработанная для одного конкретного обучающегося и направленная на решение его проблем. </a:t>
          </a:r>
        </a:p>
      </dsp:txBody>
      <dsp:txXfrm>
        <a:off x="1206499" y="0"/>
        <a:ext cx="7740041" cy="24129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A72C2E-F843-4477-A4B8-6670DEBE46E1}">
      <dsp:nvSpPr>
        <dsp:cNvPr id="0" name=""/>
        <dsp:cNvSpPr/>
      </dsp:nvSpPr>
      <dsp:spPr>
        <a:xfrm>
          <a:off x="0" y="0"/>
          <a:ext cx="9013342" cy="37474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/>
            <a:t>Основная цель СИПР - построение образовательного процесса для ребёнка с ОВЗ в соответствии с его реальными возможностями, исходя из особенностей его развития и образовательных потребностей.</a:t>
          </a:r>
        </a:p>
      </dsp:txBody>
      <dsp:txXfrm>
        <a:off x="109760" y="109760"/>
        <a:ext cx="8793822" cy="352795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1CEECC-8037-4564-88FF-875D9E507676}">
      <dsp:nvSpPr>
        <dsp:cNvPr id="0" name=""/>
        <dsp:cNvSpPr/>
      </dsp:nvSpPr>
      <dsp:spPr>
        <a:xfrm>
          <a:off x="0" y="29688"/>
          <a:ext cx="8946541" cy="14128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Формирование общей культуры, обеспечивающей разностороннее развитие личности ребенка с ОВЗ:</a:t>
          </a:r>
        </a:p>
      </dsp:txBody>
      <dsp:txXfrm>
        <a:off x="0" y="29688"/>
        <a:ext cx="8946541" cy="1412822"/>
      </dsp:txXfrm>
    </dsp:sp>
    <dsp:sp modelId="{61DBEEB0-FC7D-4243-A81D-41EF09450EF0}">
      <dsp:nvSpPr>
        <dsp:cNvPr id="0" name=""/>
        <dsp:cNvSpPr/>
      </dsp:nvSpPr>
      <dsp:spPr>
        <a:xfrm>
          <a:off x="0" y="1442510"/>
          <a:ext cx="8946541" cy="3074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800" kern="1200" dirty="0"/>
            <a:t>Нравственное</a:t>
          </a: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800" kern="1200"/>
            <a:t>Эстетическое</a:t>
          </a: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800" kern="1200" dirty="0"/>
            <a:t>Социально-личностное</a:t>
          </a: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800" kern="1200"/>
            <a:t>Интеллектуальное</a:t>
          </a: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800" kern="1200" dirty="0"/>
            <a:t>Физическое </a:t>
          </a: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800" kern="1200" dirty="0"/>
            <a:t>Овладение учебной деятельностью</a:t>
          </a:r>
        </a:p>
      </dsp:txBody>
      <dsp:txXfrm>
        <a:off x="0" y="1442510"/>
        <a:ext cx="8946541" cy="307439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7358B6-B11E-434E-80AC-8AFC5FBEAA6C}">
      <dsp:nvSpPr>
        <dsp:cNvPr id="0" name=""/>
        <dsp:cNvSpPr/>
      </dsp:nvSpPr>
      <dsp:spPr>
        <a:xfrm>
          <a:off x="670990" y="0"/>
          <a:ext cx="7604559" cy="40386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E2DD14-7F95-45ED-8A9A-C8A589B94A9B}">
      <dsp:nvSpPr>
        <dsp:cNvPr id="0" name=""/>
        <dsp:cNvSpPr/>
      </dsp:nvSpPr>
      <dsp:spPr>
        <a:xfrm>
          <a:off x="4477" y="1211580"/>
          <a:ext cx="2153635" cy="1615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/>
            <a:t>Для обучающихся по АООП вариант 2</a:t>
          </a:r>
        </a:p>
      </dsp:txBody>
      <dsp:txXfrm>
        <a:off x="83336" y="1290439"/>
        <a:ext cx="1995917" cy="1457722"/>
      </dsp:txXfrm>
    </dsp:sp>
    <dsp:sp modelId="{E7F23BA1-AD6A-4D75-8C14-46F0BB6DE6ED}">
      <dsp:nvSpPr>
        <dsp:cNvPr id="0" name=""/>
        <dsp:cNvSpPr/>
      </dsp:nvSpPr>
      <dsp:spPr>
        <a:xfrm>
          <a:off x="2265794" y="1211580"/>
          <a:ext cx="2153635" cy="1615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/>
            <a:t>Дети с ОВЗ, получающие образование в форме индивидуального обучения на дому</a:t>
          </a:r>
        </a:p>
      </dsp:txBody>
      <dsp:txXfrm>
        <a:off x="2344653" y="1290439"/>
        <a:ext cx="1995917" cy="1457722"/>
      </dsp:txXfrm>
    </dsp:sp>
    <dsp:sp modelId="{76FCA752-CD28-4F6C-AC5C-B1B34D6604F3}">
      <dsp:nvSpPr>
        <dsp:cNvPr id="0" name=""/>
        <dsp:cNvSpPr/>
      </dsp:nvSpPr>
      <dsp:spPr>
        <a:xfrm>
          <a:off x="4527111" y="1211580"/>
          <a:ext cx="2153635" cy="1615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/>
            <a:t>Дети с ОВЗ, получающие образование в форме дистанционного обучения</a:t>
          </a:r>
        </a:p>
      </dsp:txBody>
      <dsp:txXfrm>
        <a:off x="4605970" y="1290439"/>
        <a:ext cx="1995917" cy="1457722"/>
      </dsp:txXfrm>
    </dsp:sp>
    <dsp:sp modelId="{55742274-0E8C-48BC-BF9B-45A9C5B27A08}">
      <dsp:nvSpPr>
        <dsp:cNvPr id="0" name=""/>
        <dsp:cNvSpPr/>
      </dsp:nvSpPr>
      <dsp:spPr>
        <a:xfrm>
          <a:off x="6788428" y="1211580"/>
          <a:ext cx="2153635" cy="1615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/>
            <a:t>Дети с ОВЗ, обучающиеся в форме очного обучения в рамках реализации инклюзивной практики</a:t>
          </a:r>
        </a:p>
      </dsp:txBody>
      <dsp:txXfrm>
        <a:off x="6867287" y="1290439"/>
        <a:ext cx="1995917" cy="145772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C85874-5D61-4CCC-A522-BF68388EE269}">
      <dsp:nvSpPr>
        <dsp:cNvPr id="0" name=""/>
        <dsp:cNvSpPr/>
      </dsp:nvSpPr>
      <dsp:spPr>
        <a:xfrm>
          <a:off x="-4465017" y="-684748"/>
          <a:ext cx="5319195" cy="5319195"/>
        </a:xfrm>
        <a:prstGeom prst="blockArc">
          <a:avLst>
            <a:gd name="adj1" fmla="val 18900000"/>
            <a:gd name="adj2" fmla="val 2700000"/>
            <a:gd name="adj3" fmla="val 406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A051A4-EFF9-4BBE-AF7F-5FF281B11FB7}">
      <dsp:nvSpPr>
        <dsp:cNvPr id="0" name=""/>
        <dsp:cNvSpPr/>
      </dsp:nvSpPr>
      <dsp:spPr>
        <a:xfrm>
          <a:off x="447440" y="303652"/>
          <a:ext cx="8445719" cy="6076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82300" tIns="58420" rIns="58420" bIns="5842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1.	Структура СИПР.</a:t>
          </a:r>
        </a:p>
      </dsp:txBody>
      <dsp:txXfrm>
        <a:off x="447440" y="303652"/>
        <a:ext cx="8445719" cy="607621"/>
      </dsp:txXfrm>
    </dsp:sp>
    <dsp:sp modelId="{A82D88D0-AC51-4E54-955F-FE563D182ED2}">
      <dsp:nvSpPr>
        <dsp:cNvPr id="0" name=""/>
        <dsp:cNvSpPr/>
      </dsp:nvSpPr>
      <dsp:spPr>
        <a:xfrm>
          <a:off x="67676" y="227700"/>
          <a:ext cx="759527" cy="7595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D9AF32-766D-499D-AD52-2CDC3757DDF4}">
      <dsp:nvSpPr>
        <dsp:cNvPr id="0" name=""/>
        <dsp:cNvSpPr/>
      </dsp:nvSpPr>
      <dsp:spPr>
        <a:xfrm>
          <a:off x="795803" y="1215243"/>
          <a:ext cx="8097355" cy="6076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82300" tIns="58420" rIns="58420" bIns="5842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2.	Индивидуальные сведения о ребёнке.</a:t>
          </a:r>
        </a:p>
      </dsp:txBody>
      <dsp:txXfrm>
        <a:off x="795803" y="1215243"/>
        <a:ext cx="8097355" cy="607621"/>
      </dsp:txXfrm>
    </dsp:sp>
    <dsp:sp modelId="{ED0C9B34-C457-4FCE-81A5-F2B2DCC83E44}">
      <dsp:nvSpPr>
        <dsp:cNvPr id="0" name=""/>
        <dsp:cNvSpPr/>
      </dsp:nvSpPr>
      <dsp:spPr>
        <a:xfrm>
          <a:off x="416040" y="1139290"/>
          <a:ext cx="759527" cy="7595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80734E-3A23-4D89-8C11-BA7037334C88}">
      <dsp:nvSpPr>
        <dsp:cNvPr id="0" name=""/>
        <dsp:cNvSpPr/>
      </dsp:nvSpPr>
      <dsp:spPr>
        <a:xfrm>
          <a:off x="795803" y="2126833"/>
          <a:ext cx="8097355" cy="6076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82300" tIns="58420" rIns="58420" bIns="5842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3.	Психолого-педагогическая характеристика.</a:t>
          </a:r>
        </a:p>
      </dsp:txBody>
      <dsp:txXfrm>
        <a:off x="795803" y="2126833"/>
        <a:ext cx="8097355" cy="607621"/>
      </dsp:txXfrm>
    </dsp:sp>
    <dsp:sp modelId="{F0D0129B-EEA0-4306-8122-E7C6ECE6FA0A}">
      <dsp:nvSpPr>
        <dsp:cNvPr id="0" name=""/>
        <dsp:cNvSpPr/>
      </dsp:nvSpPr>
      <dsp:spPr>
        <a:xfrm>
          <a:off x="416040" y="2050881"/>
          <a:ext cx="759527" cy="7595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AF87F5-8919-443E-AE87-D7B8C037F479}">
      <dsp:nvSpPr>
        <dsp:cNvPr id="0" name=""/>
        <dsp:cNvSpPr/>
      </dsp:nvSpPr>
      <dsp:spPr>
        <a:xfrm>
          <a:off x="447440" y="3038424"/>
          <a:ext cx="8445719" cy="6076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82300" tIns="58420" rIns="58420" bIns="5842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4.	Индивидуальный учебный план.</a:t>
          </a:r>
        </a:p>
      </dsp:txBody>
      <dsp:txXfrm>
        <a:off x="447440" y="3038424"/>
        <a:ext cx="8445719" cy="607621"/>
      </dsp:txXfrm>
    </dsp:sp>
    <dsp:sp modelId="{F942244F-7ECB-4B1B-ABF4-2C5A3DC5BB67}">
      <dsp:nvSpPr>
        <dsp:cNvPr id="0" name=""/>
        <dsp:cNvSpPr/>
      </dsp:nvSpPr>
      <dsp:spPr>
        <a:xfrm>
          <a:off x="67676" y="2962471"/>
          <a:ext cx="759527" cy="7595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D29CA4-7A46-4D81-A028-DEB246FEC4A6}">
      <dsp:nvSpPr>
        <dsp:cNvPr id="0" name=""/>
        <dsp:cNvSpPr/>
      </dsp:nvSpPr>
      <dsp:spPr>
        <a:xfrm>
          <a:off x="-5082866" y="-778677"/>
          <a:ext cx="6053155" cy="6053155"/>
        </a:xfrm>
        <a:prstGeom prst="blockArc">
          <a:avLst>
            <a:gd name="adj1" fmla="val 18900000"/>
            <a:gd name="adj2" fmla="val 2700000"/>
            <a:gd name="adj3" fmla="val 357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1ED97E-F748-48A8-ACEC-DF301B614B62}">
      <dsp:nvSpPr>
        <dsp:cNvPr id="0" name=""/>
        <dsp:cNvSpPr/>
      </dsp:nvSpPr>
      <dsp:spPr>
        <a:xfrm>
          <a:off x="361947" y="236748"/>
          <a:ext cx="8522587" cy="4733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75696" tIns="35560" rIns="35560" bIns="3556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5.	Содержание образования.</a:t>
          </a:r>
        </a:p>
      </dsp:txBody>
      <dsp:txXfrm>
        <a:off x="361947" y="236748"/>
        <a:ext cx="8522587" cy="473317"/>
      </dsp:txXfrm>
    </dsp:sp>
    <dsp:sp modelId="{60C1602F-3CAF-471D-8DCA-32E264B1EE66}">
      <dsp:nvSpPr>
        <dsp:cNvPr id="0" name=""/>
        <dsp:cNvSpPr/>
      </dsp:nvSpPr>
      <dsp:spPr>
        <a:xfrm>
          <a:off x="66123" y="177584"/>
          <a:ext cx="591647" cy="5916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393D6D-3F1E-404D-91CB-A17E79507B67}">
      <dsp:nvSpPr>
        <dsp:cNvPr id="0" name=""/>
        <dsp:cNvSpPr/>
      </dsp:nvSpPr>
      <dsp:spPr>
        <a:xfrm>
          <a:off x="751283" y="946635"/>
          <a:ext cx="8133250" cy="4733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75696" tIns="35560" rIns="35560" bIns="3556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5.1. Базовые учебные действия.</a:t>
          </a:r>
        </a:p>
      </dsp:txBody>
      <dsp:txXfrm>
        <a:off x="751283" y="946635"/>
        <a:ext cx="8133250" cy="473317"/>
      </dsp:txXfrm>
    </dsp:sp>
    <dsp:sp modelId="{50F24D67-A8A6-4ABB-938C-E7FB86A9901B}">
      <dsp:nvSpPr>
        <dsp:cNvPr id="0" name=""/>
        <dsp:cNvSpPr/>
      </dsp:nvSpPr>
      <dsp:spPr>
        <a:xfrm>
          <a:off x="455460" y="887470"/>
          <a:ext cx="591647" cy="5916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73D9D2-92AE-431F-9324-414B7A0F491F}">
      <dsp:nvSpPr>
        <dsp:cNvPr id="0" name=""/>
        <dsp:cNvSpPr/>
      </dsp:nvSpPr>
      <dsp:spPr>
        <a:xfrm>
          <a:off x="929317" y="1656522"/>
          <a:ext cx="7955217" cy="4733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75696" tIns="35560" rIns="35560" bIns="3556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5.2. Содержание учебных предметов и коррекционных занятий.</a:t>
          </a:r>
        </a:p>
      </dsp:txBody>
      <dsp:txXfrm>
        <a:off x="929317" y="1656522"/>
        <a:ext cx="7955217" cy="473317"/>
      </dsp:txXfrm>
    </dsp:sp>
    <dsp:sp modelId="{366DFAE8-FAB4-4C7B-8890-B79E220B7663}">
      <dsp:nvSpPr>
        <dsp:cNvPr id="0" name=""/>
        <dsp:cNvSpPr/>
      </dsp:nvSpPr>
      <dsp:spPr>
        <a:xfrm>
          <a:off x="633493" y="1597357"/>
          <a:ext cx="591647" cy="5916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4CE13D-0C83-4A79-BD6F-69289DCCFEA2}">
      <dsp:nvSpPr>
        <dsp:cNvPr id="0" name=""/>
        <dsp:cNvSpPr/>
      </dsp:nvSpPr>
      <dsp:spPr>
        <a:xfrm>
          <a:off x="929317" y="2365959"/>
          <a:ext cx="7955217" cy="4733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75696" tIns="35560" rIns="35560" bIns="3556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5.3. Нравственное воспитание.</a:t>
          </a:r>
        </a:p>
      </dsp:txBody>
      <dsp:txXfrm>
        <a:off x="929317" y="2365959"/>
        <a:ext cx="7955217" cy="473317"/>
      </dsp:txXfrm>
    </dsp:sp>
    <dsp:sp modelId="{F27CDEFC-171E-4E97-81E3-D1A11A43CB45}">
      <dsp:nvSpPr>
        <dsp:cNvPr id="0" name=""/>
        <dsp:cNvSpPr/>
      </dsp:nvSpPr>
      <dsp:spPr>
        <a:xfrm>
          <a:off x="633493" y="2306794"/>
          <a:ext cx="591647" cy="5916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1DCD43-DC60-4EAE-A7F8-D807512C7038}">
      <dsp:nvSpPr>
        <dsp:cNvPr id="0" name=""/>
        <dsp:cNvSpPr/>
      </dsp:nvSpPr>
      <dsp:spPr>
        <a:xfrm>
          <a:off x="751283" y="3075846"/>
          <a:ext cx="8133250" cy="4733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75696" tIns="35560" rIns="35560" bIns="3556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5.4. Воспитание  экологической культуры, здорового и безопасного образа жизни.</a:t>
          </a:r>
        </a:p>
      </dsp:txBody>
      <dsp:txXfrm>
        <a:off x="751283" y="3075846"/>
        <a:ext cx="8133250" cy="473317"/>
      </dsp:txXfrm>
    </dsp:sp>
    <dsp:sp modelId="{1516EF53-3A46-463F-B914-43E20F989C12}">
      <dsp:nvSpPr>
        <dsp:cNvPr id="0" name=""/>
        <dsp:cNvSpPr/>
      </dsp:nvSpPr>
      <dsp:spPr>
        <a:xfrm>
          <a:off x="455460" y="3016681"/>
          <a:ext cx="591647" cy="5916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F2B0B8-E442-4ABB-8826-79C5FD1B8CD6}">
      <dsp:nvSpPr>
        <dsp:cNvPr id="0" name=""/>
        <dsp:cNvSpPr/>
      </dsp:nvSpPr>
      <dsp:spPr>
        <a:xfrm>
          <a:off x="361947" y="3785733"/>
          <a:ext cx="8522587" cy="4733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75696" tIns="35560" rIns="35560" bIns="3556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5.5. Внеурочная деятельность.</a:t>
          </a:r>
        </a:p>
      </dsp:txBody>
      <dsp:txXfrm>
        <a:off x="361947" y="3785733"/>
        <a:ext cx="8522587" cy="473317"/>
      </dsp:txXfrm>
    </dsp:sp>
    <dsp:sp modelId="{3A38AC1F-6309-4ADA-B75B-D570F85CE156}">
      <dsp:nvSpPr>
        <dsp:cNvPr id="0" name=""/>
        <dsp:cNvSpPr/>
      </dsp:nvSpPr>
      <dsp:spPr>
        <a:xfrm>
          <a:off x="66123" y="3726568"/>
          <a:ext cx="591647" cy="5916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CE4211-9C2F-45A5-AC1A-87FCF24940CF}">
      <dsp:nvSpPr>
        <dsp:cNvPr id="0" name=""/>
        <dsp:cNvSpPr/>
      </dsp:nvSpPr>
      <dsp:spPr>
        <a:xfrm>
          <a:off x="-4551228" y="-697854"/>
          <a:ext cx="5421608" cy="5421608"/>
        </a:xfrm>
        <a:prstGeom prst="blockArc">
          <a:avLst>
            <a:gd name="adj1" fmla="val 18900000"/>
            <a:gd name="adj2" fmla="val 2700000"/>
            <a:gd name="adj3" fmla="val 398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5A408F-F341-4256-AA3B-41E52958F767}">
      <dsp:nvSpPr>
        <dsp:cNvPr id="0" name=""/>
        <dsp:cNvSpPr/>
      </dsp:nvSpPr>
      <dsp:spPr>
        <a:xfrm>
          <a:off x="455899" y="309511"/>
          <a:ext cx="8436057" cy="6193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1605" tIns="45720" rIns="45720" bIns="4572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6.	Специалисты, участвующие в реализации СИПР.</a:t>
          </a:r>
        </a:p>
      </dsp:txBody>
      <dsp:txXfrm>
        <a:off x="455899" y="309511"/>
        <a:ext cx="8436057" cy="619344"/>
      </dsp:txXfrm>
    </dsp:sp>
    <dsp:sp modelId="{FAC46A96-B084-4D7B-A63F-50610D4649E3}">
      <dsp:nvSpPr>
        <dsp:cNvPr id="0" name=""/>
        <dsp:cNvSpPr/>
      </dsp:nvSpPr>
      <dsp:spPr>
        <a:xfrm>
          <a:off x="68809" y="232093"/>
          <a:ext cx="774180" cy="77418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58C61D-2E27-4143-8C44-1EF9E290A463}">
      <dsp:nvSpPr>
        <dsp:cNvPr id="0" name=""/>
        <dsp:cNvSpPr/>
      </dsp:nvSpPr>
      <dsp:spPr>
        <a:xfrm>
          <a:off x="810983" y="1238688"/>
          <a:ext cx="8080972" cy="6193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1605" tIns="45720" rIns="45720" bIns="4572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7.	Программа сотрудничества с семьей.</a:t>
          </a:r>
        </a:p>
      </dsp:txBody>
      <dsp:txXfrm>
        <a:off x="810983" y="1238688"/>
        <a:ext cx="8080972" cy="619344"/>
      </dsp:txXfrm>
    </dsp:sp>
    <dsp:sp modelId="{7BCDDF47-CF5A-40E5-ABC1-2F7F1EFAFCDA}">
      <dsp:nvSpPr>
        <dsp:cNvPr id="0" name=""/>
        <dsp:cNvSpPr/>
      </dsp:nvSpPr>
      <dsp:spPr>
        <a:xfrm>
          <a:off x="423893" y="1161270"/>
          <a:ext cx="774180" cy="77418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04F592-B7CF-495E-9846-825EFE8A9A5F}">
      <dsp:nvSpPr>
        <dsp:cNvPr id="0" name=""/>
        <dsp:cNvSpPr/>
      </dsp:nvSpPr>
      <dsp:spPr>
        <a:xfrm>
          <a:off x="810983" y="2167866"/>
          <a:ext cx="8080972" cy="6193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1605" tIns="45720" rIns="45720" bIns="4572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8.	Перечень необходимых технических средств и дидактических материалов. </a:t>
          </a:r>
        </a:p>
      </dsp:txBody>
      <dsp:txXfrm>
        <a:off x="810983" y="2167866"/>
        <a:ext cx="8080972" cy="619344"/>
      </dsp:txXfrm>
    </dsp:sp>
    <dsp:sp modelId="{75258435-643C-45D4-A8C8-AFEE0F790AE7}">
      <dsp:nvSpPr>
        <dsp:cNvPr id="0" name=""/>
        <dsp:cNvSpPr/>
      </dsp:nvSpPr>
      <dsp:spPr>
        <a:xfrm>
          <a:off x="423893" y="2090448"/>
          <a:ext cx="774180" cy="77418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EF6FBB-3996-4585-AE64-B6105A918C7A}">
      <dsp:nvSpPr>
        <dsp:cNvPr id="0" name=""/>
        <dsp:cNvSpPr/>
      </dsp:nvSpPr>
      <dsp:spPr>
        <a:xfrm>
          <a:off x="455899" y="3097043"/>
          <a:ext cx="8436057" cy="6193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1605" tIns="45720" rIns="45720" bIns="4572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9.	Средства мониторинга и оценки динамики обучения.</a:t>
          </a:r>
        </a:p>
      </dsp:txBody>
      <dsp:txXfrm>
        <a:off x="455899" y="3097043"/>
        <a:ext cx="8436057" cy="619344"/>
      </dsp:txXfrm>
    </dsp:sp>
    <dsp:sp modelId="{FC86B9B4-11F4-4E05-91E5-EBD086502DD2}">
      <dsp:nvSpPr>
        <dsp:cNvPr id="0" name=""/>
        <dsp:cNvSpPr/>
      </dsp:nvSpPr>
      <dsp:spPr>
        <a:xfrm>
          <a:off x="68809" y="3019625"/>
          <a:ext cx="774180" cy="77418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B277B4-BDD4-4438-A4D7-BAA97046BEB6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F986B-3329-45ED-8746-0CD4465E8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813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F986B-3329-45ED-8746-0CD4465E841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2581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	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F986B-3329-45ED-8746-0CD4465E8412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3670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F986B-3329-45ED-8746-0CD4465E8412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564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F986B-3329-45ED-8746-0CD4465E841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996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F986B-3329-45ED-8746-0CD4465E841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544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F986B-3329-45ED-8746-0CD4465E841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1426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F986B-3329-45ED-8746-0CD4465E841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9121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F986B-3329-45ED-8746-0CD4465E841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6033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F986B-3329-45ED-8746-0CD4465E841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334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F986B-3329-45ED-8746-0CD4465E841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035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F986B-3329-45ED-8746-0CD4465E841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9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096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63771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385133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75743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859259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01483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9342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822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897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059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957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11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068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012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958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778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9/24/2019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41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alldef.ru/ru/articles/almanah-5/rebenok-s-osobymi-obrazovatelnymi-potrebnostjami" TargetMode="External"/><Relationship Id="rId3" Type="http://schemas.openxmlformats.org/officeDocument/2006/relationships/image" Target="../media/image16.jpg"/><Relationship Id="rId7" Type="http://schemas.openxmlformats.org/officeDocument/2006/relationships/hyperlink" Target="https://infourok.ru/sipr-specialnaya-individualnaya-programma-razvitiya-osobennosti-razrabotki-i-realizacii-1165607.html" TargetMode="External"/><Relationship Id="rId2" Type="http://schemas.openxmlformats.org/officeDocument/2006/relationships/hyperlink" Target="https://shop.prosv.ru/fgos-obrazovaniya-obuchayushhixsya-s-umstvennoj-otstalostyu--intellektualnymi-narusheniyami299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ge.pskgu.ru/index.php/component/k2/itemlist/category/41-0-razdel.html" TargetMode="External"/><Relationship Id="rId5" Type="http://schemas.openxmlformats.org/officeDocument/2006/relationships/hyperlink" Target="http://ege.pskgu.ru/index.php/prilozheniya.html" TargetMode="External"/><Relationship Id="rId4" Type="http://schemas.openxmlformats.org/officeDocument/2006/relationships/hyperlink" Target="https://fgos.r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9472" y="1440078"/>
            <a:ext cx="12002528" cy="31295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Специальная </a:t>
            </a:r>
            <a:br>
              <a:rPr lang="ru-RU" dirty="0"/>
            </a:br>
            <a:r>
              <a:rPr lang="ru-RU" dirty="0"/>
              <a:t>индивидуальная</a:t>
            </a:r>
            <a:br>
              <a:rPr lang="ru-RU" dirty="0"/>
            </a:br>
            <a:r>
              <a:rPr lang="ru-RU" dirty="0"/>
              <a:t>программа </a:t>
            </a:r>
            <a:br>
              <a:rPr lang="ru-RU" dirty="0"/>
            </a:br>
            <a:r>
              <a:rPr lang="ru-RU" dirty="0"/>
              <a:t>развития (СИПР)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54955" y="5186149"/>
            <a:ext cx="10336460" cy="1299995"/>
          </a:xfrm>
        </p:spPr>
        <p:txBody>
          <a:bodyPr>
            <a:normAutofit/>
          </a:bodyPr>
          <a:lstStyle/>
          <a:p>
            <a:pPr algn="r"/>
            <a:r>
              <a:rPr lang="ru-RU" dirty="0" err="1"/>
              <a:t>Залевская</a:t>
            </a:r>
            <a:r>
              <a:rPr lang="ru-RU" dirty="0"/>
              <a:t> Ольга Степановна, учитель</a:t>
            </a:r>
          </a:p>
          <a:p>
            <a:pPr algn="r"/>
            <a:r>
              <a:rPr lang="ru-RU" dirty="0"/>
              <a:t> ГБОУ школа №7</a:t>
            </a:r>
          </a:p>
          <a:p>
            <a:pPr algn="r"/>
            <a:r>
              <a:rPr lang="ru-RU" dirty="0"/>
              <a:t>Красносельского района г. Санкт – Петербурга</a:t>
            </a:r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4361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708" y="514350"/>
            <a:ext cx="11994291" cy="1338898"/>
          </a:xfrm>
        </p:spPr>
        <p:txBody>
          <a:bodyPr/>
          <a:lstStyle/>
          <a:p>
            <a:pPr algn="ctr"/>
            <a:r>
              <a:rPr lang="ru-RU" sz="5400" dirty="0"/>
              <a:t>Структура СИПР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6194068"/>
              </p:ext>
            </p:extLst>
          </p:nvPr>
        </p:nvGraphicFramePr>
        <p:xfrm>
          <a:off x="1103312" y="2222500"/>
          <a:ext cx="8946541" cy="40258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8129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946" y="581024"/>
            <a:ext cx="11986053" cy="1590675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        Специальная индивидуальная</a:t>
            </a:r>
            <a:br>
              <a:rPr lang="ru-RU" sz="4800" dirty="0"/>
            </a:br>
            <a:r>
              <a:rPr lang="ru-RU" sz="4800" dirty="0"/>
              <a:t>программа развития</a:t>
            </a:r>
          </a:p>
        </p:txBody>
      </p:sp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56F0B1A3-9B38-4445-9B72-853F821704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7455330"/>
              </p:ext>
            </p:extLst>
          </p:nvPr>
        </p:nvGraphicFramePr>
        <p:xfrm>
          <a:off x="1103312" y="2286000"/>
          <a:ext cx="8946541" cy="431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33546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EE221B-B998-4060-A81B-7E370449D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996" y="624110"/>
            <a:ext cx="12019004" cy="1280890"/>
          </a:xfrm>
        </p:spPr>
        <p:txBody>
          <a:bodyPr/>
          <a:lstStyle/>
          <a:p>
            <a:pPr algn="ctr"/>
            <a:r>
              <a:rPr lang="ru-RU" sz="5400" dirty="0">
                <a:solidFill>
                  <a:prstClr val="black">
                    <a:lumMod val="85000"/>
                    <a:lumOff val="15000"/>
                  </a:prstClr>
                </a:solidFill>
              </a:rPr>
              <a:t>Источники:</a:t>
            </a:r>
            <a:endParaRPr lang="ru-RU" dirty="0"/>
          </a:p>
        </p:txBody>
      </p:sp>
      <p:pic>
        <p:nvPicPr>
          <p:cNvPr id="11" name="Рисунок 10">
            <a:hlinkClick r:id="rId2"/>
            <a:extLst>
              <a:ext uri="{FF2B5EF4-FFF2-40B4-BE49-F238E27FC236}">
                <a16:creationId xmlns:a16="http://schemas.microsoft.com/office/drawing/2014/main" id="{05F8DF8E-6875-40F4-B4D0-1E60B6DCC0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1414" y="1631926"/>
            <a:ext cx="3415322" cy="4282097"/>
          </a:xfrm>
          <a:prstGeom prst="rect">
            <a:avLst/>
          </a:prstGeom>
        </p:spPr>
      </p:pic>
      <p:sp>
        <p:nvSpPr>
          <p:cNvPr id="12" name="Rectangle 1">
            <a:extLst>
              <a:ext uri="{FF2B5EF4-FFF2-40B4-BE49-F238E27FC236}">
                <a16:creationId xmlns:a16="http://schemas.microsoft.com/office/drawing/2014/main" id="{2D688C3D-C39B-404C-9842-DA58A3201B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678895" y="1631926"/>
            <a:ext cx="4710446" cy="480131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ФГОС образования обучающихся с умственной отсталостью (интеллектуальными нарушениями)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Федеральные государственные образовательные стандарты</a:t>
            </a: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Учебно-методический комплекс. Приложения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rgbClr val="1155C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Учебно-методический комплекс. Пояснительная записка</a:t>
            </a: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1155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Инфоурок</a:t>
            </a: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АЛЬМАНАХ Института коррекционной педагогики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793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5651" y="384663"/>
            <a:ext cx="8155970" cy="1194054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Дети с ограниченными возможностями здоровья - многочисленная категория и разнородная по своему составу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4532920"/>
              </p:ext>
            </p:extLst>
          </p:nvPr>
        </p:nvGraphicFramePr>
        <p:xfrm>
          <a:off x="1287950" y="1693009"/>
          <a:ext cx="8946541" cy="4203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0566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900" y="438150"/>
            <a:ext cx="11976100" cy="22034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dirty="0"/>
              <a:t>  Цель обучения в рамках </a:t>
            </a:r>
            <a:br>
              <a:rPr lang="ru-RU" sz="5400" dirty="0"/>
            </a:br>
            <a:r>
              <a:rPr lang="ru-RU" sz="5400" dirty="0"/>
              <a:t>ФГОС НОО ОВЗ, </a:t>
            </a:r>
            <a:br>
              <a:rPr lang="ru-RU" sz="5400" dirty="0"/>
            </a:br>
            <a:r>
              <a:rPr lang="ru-RU" sz="5400" dirty="0"/>
              <a:t>ФГОС ОО УО</a:t>
            </a:r>
            <a:r>
              <a:rPr lang="ru-RU" dirty="0"/>
              <a:t> </a:t>
            </a:r>
            <a:br>
              <a:rPr lang="ru-RU" dirty="0"/>
            </a:br>
            <a:r>
              <a:rPr lang="ru-RU" sz="2800" dirty="0"/>
              <a:t>(интеллектуальными нарушениями)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12E0DC4-E154-417F-9AAB-134AD2EA04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5576324"/>
              </p:ext>
            </p:extLst>
          </p:nvPr>
        </p:nvGraphicFramePr>
        <p:xfrm>
          <a:off x="1604759" y="4216401"/>
          <a:ext cx="9825242" cy="2031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43220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1" y="635000"/>
            <a:ext cx="11963399" cy="214477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dirty="0"/>
              <a:t>Что такое </a:t>
            </a:r>
            <a:br>
              <a:rPr lang="ru-RU" sz="5400" dirty="0"/>
            </a:br>
            <a:r>
              <a:rPr lang="ru-RU" sz="5400" dirty="0"/>
              <a:t>специальная индивидуальная программа развития (СИПР)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065618"/>
              </p:ext>
            </p:extLst>
          </p:nvPr>
        </p:nvGraphicFramePr>
        <p:xfrm>
          <a:off x="1569304" y="3817815"/>
          <a:ext cx="8946541" cy="2412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92626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232" y="523876"/>
            <a:ext cx="12010767" cy="1116648"/>
          </a:xfrm>
        </p:spPr>
        <p:txBody>
          <a:bodyPr/>
          <a:lstStyle/>
          <a:p>
            <a:pPr algn="ctr"/>
            <a:r>
              <a:rPr lang="ru-RU" sz="5400" dirty="0"/>
              <a:t>Цель </a:t>
            </a:r>
            <a:r>
              <a:rPr lang="ru-RU" sz="5400" dirty="0" err="1"/>
              <a:t>СИПРа</a:t>
            </a:r>
            <a:endParaRPr lang="ru-RU" sz="54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BA8A8829-B69C-4C44-BECF-22BA75EB60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3137365"/>
              </p:ext>
            </p:extLst>
          </p:nvPr>
        </p:nvGraphicFramePr>
        <p:xfrm>
          <a:off x="1850043" y="2500923"/>
          <a:ext cx="9013342" cy="37474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85825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232" y="461062"/>
            <a:ext cx="12010768" cy="1320800"/>
          </a:xfrm>
        </p:spPr>
        <p:txBody>
          <a:bodyPr/>
          <a:lstStyle/>
          <a:p>
            <a:pPr algn="ctr"/>
            <a:r>
              <a:rPr lang="ru-RU" sz="5400" dirty="0"/>
              <a:t>Задачи </a:t>
            </a:r>
            <a:r>
              <a:rPr lang="ru-RU" sz="5400" dirty="0" err="1"/>
              <a:t>СИПРа</a:t>
            </a:r>
            <a:endParaRPr lang="ru-RU" sz="54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5911387"/>
              </p:ext>
            </p:extLst>
          </p:nvPr>
        </p:nvGraphicFramePr>
        <p:xfrm>
          <a:off x="1622729" y="1781862"/>
          <a:ext cx="8946541" cy="4546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12730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994" y="474799"/>
            <a:ext cx="12019006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dirty="0"/>
              <a:t>Для каких обучающихся разрабатывается СИПР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5010078"/>
              </p:ext>
            </p:extLst>
          </p:nvPr>
        </p:nvGraphicFramePr>
        <p:xfrm>
          <a:off x="1622729" y="2501900"/>
          <a:ext cx="8946541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69512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946" y="533400"/>
            <a:ext cx="11986053" cy="1319848"/>
          </a:xfrm>
        </p:spPr>
        <p:txBody>
          <a:bodyPr/>
          <a:lstStyle/>
          <a:p>
            <a:pPr algn="ctr"/>
            <a:r>
              <a:rPr lang="ru-RU" sz="5400" dirty="0"/>
              <a:t>Структура СИПР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5082545"/>
              </p:ext>
            </p:extLst>
          </p:nvPr>
        </p:nvGraphicFramePr>
        <p:xfrm>
          <a:off x="1103312" y="2298700"/>
          <a:ext cx="8946541" cy="3949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55568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708" y="533400"/>
            <a:ext cx="11994291" cy="1319848"/>
          </a:xfrm>
        </p:spPr>
        <p:txBody>
          <a:bodyPr/>
          <a:lstStyle/>
          <a:p>
            <a:pPr algn="ctr"/>
            <a:r>
              <a:rPr lang="ru-RU" sz="5400" dirty="0"/>
              <a:t>Структура СИПР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4930963"/>
              </p:ext>
            </p:extLst>
          </p:nvPr>
        </p:nvGraphicFramePr>
        <p:xfrm>
          <a:off x="1103312" y="2032000"/>
          <a:ext cx="8946541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4788589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262</Words>
  <Application>Microsoft Office PowerPoint</Application>
  <PresentationFormat>Широкоэкранный</PresentationFormat>
  <Paragraphs>76</Paragraphs>
  <Slides>12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Легкий дым</vt:lpstr>
      <vt:lpstr>Специальная  индивидуальная программа  развития (СИПР)</vt:lpstr>
      <vt:lpstr>Дети с ограниченными возможностями здоровья - многочисленная категория и разнородная по своему составу</vt:lpstr>
      <vt:lpstr>  Цель обучения в рамках  ФГОС НОО ОВЗ,  ФГОС ОО УО  (интеллектуальными нарушениями)</vt:lpstr>
      <vt:lpstr>Что такое  специальная индивидуальная программа развития (СИПР)</vt:lpstr>
      <vt:lpstr>Цель СИПРа</vt:lpstr>
      <vt:lpstr>Задачи СИПРа</vt:lpstr>
      <vt:lpstr>Для каких обучающихся разрабатывается СИПР</vt:lpstr>
      <vt:lpstr>Структура СИПР</vt:lpstr>
      <vt:lpstr>Структура СИПР</vt:lpstr>
      <vt:lpstr>Структура СИПР</vt:lpstr>
      <vt:lpstr>        Специальная индивидуальная программа развития</vt:lpstr>
      <vt:lpstr>Источники: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Специальная  индивидуальная программа  развития</dc:title>
  <dc:creator>Olga</dc:creator>
  <cp:lastModifiedBy>Olga</cp:lastModifiedBy>
  <cp:revision>38</cp:revision>
  <dcterms:created xsi:type="dcterms:W3CDTF">2017-05-21T18:41:46Z</dcterms:created>
  <dcterms:modified xsi:type="dcterms:W3CDTF">2019-09-24T15:25:36Z</dcterms:modified>
</cp:coreProperties>
</file>