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82" r:id="rId11"/>
    <p:sldId id="267" r:id="rId12"/>
    <p:sldId id="269" r:id="rId13"/>
    <p:sldId id="270" r:id="rId14"/>
    <p:sldId id="283" r:id="rId15"/>
    <p:sldId id="265" r:id="rId16"/>
    <p:sldId id="268" r:id="rId17"/>
    <p:sldId id="271" r:id="rId18"/>
    <p:sldId id="266" r:id="rId19"/>
    <p:sldId id="272" r:id="rId20"/>
    <p:sldId id="284" r:id="rId21"/>
    <p:sldId id="285" r:id="rId22"/>
    <p:sldId id="286" r:id="rId23"/>
    <p:sldId id="287" r:id="rId24"/>
    <p:sldId id="273" r:id="rId25"/>
    <p:sldId id="274" r:id="rId26"/>
    <p:sldId id="288" r:id="rId27"/>
    <p:sldId id="291" r:id="rId28"/>
    <p:sldId id="292" r:id="rId29"/>
    <p:sldId id="289" r:id="rId30"/>
    <p:sldId id="290" r:id="rId31"/>
    <p:sldId id="275" r:id="rId32"/>
    <p:sldId id="276" r:id="rId33"/>
    <p:sldId id="278" r:id="rId34"/>
    <p:sldId id="279" r:id="rId35"/>
    <p:sldId id="280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61748-1121-4EBF-92FF-3014709A31DE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BEB1199-9429-46FE-8683-FBCEC36913C0}">
      <dgm:prSet phldrT="[Текст]"/>
      <dgm:spPr/>
      <dgm:t>
        <a:bodyPr/>
        <a:lstStyle/>
        <a:p>
          <a:r>
            <a:rPr lang="ru-RU" dirty="0" smtClean="0"/>
            <a:t>Галстук- бабочка</a:t>
          </a:r>
          <a:endParaRPr lang="ru-RU" dirty="0"/>
        </a:p>
      </dgm:t>
    </dgm:pt>
    <dgm:pt modelId="{772E6FCA-EEED-494E-BEE4-A9303E82F60E}" type="parTrans" cxnId="{099B1331-C2A0-4EF5-947A-BD527F8C67E8}">
      <dgm:prSet/>
      <dgm:spPr/>
      <dgm:t>
        <a:bodyPr/>
        <a:lstStyle/>
        <a:p>
          <a:endParaRPr lang="ru-RU"/>
        </a:p>
      </dgm:t>
    </dgm:pt>
    <dgm:pt modelId="{3682279A-32FE-4360-9038-571299D6E6FF}" type="sibTrans" cxnId="{099B1331-C2A0-4EF5-947A-BD527F8C67E8}">
      <dgm:prSet/>
      <dgm:spPr/>
      <dgm:t>
        <a:bodyPr/>
        <a:lstStyle/>
        <a:p>
          <a:endParaRPr lang="ru-RU"/>
        </a:p>
      </dgm:t>
    </dgm:pt>
    <dgm:pt modelId="{FCA934FE-D31B-4FE1-9A55-6C6927F4EE1C}">
      <dgm:prSet phldrT="[Текст]"/>
      <dgm:spPr/>
      <dgm:t>
        <a:bodyPr/>
        <a:lstStyle/>
        <a:p>
          <a:r>
            <a:rPr lang="ru-RU" dirty="0" smtClean="0"/>
            <a:t>Самовяз</a:t>
          </a:r>
          <a:endParaRPr lang="ru-RU" dirty="0"/>
        </a:p>
      </dgm:t>
    </dgm:pt>
    <dgm:pt modelId="{48AC0751-6539-4511-A445-7C2D5DE2CA42}" type="parTrans" cxnId="{BF1CFC4B-2DBB-40BC-AC83-CF6A1E6AE0AE}">
      <dgm:prSet/>
      <dgm:spPr/>
      <dgm:t>
        <a:bodyPr/>
        <a:lstStyle/>
        <a:p>
          <a:endParaRPr lang="ru-RU"/>
        </a:p>
      </dgm:t>
    </dgm:pt>
    <dgm:pt modelId="{4E5DB66B-C177-4ED2-9288-92E046210FBA}" type="sibTrans" cxnId="{BF1CFC4B-2DBB-40BC-AC83-CF6A1E6AE0AE}">
      <dgm:prSet/>
      <dgm:spPr/>
      <dgm:t>
        <a:bodyPr/>
        <a:lstStyle/>
        <a:p>
          <a:endParaRPr lang="ru-RU"/>
        </a:p>
      </dgm:t>
    </dgm:pt>
    <dgm:pt modelId="{2B9905CE-1D9A-46F4-87F8-2618BACD4F54}">
      <dgm:prSet phldrT="[Текст]"/>
      <dgm:spPr/>
      <dgm:t>
        <a:bodyPr/>
        <a:lstStyle/>
        <a:p>
          <a:r>
            <a:rPr lang="ru-RU" dirty="0" smtClean="0"/>
            <a:t>Статичная</a:t>
          </a:r>
          <a:endParaRPr lang="ru-RU" dirty="0"/>
        </a:p>
      </dgm:t>
    </dgm:pt>
    <dgm:pt modelId="{ACA0FF2B-F744-4EEF-806E-AA809E67CB7E}" type="parTrans" cxnId="{41C69496-7355-4F42-8788-FBCBBDF55B2C}">
      <dgm:prSet/>
      <dgm:spPr/>
      <dgm:t>
        <a:bodyPr/>
        <a:lstStyle/>
        <a:p>
          <a:endParaRPr lang="ru-RU"/>
        </a:p>
      </dgm:t>
    </dgm:pt>
    <dgm:pt modelId="{68A37BEB-6B87-49CA-B7C2-DF6F88E3925E}" type="sibTrans" cxnId="{41C69496-7355-4F42-8788-FBCBBDF55B2C}">
      <dgm:prSet/>
      <dgm:spPr/>
      <dgm:t>
        <a:bodyPr/>
        <a:lstStyle/>
        <a:p>
          <a:endParaRPr lang="ru-RU"/>
        </a:p>
      </dgm:t>
    </dgm:pt>
    <dgm:pt modelId="{532EFB06-8F94-4ED9-8B09-6C97200270C1}" type="pres">
      <dgm:prSet presAssocID="{FCA61748-1121-4EBF-92FF-3014709A31D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250E1A-0127-4916-A765-5573F8A8CD53}" type="pres">
      <dgm:prSet presAssocID="{4BEB1199-9429-46FE-8683-FBCEC36913C0}" presName="hierRoot1" presStyleCnt="0"/>
      <dgm:spPr/>
    </dgm:pt>
    <dgm:pt modelId="{AF291E31-ECF4-4A92-A22A-694A13800B94}" type="pres">
      <dgm:prSet presAssocID="{4BEB1199-9429-46FE-8683-FBCEC36913C0}" presName="composite" presStyleCnt="0"/>
      <dgm:spPr/>
    </dgm:pt>
    <dgm:pt modelId="{E5725D75-80D2-4941-96E6-BE757C8D7D86}" type="pres">
      <dgm:prSet presAssocID="{4BEB1199-9429-46FE-8683-FBCEC36913C0}" presName="background" presStyleLbl="node0" presStyleIdx="0" presStyleCnt="1"/>
      <dgm:spPr/>
    </dgm:pt>
    <dgm:pt modelId="{11CB45FD-2A1E-4CE6-B418-48C889E9EEEA}" type="pres">
      <dgm:prSet presAssocID="{4BEB1199-9429-46FE-8683-FBCEC36913C0}" presName="text" presStyleLbl="fgAcc0" presStyleIdx="0" presStyleCnt="1" custLinFactNeighborX="-14865" custLinFactNeighborY="-121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13CFA9-BCF4-4574-AA9A-C09747B17FDD}" type="pres">
      <dgm:prSet presAssocID="{4BEB1199-9429-46FE-8683-FBCEC36913C0}" presName="hierChild2" presStyleCnt="0"/>
      <dgm:spPr/>
    </dgm:pt>
    <dgm:pt modelId="{E4615700-5FF1-4487-A6C5-E127C8F0909F}" type="pres">
      <dgm:prSet presAssocID="{48AC0751-6539-4511-A445-7C2D5DE2CA4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88B2378-EC13-4865-807F-C990BAF228F9}" type="pres">
      <dgm:prSet presAssocID="{FCA934FE-D31B-4FE1-9A55-6C6927F4EE1C}" presName="hierRoot2" presStyleCnt="0"/>
      <dgm:spPr/>
    </dgm:pt>
    <dgm:pt modelId="{BE0478B5-896B-48BD-8B1F-53C47AED811D}" type="pres">
      <dgm:prSet presAssocID="{FCA934FE-D31B-4FE1-9A55-6C6927F4EE1C}" presName="composite2" presStyleCnt="0"/>
      <dgm:spPr/>
    </dgm:pt>
    <dgm:pt modelId="{5A67AF55-5C3F-4367-B9DE-340730F5CE11}" type="pres">
      <dgm:prSet presAssocID="{FCA934FE-D31B-4FE1-9A55-6C6927F4EE1C}" presName="background2" presStyleLbl="node2" presStyleIdx="0" presStyleCnt="2"/>
      <dgm:spPr/>
    </dgm:pt>
    <dgm:pt modelId="{89C25A54-B0D8-4DF1-9105-2F8B3F46DB38}" type="pres">
      <dgm:prSet presAssocID="{FCA934FE-D31B-4FE1-9A55-6C6927F4EE1C}" presName="text2" presStyleLbl="fgAcc2" presStyleIdx="0" presStyleCnt="2" custLinFactNeighborX="-39445" custLinFactNeighborY="-90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A7415E-DEAD-4251-AE65-56D1D9F8B416}" type="pres">
      <dgm:prSet presAssocID="{FCA934FE-D31B-4FE1-9A55-6C6927F4EE1C}" presName="hierChild3" presStyleCnt="0"/>
      <dgm:spPr/>
    </dgm:pt>
    <dgm:pt modelId="{DE537D28-378A-4FE3-8451-966B143016BC}" type="pres">
      <dgm:prSet presAssocID="{ACA0FF2B-F744-4EEF-806E-AA809E67CB7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48578F6-E04A-4F67-95CD-FDC9902B320F}" type="pres">
      <dgm:prSet presAssocID="{2B9905CE-1D9A-46F4-87F8-2618BACD4F54}" presName="hierRoot2" presStyleCnt="0"/>
      <dgm:spPr/>
    </dgm:pt>
    <dgm:pt modelId="{881B0E79-BB82-4839-ACDA-5548BA61E298}" type="pres">
      <dgm:prSet presAssocID="{2B9905CE-1D9A-46F4-87F8-2618BACD4F54}" presName="composite2" presStyleCnt="0"/>
      <dgm:spPr/>
    </dgm:pt>
    <dgm:pt modelId="{3A96C097-59F7-46EC-AB60-984A457DF430}" type="pres">
      <dgm:prSet presAssocID="{2B9905CE-1D9A-46F4-87F8-2618BACD4F54}" presName="background2" presStyleLbl="node2" presStyleIdx="1" presStyleCnt="2"/>
      <dgm:spPr/>
    </dgm:pt>
    <dgm:pt modelId="{019FE01F-A037-412A-B7F4-A3045FCFAEF8}" type="pres">
      <dgm:prSet presAssocID="{2B9905CE-1D9A-46F4-87F8-2618BACD4F54}" presName="text2" presStyleLbl="fgAcc2" presStyleIdx="1" presStyleCnt="2" custLinFactNeighborX="6850" custLinFactNeighborY="-7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C5FE52-70C7-4DCB-8960-31E79ACFDBAF}" type="pres">
      <dgm:prSet presAssocID="{2B9905CE-1D9A-46F4-87F8-2618BACD4F54}" presName="hierChild3" presStyleCnt="0"/>
      <dgm:spPr/>
    </dgm:pt>
  </dgm:ptLst>
  <dgm:cxnLst>
    <dgm:cxn modelId="{099B1331-C2A0-4EF5-947A-BD527F8C67E8}" srcId="{FCA61748-1121-4EBF-92FF-3014709A31DE}" destId="{4BEB1199-9429-46FE-8683-FBCEC36913C0}" srcOrd="0" destOrd="0" parTransId="{772E6FCA-EEED-494E-BEE4-A9303E82F60E}" sibTransId="{3682279A-32FE-4360-9038-571299D6E6FF}"/>
    <dgm:cxn modelId="{BF1CFC4B-2DBB-40BC-AC83-CF6A1E6AE0AE}" srcId="{4BEB1199-9429-46FE-8683-FBCEC36913C0}" destId="{FCA934FE-D31B-4FE1-9A55-6C6927F4EE1C}" srcOrd="0" destOrd="0" parTransId="{48AC0751-6539-4511-A445-7C2D5DE2CA42}" sibTransId="{4E5DB66B-C177-4ED2-9288-92E046210FBA}"/>
    <dgm:cxn modelId="{A6AD1D6D-9020-4334-9CCA-055ECAD3A8A4}" type="presOf" srcId="{ACA0FF2B-F744-4EEF-806E-AA809E67CB7E}" destId="{DE537D28-378A-4FE3-8451-966B143016BC}" srcOrd="0" destOrd="0" presId="urn:microsoft.com/office/officeart/2005/8/layout/hierarchy1"/>
    <dgm:cxn modelId="{D5B0811D-9DCC-429C-812C-4FB7E2390DE9}" type="presOf" srcId="{FCA61748-1121-4EBF-92FF-3014709A31DE}" destId="{532EFB06-8F94-4ED9-8B09-6C97200270C1}" srcOrd="0" destOrd="0" presId="urn:microsoft.com/office/officeart/2005/8/layout/hierarchy1"/>
    <dgm:cxn modelId="{66B56DF2-1658-4FB6-9BA7-F399CA2FA769}" type="presOf" srcId="{4BEB1199-9429-46FE-8683-FBCEC36913C0}" destId="{11CB45FD-2A1E-4CE6-B418-48C889E9EEEA}" srcOrd="0" destOrd="0" presId="urn:microsoft.com/office/officeart/2005/8/layout/hierarchy1"/>
    <dgm:cxn modelId="{DC3A1F16-DB4D-4D40-B60A-F2E465FA3657}" type="presOf" srcId="{48AC0751-6539-4511-A445-7C2D5DE2CA42}" destId="{E4615700-5FF1-4487-A6C5-E127C8F0909F}" srcOrd="0" destOrd="0" presId="urn:microsoft.com/office/officeart/2005/8/layout/hierarchy1"/>
    <dgm:cxn modelId="{657F7A15-4564-4D42-B8CF-2118D483D698}" type="presOf" srcId="{2B9905CE-1D9A-46F4-87F8-2618BACD4F54}" destId="{019FE01F-A037-412A-B7F4-A3045FCFAEF8}" srcOrd="0" destOrd="0" presId="urn:microsoft.com/office/officeart/2005/8/layout/hierarchy1"/>
    <dgm:cxn modelId="{230DE4CD-D7D8-481A-8E03-7BFC04C2028A}" type="presOf" srcId="{FCA934FE-D31B-4FE1-9A55-6C6927F4EE1C}" destId="{89C25A54-B0D8-4DF1-9105-2F8B3F46DB38}" srcOrd="0" destOrd="0" presId="urn:microsoft.com/office/officeart/2005/8/layout/hierarchy1"/>
    <dgm:cxn modelId="{41C69496-7355-4F42-8788-FBCBBDF55B2C}" srcId="{4BEB1199-9429-46FE-8683-FBCEC36913C0}" destId="{2B9905CE-1D9A-46F4-87F8-2618BACD4F54}" srcOrd="1" destOrd="0" parTransId="{ACA0FF2B-F744-4EEF-806E-AA809E67CB7E}" sibTransId="{68A37BEB-6B87-49CA-B7C2-DF6F88E3925E}"/>
    <dgm:cxn modelId="{F012876D-2079-4B03-9C99-D147D22F8D04}" type="presParOf" srcId="{532EFB06-8F94-4ED9-8B09-6C97200270C1}" destId="{9C250E1A-0127-4916-A765-5573F8A8CD53}" srcOrd="0" destOrd="0" presId="urn:microsoft.com/office/officeart/2005/8/layout/hierarchy1"/>
    <dgm:cxn modelId="{7AC9BE9C-A2F3-4E86-A496-B1CABA56A687}" type="presParOf" srcId="{9C250E1A-0127-4916-A765-5573F8A8CD53}" destId="{AF291E31-ECF4-4A92-A22A-694A13800B94}" srcOrd="0" destOrd="0" presId="urn:microsoft.com/office/officeart/2005/8/layout/hierarchy1"/>
    <dgm:cxn modelId="{C4ACD289-68B8-4D71-8909-E12AC90FD946}" type="presParOf" srcId="{AF291E31-ECF4-4A92-A22A-694A13800B94}" destId="{E5725D75-80D2-4941-96E6-BE757C8D7D86}" srcOrd="0" destOrd="0" presId="urn:microsoft.com/office/officeart/2005/8/layout/hierarchy1"/>
    <dgm:cxn modelId="{28991968-4FD1-46F3-9935-F73AFF2FDB2A}" type="presParOf" srcId="{AF291E31-ECF4-4A92-A22A-694A13800B94}" destId="{11CB45FD-2A1E-4CE6-B418-48C889E9EEEA}" srcOrd="1" destOrd="0" presId="urn:microsoft.com/office/officeart/2005/8/layout/hierarchy1"/>
    <dgm:cxn modelId="{7C096B01-47ED-4EF6-83CF-77824A48F586}" type="presParOf" srcId="{9C250E1A-0127-4916-A765-5573F8A8CD53}" destId="{C013CFA9-BCF4-4574-AA9A-C09747B17FDD}" srcOrd="1" destOrd="0" presId="urn:microsoft.com/office/officeart/2005/8/layout/hierarchy1"/>
    <dgm:cxn modelId="{BA000591-32C5-4E0B-8FC3-442F182C8ABD}" type="presParOf" srcId="{C013CFA9-BCF4-4574-AA9A-C09747B17FDD}" destId="{E4615700-5FF1-4487-A6C5-E127C8F0909F}" srcOrd="0" destOrd="0" presId="urn:microsoft.com/office/officeart/2005/8/layout/hierarchy1"/>
    <dgm:cxn modelId="{EDEF40C4-FC39-4AC1-BCB5-284F899E89B4}" type="presParOf" srcId="{C013CFA9-BCF4-4574-AA9A-C09747B17FDD}" destId="{688B2378-EC13-4865-807F-C990BAF228F9}" srcOrd="1" destOrd="0" presId="urn:microsoft.com/office/officeart/2005/8/layout/hierarchy1"/>
    <dgm:cxn modelId="{D00125C2-DCF7-40A7-AE76-455A0775A6D8}" type="presParOf" srcId="{688B2378-EC13-4865-807F-C990BAF228F9}" destId="{BE0478B5-896B-48BD-8B1F-53C47AED811D}" srcOrd="0" destOrd="0" presId="urn:microsoft.com/office/officeart/2005/8/layout/hierarchy1"/>
    <dgm:cxn modelId="{B622AB56-0F69-49C6-AAA0-ECE1B68A7B75}" type="presParOf" srcId="{BE0478B5-896B-48BD-8B1F-53C47AED811D}" destId="{5A67AF55-5C3F-4367-B9DE-340730F5CE11}" srcOrd="0" destOrd="0" presId="urn:microsoft.com/office/officeart/2005/8/layout/hierarchy1"/>
    <dgm:cxn modelId="{AB2AC03D-2734-47EB-ABC2-6A2B0A7BD922}" type="presParOf" srcId="{BE0478B5-896B-48BD-8B1F-53C47AED811D}" destId="{89C25A54-B0D8-4DF1-9105-2F8B3F46DB38}" srcOrd="1" destOrd="0" presId="urn:microsoft.com/office/officeart/2005/8/layout/hierarchy1"/>
    <dgm:cxn modelId="{67A610D4-41FC-4339-9A04-08B8393C2C3E}" type="presParOf" srcId="{688B2378-EC13-4865-807F-C990BAF228F9}" destId="{EEA7415E-DEAD-4251-AE65-56D1D9F8B416}" srcOrd="1" destOrd="0" presId="urn:microsoft.com/office/officeart/2005/8/layout/hierarchy1"/>
    <dgm:cxn modelId="{0B607D6E-4EB5-41DA-AACF-DD1AE161CD8C}" type="presParOf" srcId="{C013CFA9-BCF4-4574-AA9A-C09747B17FDD}" destId="{DE537D28-378A-4FE3-8451-966B143016BC}" srcOrd="2" destOrd="0" presId="urn:microsoft.com/office/officeart/2005/8/layout/hierarchy1"/>
    <dgm:cxn modelId="{B4A2B2C7-AEA0-42C7-B731-883C8A534F52}" type="presParOf" srcId="{C013CFA9-BCF4-4574-AA9A-C09747B17FDD}" destId="{548578F6-E04A-4F67-95CD-FDC9902B320F}" srcOrd="3" destOrd="0" presId="urn:microsoft.com/office/officeart/2005/8/layout/hierarchy1"/>
    <dgm:cxn modelId="{C33B1E9C-3958-456C-8652-7232B33B6BB9}" type="presParOf" srcId="{548578F6-E04A-4F67-95CD-FDC9902B320F}" destId="{881B0E79-BB82-4839-ACDA-5548BA61E298}" srcOrd="0" destOrd="0" presId="urn:microsoft.com/office/officeart/2005/8/layout/hierarchy1"/>
    <dgm:cxn modelId="{005CBB59-068F-4692-83B8-64A52F2BDF8D}" type="presParOf" srcId="{881B0E79-BB82-4839-ACDA-5548BA61E298}" destId="{3A96C097-59F7-46EC-AB60-984A457DF430}" srcOrd="0" destOrd="0" presId="urn:microsoft.com/office/officeart/2005/8/layout/hierarchy1"/>
    <dgm:cxn modelId="{2E8E1EFD-3A47-4046-BA56-C739B55B4564}" type="presParOf" srcId="{881B0E79-BB82-4839-ACDA-5548BA61E298}" destId="{019FE01F-A037-412A-B7F4-A3045FCFAEF8}" srcOrd="1" destOrd="0" presId="urn:microsoft.com/office/officeart/2005/8/layout/hierarchy1"/>
    <dgm:cxn modelId="{942D7EA0-0A12-44BF-BD74-CD74C496B1C5}" type="presParOf" srcId="{548578F6-E04A-4F67-95CD-FDC9902B320F}" destId="{7FC5FE52-70C7-4DCB-8960-31E79ACFDBA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BFE7A-17AF-432C-BCE3-5E26C1116F0D}" type="doc">
      <dgm:prSet loTypeId="urn:microsoft.com/office/officeart/2005/8/layout/radial1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64E7570-B64C-425B-8DD3-DDA6402A55DB}" type="pres">
      <dgm:prSet presAssocID="{0EEBFE7A-17AF-432C-BCE3-5E26C1116F0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B1B510E-3909-43FC-994E-48E6D4C97D2A}" type="presOf" srcId="{0EEBFE7A-17AF-432C-BCE3-5E26C1116F0D}" destId="{A64E7570-B64C-425B-8DD3-DDA6402A55DB}" srcOrd="0" destOrd="0" presId="urn:microsoft.com/office/officeart/2005/8/layout/radial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37D28-378A-4FE3-8451-966B143016BC}">
      <dsp:nvSpPr>
        <dsp:cNvPr id="0" name=""/>
        <dsp:cNvSpPr/>
      </dsp:nvSpPr>
      <dsp:spPr>
        <a:xfrm>
          <a:off x="3107937" y="1362222"/>
          <a:ext cx="2018414" cy="774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8458"/>
              </a:lnTo>
              <a:lnTo>
                <a:pt x="2018414" y="548458"/>
              </a:lnTo>
              <a:lnTo>
                <a:pt x="2018414" y="774213"/>
              </a:lnTo>
            </a:path>
          </a:pathLst>
        </a:custGeom>
        <a:noFill/>
        <a:ln w="381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615700-5FF1-4487-A6C5-E127C8F0909F}">
      <dsp:nvSpPr>
        <dsp:cNvPr id="0" name=""/>
        <dsp:cNvSpPr/>
      </dsp:nvSpPr>
      <dsp:spPr>
        <a:xfrm>
          <a:off x="1019704" y="1362222"/>
          <a:ext cx="2088232" cy="756804"/>
        </a:xfrm>
        <a:custGeom>
          <a:avLst/>
          <a:gdLst/>
          <a:ahLst/>
          <a:cxnLst/>
          <a:rect l="0" t="0" r="0" b="0"/>
          <a:pathLst>
            <a:path>
              <a:moveTo>
                <a:pt x="2088232" y="0"/>
              </a:moveTo>
              <a:lnTo>
                <a:pt x="2088232" y="531049"/>
              </a:lnTo>
              <a:lnTo>
                <a:pt x="0" y="531049"/>
              </a:lnTo>
              <a:lnTo>
                <a:pt x="0" y="756804"/>
              </a:lnTo>
            </a:path>
          </a:pathLst>
        </a:custGeom>
        <a:noFill/>
        <a:ln w="381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25D75-80D2-4941-96E6-BE757C8D7D86}">
      <dsp:nvSpPr>
        <dsp:cNvPr id="0" name=""/>
        <dsp:cNvSpPr/>
      </dsp:nvSpPr>
      <dsp:spPr>
        <a:xfrm>
          <a:off x="1889472" y="-185228"/>
          <a:ext cx="2436930" cy="1547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B45FD-2A1E-4CE6-B418-48C889E9EEEA}">
      <dsp:nvSpPr>
        <dsp:cNvPr id="0" name=""/>
        <dsp:cNvSpPr/>
      </dsp:nvSpPr>
      <dsp:spPr>
        <a:xfrm>
          <a:off x="2160242" y="72003"/>
          <a:ext cx="2436930" cy="15474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Галстук- бабочка</a:t>
          </a:r>
          <a:endParaRPr lang="ru-RU" sz="3400" kern="1200" dirty="0"/>
        </a:p>
      </dsp:txBody>
      <dsp:txXfrm>
        <a:off x="2205565" y="117326"/>
        <a:ext cx="2346284" cy="1456804"/>
      </dsp:txXfrm>
    </dsp:sp>
    <dsp:sp modelId="{5A67AF55-5C3F-4367-B9DE-340730F5CE11}">
      <dsp:nvSpPr>
        <dsp:cNvPr id="0" name=""/>
        <dsp:cNvSpPr/>
      </dsp:nvSpPr>
      <dsp:spPr>
        <a:xfrm>
          <a:off x="-198760" y="2119026"/>
          <a:ext cx="2436930" cy="1547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25A54-B0D8-4DF1-9105-2F8B3F46DB38}">
      <dsp:nvSpPr>
        <dsp:cNvPr id="0" name=""/>
        <dsp:cNvSpPr/>
      </dsp:nvSpPr>
      <dsp:spPr>
        <a:xfrm>
          <a:off x="72009" y="2376258"/>
          <a:ext cx="2436930" cy="15474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Самовяз</a:t>
          </a:r>
          <a:endParaRPr lang="ru-RU" sz="3400" kern="1200" dirty="0"/>
        </a:p>
      </dsp:txBody>
      <dsp:txXfrm>
        <a:off x="117332" y="2421581"/>
        <a:ext cx="2346284" cy="1456804"/>
      </dsp:txXfrm>
    </dsp:sp>
    <dsp:sp modelId="{3A96C097-59F7-46EC-AB60-984A457DF430}">
      <dsp:nvSpPr>
        <dsp:cNvPr id="0" name=""/>
        <dsp:cNvSpPr/>
      </dsp:nvSpPr>
      <dsp:spPr>
        <a:xfrm>
          <a:off x="3907886" y="2136435"/>
          <a:ext cx="2436930" cy="1547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E01F-A037-412A-B7F4-A3045FCFAEF8}">
      <dsp:nvSpPr>
        <dsp:cNvPr id="0" name=""/>
        <dsp:cNvSpPr/>
      </dsp:nvSpPr>
      <dsp:spPr>
        <a:xfrm>
          <a:off x="4178656" y="2393666"/>
          <a:ext cx="2436930" cy="15474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Статичная</a:t>
          </a:r>
          <a:endParaRPr lang="ru-RU" sz="3400" kern="1200" dirty="0"/>
        </a:p>
      </dsp:txBody>
      <dsp:txXfrm>
        <a:off x="4223979" y="2438989"/>
        <a:ext cx="2346284" cy="1456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3D18-687C-401B-A5D8-69D0AB2C4A8D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8B25E-C45B-48E1-B53A-C1C8A4A9731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9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A17BF-EA44-4613-887A-6A0EC0E4F29B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8D850-E761-4296-A571-307CB2CCF9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48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AD94-D9B3-40D9-AFC2-FF07DC72DB19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20C5E-DF1C-487E-B19D-911DF80608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792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7B75D-64BC-4F03-A2AD-3B4958358B7D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5309-891D-401C-8C6F-89837A9C4A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09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818A-FA69-4110-BA48-65B9538EE9AB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A5371-4C47-43FB-94B9-6C2BC87A22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018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1326F-D823-4BFA-9399-792016F3172D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A5300-BF72-4191-9013-D35F3A103B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17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7849D-BBC5-4CDC-B037-C0814D87EFC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FD6B2-7165-45C3-A232-EEE31F516A17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9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7D963-D08D-4EA6-8762-02BC56A07C11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ACDB4-84C6-4FAA-9025-7D9B414FD9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36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E5CCC-82B0-4CBB-94BE-E78CECA154EF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2D962-C1B8-47D3-9B98-7EFAE1F550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89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61477-1204-42BF-AAE9-90BBC8942834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075608-42A5-456E-A13C-29123822963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F395-2E67-4C09-BDCC-ED9DAA33AE7F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57AE38-272B-4EB3-8F92-7A90E10C80A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7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5CB537-A1A2-4846-B902-497EA74FE861}" type="datetimeFigureOut">
              <a:rPr lang="ru-RU"/>
              <a:pPr>
                <a:defRPr/>
              </a:pPr>
              <a:t>02.09.2019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  <a:latin typeface="Constantia" panose="02030602050306030303" pitchFamily="18" charset="0"/>
              </a:defRPr>
            </a:lvl1pPr>
          </a:lstStyle>
          <a:p>
            <a:fld id="{D6E16F68-5FCA-444D-B637-F8AC859FD6E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25" r:id="rId2"/>
    <p:sldLayoutId id="2147483732" r:id="rId3"/>
    <p:sldLayoutId id="2147483726" r:id="rId4"/>
    <p:sldLayoutId id="2147483733" r:id="rId5"/>
    <p:sldLayoutId id="2147483727" r:id="rId6"/>
    <p:sldLayoutId id="2147483728" r:id="rId7"/>
    <p:sldLayoutId id="2147483734" r:id="rId8"/>
    <p:sldLayoutId id="2147483735" r:id="rId9"/>
    <p:sldLayoutId id="2147483729" r:id="rId10"/>
    <p:sldLayoutId id="214748373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CE116B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AC0C58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CE116B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CE116B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83422" y="4005064"/>
            <a:ext cx="4787900" cy="1151929"/>
          </a:xfrm>
        </p:spPr>
        <p:txBody>
          <a:bodyPr/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Разработала: Петрова М. Ф., учитель МБОУ «СОШ №3»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Усолье-Сибирское Иркутской  области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1052736"/>
            <a:ext cx="5194920" cy="20021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alibri" panose="020F0502020204030204" pitchFamily="34" charset="0"/>
              </a:rPr>
              <a:t>Любимые аксессуары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8196" name="Рисунок 5" descr="DSC_13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3632" r="12283" b="8012"/>
          <a:stretch>
            <a:fillRect/>
          </a:stretch>
        </p:blipFill>
        <p:spPr bwMode="auto">
          <a:xfrm>
            <a:off x="539750" y="981075"/>
            <a:ext cx="3024188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572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Обработка галстука №1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000" dirty="0" smtClean="0">
                <a:latin typeface="Calibri" panose="020F0502020204030204" pitchFamily="34" charset="0"/>
              </a:rPr>
              <a:t>Чертеж модели №1</a:t>
            </a:r>
          </a:p>
          <a:p>
            <a:pPr marL="0" indent="0">
              <a:buNone/>
            </a:pPr>
            <a:endParaRPr lang="ru-RU" altLang="ru-RU" sz="20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642918"/>
            <a:ext cx="8229600" cy="1219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    </a:t>
            </a:r>
            <a:r>
              <a:rPr lang="ru-RU" sz="4700" dirty="0" smtClean="0">
                <a:latin typeface="Calibri" panose="020F0502020204030204" pitchFamily="34" charset="0"/>
              </a:rPr>
              <a:t>Детали кроя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8436" name="Рисунок 3" descr="1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69119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755650" y="3933825"/>
            <a:ext cx="424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ru-RU" altLang="ru-RU" dirty="0">
                <a:latin typeface="Calibri" panose="020F0502020204030204" pitchFamily="34" charset="0"/>
              </a:rPr>
              <a:t>Основная деталь </a:t>
            </a:r>
          </a:p>
          <a:p>
            <a:endParaRPr lang="ru-RU" altLang="ru-RU" dirty="0"/>
          </a:p>
        </p:txBody>
      </p:sp>
      <p:pic>
        <p:nvPicPr>
          <p:cNvPr id="18438" name="Рисунок 5" descr="DSC_16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57700"/>
            <a:ext cx="4608513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3" descr="utg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700213"/>
            <a:ext cx="4392613" cy="473868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19256" cy="198045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</a:t>
            </a:r>
            <a:r>
              <a:rPr lang="ru-RU" dirty="0" smtClean="0">
                <a:latin typeface="Calibri" panose="020F0502020204030204" pitchFamily="34" charset="0"/>
              </a:rPr>
              <a:t>Рациональная раскладка выкройки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    на ткани и раскрой</a:t>
            </a:r>
            <a:br>
              <a:rPr lang="ru-RU" dirty="0" smtClean="0">
                <a:latin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20484" name="Рисунок 4" descr="ul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/>
          <a:stretch>
            <a:fillRect/>
          </a:stretch>
        </p:blipFill>
        <p:spPr bwMode="auto">
          <a:xfrm>
            <a:off x="6084888" y="1125538"/>
            <a:ext cx="19637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3" descr="bowti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989138"/>
            <a:ext cx="7200900" cy="2438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</a:t>
            </a:r>
            <a:r>
              <a:rPr lang="ru-RU" dirty="0" smtClean="0">
                <a:latin typeface="Calibri" panose="020F0502020204030204" pitchFamily="34" charset="0"/>
              </a:rPr>
              <a:t>Последовательность обработки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                    галстука-бабочки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684213" y="1484313"/>
            <a:ext cx="3527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ru-RU" altLang="ru-RU" sz="2000" dirty="0">
                <a:latin typeface="Calibri" panose="020F0502020204030204" pitchFamily="34" charset="0"/>
              </a:rPr>
              <a:t>Модель №1</a:t>
            </a: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2555875" y="4508500"/>
            <a:ext cx="4140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Этапы работы: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0" hangingPunct="0"/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 – Продублировать 2 детали бабочки </a:t>
            </a:r>
            <a:r>
              <a:rPr lang="ru-RU" alt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дублерином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0" hangingPunct="0"/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2 – Обтачать бабочку по всем срезам.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0" hangingPunct="0"/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3 – Вывернуть, </a:t>
            </a:r>
            <a:r>
              <a:rPr lang="ru-RU" alt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приутюжить</a:t>
            </a:r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бабочку,  подшить отверстие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0" hangingPunct="0"/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4 – Завязать, оформив бабочку</a:t>
            </a:r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7192"/>
            <a:ext cx="8229600" cy="3785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Схема завязывания бабочки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56" y="332656"/>
            <a:ext cx="8229600" cy="107518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latin typeface="Calibri" panose="020F0502020204030204" pitchFamily="34" charset="0"/>
              </a:rPr>
              <a:t>Обработка галстука №2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6389" name="Рисунок 4" descr="DSC_13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8" t="54608" r="21088" b="21199"/>
          <a:stretch>
            <a:fillRect/>
          </a:stretch>
        </p:blipFill>
        <p:spPr bwMode="auto">
          <a:xfrm>
            <a:off x="1619672" y="1772816"/>
            <a:ext cx="563096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000" dirty="0" smtClean="0">
                <a:latin typeface="Calibri" panose="020F0502020204030204" pitchFamily="34" charset="0"/>
              </a:rPr>
              <a:t>Чертеж модели №2</a:t>
            </a:r>
          </a:p>
          <a:p>
            <a:pPr marL="0" indent="0">
              <a:buNone/>
            </a:pPr>
            <a:r>
              <a:rPr lang="ru-RU" altLang="ru-RU" dirty="0" smtClean="0">
                <a:latin typeface="Calibri" panose="020F0502020204030204" pitchFamily="34" charset="0"/>
              </a:rPr>
              <a:t>                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latin typeface="Calibri" panose="020F0502020204030204" pitchFamily="34" charset="0"/>
              </a:rPr>
              <a:t>Детали кроя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9460" name="Рисунок 3" descr="Изображение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12875"/>
            <a:ext cx="48958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 descr="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41888"/>
            <a:ext cx="6985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971550" y="2565400"/>
            <a:ext cx="23764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ru-RU" alt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1 – основная деталь</a:t>
            </a:r>
            <a:endParaRPr lang="ru-RU" altLang="ru-RU" sz="2000" dirty="0">
              <a:latin typeface="Calibri" panose="020F0502020204030204" pitchFamily="34" charset="0"/>
            </a:endParaRPr>
          </a:p>
          <a:p>
            <a:pPr eaLnBrk="0" hangingPunct="0"/>
            <a:r>
              <a:rPr lang="ru-RU" alt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2 – центральная часть бабочки</a:t>
            </a:r>
            <a:endParaRPr lang="ru-RU" altLang="ru-RU" sz="2000" dirty="0">
              <a:latin typeface="Calibri" panose="020F0502020204030204" pitchFamily="34" charset="0"/>
            </a:endParaRPr>
          </a:p>
          <a:p>
            <a:pPr eaLnBrk="0" hangingPunct="0"/>
            <a:r>
              <a:rPr lang="ru-RU" alt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3 – ремешок </a:t>
            </a:r>
            <a:endParaRPr lang="ru-RU" altLang="ru-RU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3467100" cy="45720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/>
              <a:t>        </a:t>
            </a:r>
            <a:r>
              <a:rPr lang="ru-RU" altLang="ru-RU" sz="2000" dirty="0" smtClean="0">
                <a:latin typeface="Calibri" panose="020F0502020204030204" pitchFamily="34" charset="0"/>
              </a:rPr>
              <a:t>Этапы работы: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Calibri" panose="020F0502020204030204" pitchFamily="34" charset="0"/>
              </a:rPr>
              <a:t>1 – Продублировать все детали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Calibri" panose="020F0502020204030204" pitchFamily="34" charset="0"/>
              </a:rPr>
              <a:t>2 – Обтачать детали по все срезам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Calibri" panose="020F0502020204030204" pitchFamily="34" charset="0"/>
              </a:rPr>
              <a:t>3 - Вывернуть, </a:t>
            </a:r>
            <a:r>
              <a:rPr lang="ru-RU" altLang="ru-RU" sz="2000" dirty="0" err="1" smtClean="0">
                <a:latin typeface="Calibri" panose="020F0502020204030204" pitchFamily="34" charset="0"/>
              </a:rPr>
              <a:t>приутюжить</a:t>
            </a:r>
            <a:r>
              <a:rPr lang="ru-RU" altLang="ru-RU" sz="2000" dirty="0" smtClean="0">
                <a:latin typeface="Calibri" panose="020F0502020204030204" pitchFamily="34" charset="0"/>
              </a:rPr>
              <a:t>, детали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Calibri" panose="020F0502020204030204" pitchFamily="34" charset="0"/>
              </a:rPr>
              <a:t>4 – Соединить все детали, на концах  ремешка </a:t>
            </a:r>
            <a:r>
              <a:rPr lang="ru-RU" altLang="ru-RU" sz="2000" dirty="0" smtClean="0">
                <a:latin typeface="Calibri" panose="020F0502020204030204" pitchFamily="34" charset="0"/>
              </a:rPr>
              <a:t>настрочить</a:t>
            </a:r>
            <a:r>
              <a:rPr lang="ru-RU" altLang="ru-RU" sz="2000" dirty="0" smtClean="0">
                <a:latin typeface="Calibri" panose="020F0502020204030204" pitchFamily="34" charset="0"/>
              </a:rPr>
              <a:t> </a:t>
            </a:r>
            <a:r>
              <a:rPr lang="ru-RU" altLang="ru-RU" sz="2000" dirty="0" smtClean="0">
                <a:latin typeface="Calibri" panose="020F0502020204030204" pitchFamily="34" charset="0"/>
              </a:rPr>
              <a:t>застежку-липучку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 smtClean="0"/>
          </a:p>
          <a:p>
            <a:endParaRPr lang="ru-RU" altLang="ru-RU" sz="20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latin typeface="Calibri" panose="020F0502020204030204" pitchFamily="34" charset="0"/>
              </a:rPr>
              <a:t>Последовательность обработки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 галстука-бабочки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22532" name="Рисунок 3" descr="Безымянныйgrtht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16113"/>
            <a:ext cx="46926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5795963" y="5157788"/>
            <a:ext cx="287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ru-RU" altLang="ru-RU" sz="2000" dirty="0">
                <a:latin typeface="Calibri" panose="020F0502020204030204" pitchFamily="34" charset="0"/>
              </a:rPr>
              <a:t>Модель №2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>
                <a:solidFill>
                  <a:srgbClr val="FFFF00"/>
                </a:solidFill>
              </a:rPr>
              <a:t>               </a:t>
            </a:r>
            <a:r>
              <a:rPr lang="ru-RU" smtClean="0">
                <a:solidFill>
                  <a:schemeClr val="tx1"/>
                </a:solidFill>
              </a:rPr>
              <a:t>Выбор материала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3" descr="DSC_13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2" y="1524000"/>
            <a:ext cx="297711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4948" y="553616"/>
            <a:ext cx="8229600" cy="1219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latin typeface="Calibri" panose="020F0502020204030204" pitchFamily="34" charset="0"/>
              </a:rPr>
              <a:t>Обработка галстука №3</a:t>
            </a:r>
            <a:br>
              <a:rPr lang="ru-RU" dirty="0" smtClean="0">
                <a:latin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957521"/>
              </p:ext>
            </p:extLst>
          </p:nvPr>
        </p:nvGraphicFramePr>
        <p:xfrm>
          <a:off x="1979712" y="1772816"/>
          <a:ext cx="54006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1"/>
          <p:cNvSpPr>
            <a:spLocks noGrp="1"/>
          </p:cNvSpPr>
          <p:nvPr>
            <p:ph idx="1"/>
          </p:nvPr>
        </p:nvSpPr>
        <p:spPr>
          <a:xfrm>
            <a:off x="3995738" y="549275"/>
            <a:ext cx="4413250" cy="2374900"/>
          </a:xfrm>
        </p:spPr>
        <p:txBody>
          <a:bodyPr/>
          <a:lstStyle/>
          <a:p>
            <a:r>
              <a:rPr lang="ru-RU" altLang="ru-RU" sz="2000" smtClean="0"/>
              <a:t>В наше время границы между мужским и женским гардеробом стираются, происходит смешение разных стилей и остается все меньше вещей, носить которые можно только строго в определенном случае. </a:t>
            </a:r>
          </a:p>
        </p:txBody>
      </p:sp>
      <p:pic>
        <p:nvPicPr>
          <p:cNvPr id="9219" name="Рисунок 3" descr="gl__K7T6077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245427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4" descr="9bJ8jIvRuK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27352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971550" y="3573463"/>
            <a:ext cx="34559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ru-RU" altLang="ru-RU"/>
              <a:t>Галстук-бабочка - яркий тому пример. Сегодня, дамы сочетают его с юбкой, а мужчины выбирают оригинальные фасоны, далекие от классических. Теперь это не просто атрибут  аристократов, а романтичная, и порой даже «бунтарская» деталь модного образа.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Calibri" panose="020F0502020204030204" pitchFamily="34" charset="0"/>
              </a:rPr>
              <a:t>Обработка основной детали</a:t>
            </a:r>
            <a:endParaRPr lang="ru-RU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Для этой бабочки на основной ткани отложить длину 50 см, шириной 13 см. Раскроить бабочку.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1. Продублировать основную деталь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2. Сложить деталь вдоль пополам лицевыми сторонами внутрь. Стачать   ш/ш 1 см.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3. Разутюжить шов и вывернуть деталь на лицевую сторону. Расположить шов по середине, </a:t>
            </a:r>
            <a:r>
              <a:rPr lang="ru-RU" sz="2000" dirty="0" err="1" smtClean="0">
                <a:latin typeface="Calibri" panose="020F0502020204030204" pitchFamily="34" charset="0"/>
              </a:rPr>
              <a:t>приутюжить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4. От сгиба основной детали отмерить 12 см. Провести вертикаль. По ней проложить строчку поперек. Получили первое кольцо.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5. Затем стачать концы основной детали ш/ш 1 см.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6. Разутюжить шов. Получили второе кольцо. </a:t>
            </a:r>
            <a:r>
              <a:rPr lang="ru-RU" sz="2000" dirty="0" err="1" smtClean="0">
                <a:latin typeface="Calibri" panose="020F0502020204030204" pitchFamily="34" charset="0"/>
              </a:rPr>
              <a:t>Приутюжить</a:t>
            </a:r>
            <a:r>
              <a:rPr lang="ru-RU" sz="2000" dirty="0" smtClean="0">
                <a:latin typeface="Calibri" panose="020F0502020204030204" pitchFamily="34" charset="0"/>
              </a:rPr>
              <a:t> вместе два кольца.</a:t>
            </a:r>
          </a:p>
          <a:p>
            <a:pPr marL="0" indent="0">
              <a:buNone/>
            </a:pPr>
            <a:r>
              <a:rPr lang="ru-RU" sz="2000" dirty="0" smtClean="0">
                <a:latin typeface="Calibri" panose="020F0502020204030204" pitchFamily="34" charset="0"/>
              </a:rPr>
              <a:t>7. По центру проложить фиксирующую строчку по верх первой</a:t>
            </a:r>
          </a:p>
          <a:p>
            <a:pPr marL="514350" indent="-514350">
              <a:buAutoNum type="arabicPeriod"/>
            </a:pP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634266" cy="25530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3600400" cy="2529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3690090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3653784" cy="2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1" y="788987"/>
            <a:ext cx="3521745" cy="24740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88987"/>
            <a:ext cx="3573718" cy="2510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6" y="3645024"/>
            <a:ext cx="3587587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39" y="3645024"/>
            <a:ext cx="3522704" cy="24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1" y="499547"/>
            <a:ext cx="3305721" cy="23222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63" y="499547"/>
            <a:ext cx="3305721" cy="2322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31" y="3212976"/>
            <a:ext cx="4242048" cy="29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6" descr="ajyhdfg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Бабочка №4</a:t>
            </a:r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 Последовательность обработки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7776989" cy="27765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4000"/>
            <a:ext cx="8040265" cy="491270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anose="020F0502020204030204" pitchFamily="34" charset="0"/>
              </a:rPr>
              <a:t>                 Любимый платочек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Calibri" panose="020F0502020204030204" pitchFamily="34" charset="0"/>
              </a:rPr>
              <a:t>                        Чертеж </a:t>
            </a:r>
            <a:r>
              <a:rPr lang="ru-RU" dirty="0" smtClean="0">
                <a:latin typeface="Calibri" panose="020F0502020204030204" pitchFamily="34" charset="0"/>
              </a:rPr>
              <a:t>платка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239460" cy="4572000"/>
          </a:xfrm>
        </p:spPr>
      </p:pic>
    </p:spTree>
    <p:extLst>
      <p:ext uri="{BB962C8B-B14F-4D97-AF65-F5344CB8AC3E}">
        <p14:creationId xmlns:p14="http://schemas.microsoft.com/office/powerpoint/2010/main" val="13219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37248"/>
          </a:xfrm>
        </p:spPr>
        <p:txBody>
          <a:bodyPr anchor="ctr"/>
          <a:lstStyle/>
          <a:p>
            <a:pPr marL="0" indent="0">
              <a:buNone/>
            </a:pPr>
            <a:r>
              <a:rPr lang="ru-RU" sz="2200" dirty="0" smtClean="0">
                <a:latin typeface="Calibri" panose="020F0502020204030204" pitchFamily="34" charset="0"/>
              </a:rPr>
              <a:t>1.  Сложить детали лицевыми сторонами внутрь, обтачать ш/ш </a:t>
            </a:r>
          </a:p>
          <a:p>
            <a:pPr marL="0" indent="0">
              <a:buNone/>
            </a:pPr>
            <a:r>
              <a:rPr lang="ru-RU" sz="2200" dirty="0"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     0,5-0,7 см.</a:t>
            </a:r>
          </a:p>
          <a:p>
            <a:pPr marL="0" indent="0">
              <a:buNone/>
            </a:pPr>
            <a:r>
              <a:rPr lang="ru-RU" sz="2200" dirty="0" smtClean="0">
                <a:latin typeface="Calibri" panose="020F0502020204030204" pitchFamily="34" charset="0"/>
              </a:rPr>
              <a:t>2.  Подрезать в уголках, вывернуть через отверстие на лицевую          </a:t>
            </a:r>
          </a:p>
          <a:p>
            <a:pPr marL="0" indent="0">
              <a:buNone/>
            </a:pPr>
            <a:r>
              <a:rPr lang="ru-RU" sz="2200" dirty="0"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    сторону</a:t>
            </a:r>
          </a:p>
          <a:p>
            <a:pPr marL="0" indent="0">
              <a:buNone/>
            </a:pPr>
            <a:r>
              <a:rPr lang="ru-RU" sz="2200" dirty="0" smtClean="0">
                <a:latin typeface="Calibri" panose="020F0502020204030204" pitchFamily="34" charset="0"/>
              </a:rPr>
              <a:t>3.  </a:t>
            </a:r>
            <a:r>
              <a:rPr lang="ru-RU" sz="2200" dirty="0" err="1" smtClean="0">
                <a:latin typeface="Calibri" panose="020F0502020204030204" pitchFamily="34" charset="0"/>
              </a:rPr>
              <a:t>Приутюжить</a:t>
            </a:r>
            <a:r>
              <a:rPr lang="ru-RU" sz="2200" dirty="0" smtClean="0">
                <a:latin typeface="Calibri" panose="020F0502020204030204" pitchFamily="34" charset="0"/>
              </a:rPr>
              <a:t> платок</a:t>
            </a:r>
          </a:p>
          <a:p>
            <a:pPr marL="0" indent="0">
              <a:buNone/>
            </a:pPr>
            <a:r>
              <a:rPr lang="ru-RU" sz="2200" dirty="0" smtClean="0">
                <a:latin typeface="Calibri" panose="020F0502020204030204" pitchFamily="34" charset="0"/>
              </a:rPr>
              <a:t>4.  Подшить отверстие потайными подшивочными стежками</a:t>
            </a:r>
          </a:p>
          <a:p>
            <a:pPr marL="0" indent="0">
              <a:buNone/>
            </a:pPr>
            <a:r>
              <a:rPr lang="ru-RU" sz="2200" dirty="0" smtClean="0">
                <a:latin typeface="Calibri" panose="020F0502020204030204" pitchFamily="34" charset="0"/>
              </a:rPr>
              <a:t>5.  Конец платка перегнуть на 4 см., закрепить поперечной     </a:t>
            </a:r>
          </a:p>
          <a:p>
            <a:pPr marL="0" indent="0">
              <a:buNone/>
            </a:pPr>
            <a:r>
              <a:rPr lang="ru-RU" sz="2200" dirty="0"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    строчкой. Отверстие будет служить петлей, через которое будем                          </a:t>
            </a:r>
          </a:p>
          <a:p>
            <a:pPr marL="0" indent="0">
              <a:buNone/>
            </a:pPr>
            <a:r>
              <a:rPr lang="ru-RU" sz="2200" dirty="0">
                <a:latin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</a:rPr>
              <a:t>    вдевать концы платка</a:t>
            </a:r>
            <a:endParaRPr lang="ru-RU" sz="2200" dirty="0"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Обработка платка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21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587494" cy="50736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anose="020F0502020204030204" pitchFamily="34" charset="0"/>
              </a:rPr>
              <a:t>         Способы завязывания платка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1"/>
          <p:cNvSpPr>
            <a:spLocks noGrp="1"/>
          </p:cNvSpPr>
          <p:nvPr>
            <p:ph idx="1"/>
          </p:nvPr>
        </p:nvSpPr>
        <p:spPr>
          <a:xfrm>
            <a:off x="539750" y="4868863"/>
            <a:ext cx="8229600" cy="4572000"/>
          </a:xfrm>
        </p:spPr>
        <p:txBody>
          <a:bodyPr/>
          <a:lstStyle/>
          <a:p>
            <a:pPr lvl="1"/>
            <a:r>
              <a:rPr lang="ru-RU" altLang="ru-RU" smtClean="0"/>
              <a:t>«</a:t>
            </a:r>
            <a:r>
              <a:rPr lang="ru-RU" altLang="ru-RU" sz="2800" smtClean="0">
                <a:solidFill>
                  <a:schemeClr val="tx1"/>
                </a:solidFill>
              </a:rPr>
              <a:t>Новое - это хорошо забытое старое»</a:t>
            </a:r>
          </a:p>
          <a:p>
            <a:pPr lvl="1">
              <a:buFont typeface="Wingdings 2" panose="05020102010507070707" pitchFamily="18" charset="2"/>
              <a:buNone/>
            </a:pPr>
            <a:r>
              <a:rPr lang="ru-RU" altLang="ru-RU" i="1" smtClean="0">
                <a:solidFill>
                  <a:schemeClr val="tx1"/>
                </a:solidFill>
              </a:rPr>
              <a:t>                                                   </a:t>
            </a:r>
            <a:r>
              <a:rPr lang="ru-RU" altLang="ru-RU" sz="1800" i="1" smtClean="0">
                <a:solidFill>
                  <a:schemeClr val="tx1"/>
                </a:solidFill>
              </a:rPr>
              <a:t>Роза Бертэн, личная портниха</a:t>
            </a:r>
          </a:p>
          <a:p>
            <a:pPr lvl="1">
              <a:buFont typeface="Wingdings 2" panose="05020102010507070707" pitchFamily="18" charset="2"/>
              <a:buNone/>
            </a:pPr>
            <a:r>
              <a:rPr lang="ru-RU" altLang="ru-RU" sz="1800" i="1" smtClean="0">
                <a:solidFill>
                  <a:schemeClr val="tx1"/>
                </a:solidFill>
              </a:rPr>
              <a:t>                                                       французской королевы Марии-Антуанетты</a:t>
            </a:r>
          </a:p>
          <a:p>
            <a:pPr lvl="1">
              <a:buFont typeface="Wingdings 2" panose="05020102010507070707" pitchFamily="18" charset="2"/>
              <a:buNone/>
            </a:pPr>
            <a:endParaRPr lang="ru-RU" altLang="ru-RU" sz="1800" i="1" smtClean="0"/>
          </a:p>
        </p:txBody>
      </p:sp>
      <p:pic>
        <p:nvPicPr>
          <p:cNvPr id="10244" name="Рисунок 3" descr="content_PicMonkey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69850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8137599" cy="27295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anose="020F0502020204030204" pitchFamily="34" charset="0"/>
              </a:rPr>
              <a:t>          Схемы завязывания платка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Рисунок 3" descr="1332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12875"/>
            <a:ext cx="2857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libri" panose="020F0502020204030204" pitchFamily="34" charset="0"/>
              </a:rPr>
              <a:t>             Разновидности бабочек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875"/>
            <a:ext cx="4327756" cy="4781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Рисунок 3" descr="szDRthyH9z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7169"/>
            <a:ext cx="3348038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DSC_135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2"/>
          <a:stretch>
            <a:fillRect/>
          </a:stretch>
        </p:blipFill>
        <p:spPr bwMode="auto">
          <a:xfrm>
            <a:off x="4499992" y="1387169"/>
            <a:ext cx="379091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>
          <a:xfrm>
            <a:off x="457200" y="1484313"/>
            <a:ext cx="3538538" cy="4537075"/>
          </a:xfrm>
        </p:spPr>
        <p:txBody>
          <a:bodyPr/>
          <a:lstStyle/>
          <a:p>
            <a:r>
              <a:rPr lang="ru-RU" altLang="ru-RU" sz="2000" smtClean="0"/>
              <a:t>Галстук-бабочка, несмотря на свою актуальность в наши дни, остается предметом «из прошлого». Это атрибут эпохи джентльменов. И каждый, кто надевает бабочку, словно окунается в те времена. Таким образом, этот незатейливый аксессуар служит настоящей машиной времени!</a:t>
            </a:r>
          </a:p>
          <a:p>
            <a:endParaRPr lang="ru-RU" altLang="ru-RU" smtClean="0"/>
          </a:p>
        </p:txBody>
      </p:sp>
      <p:pic>
        <p:nvPicPr>
          <p:cNvPr id="29700" name="Рисунок 6" descr="4016044-high-doctor-who-series-7b (евегл1)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6250"/>
            <a:ext cx="4549775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Содержимое 3" descr="galstuk-babochk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12875"/>
            <a:ext cx="7877175" cy="49768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Как завязывать галстук-бабочку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571480"/>
            <a:ext cx="81088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Спасибо за внимание!!!</a:t>
            </a:r>
          </a:p>
        </p:txBody>
      </p:sp>
      <p:pic>
        <p:nvPicPr>
          <p:cNvPr id="31748" name="Рисунок 4" descr="DSC_13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29337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             </a:t>
            </a:r>
            <a:endParaRPr lang="ru-RU" dirty="0"/>
          </a:p>
        </p:txBody>
      </p:sp>
      <p:pic>
        <p:nvPicPr>
          <p:cNvPr id="11268" name="Рисунок 3" descr="PtrqW4cD_8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21997"/>
            <a:ext cx="316706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7" y="1445532"/>
            <a:ext cx="3473526" cy="44317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639451" cy="464343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           </a:t>
            </a:r>
            <a:endParaRPr lang="ru-RU" dirty="0"/>
          </a:p>
        </p:txBody>
      </p:sp>
      <p:pic>
        <p:nvPicPr>
          <p:cNvPr id="12292" name="Рисунок 3" descr="BCIh4zwK_Z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09562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1"/>
          <p:cNvSpPr>
            <a:spLocks noGrp="1"/>
          </p:cNvSpPr>
          <p:nvPr>
            <p:ph idx="1"/>
          </p:nvPr>
        </p:nvSpPr>
        <p:spPr>
          <a:xfrm>
            <a:off x="4427538" y="1773238"/>
            <a:ext cx="4475162" cy="4497387"/>
          </a:xfrm>
        </p:spPr>
        <p:txBody>
          <a:bodyPr/>
          <a:lstStyle/>
          <a:p>
            <a:r>
              <a:rPr lang="ru-RU" altLang="ru-RU" sz="2000" smtClean="0"/>
              <a:t>Несмотря на то, что галстук-бабочка впервые появился среди хорватских наёмников во время прусских войн XVII столетия, привычный нам вид приобрел лишь на заре  </a:t>
            </a:r>
            <a:r>
              <a:rPr lang="en-US" altLang="ru-RU" sz="2000" smtClean="0"/>
              <a:t>XX</a:t>
            </a:r>
            <a:r>
              <a:rPr lang="ru-RU" altLang="ru-RU" sz="2000" smtClean="0"/>
              <a:t> века. В 1904 году во время оперы Джокомо Пуччини «Чиочио-сан» галстук-бабочка украшал шеи оркестровых музыкантов. Эта деталь не осталась без внимания и быстро завоевала любовь широкой публики.</a:t>
            </a:r>
          </a:p>
          <a:p>
            <a:endParaRPr lang="ru-RU" alt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</a:t>
            </a:r>
            <a:r>
              <a:rPr lang="ru-RU" dirty="0" smtClean="0">
                <a:latin typeface="Calibri" panose="020F0502020204030204" pitchFamily="34" charset="0"/>
              </a:rPr>
              <a:t>История галстука-бабочки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3316" name="Рисунок 3" descr="4113057_ch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38115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331640" y="1700808"/>
          <a:ext cx="7211144" cy="406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219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dirty="0" smtClean="0">
                <a:latin typeface="Calibri" panose="020F0502020204030204" pitchFamily="34" charset="0"/>
              </a:rPr>
              <a:t>Разновидности галстука-бабочки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kakie-byvayut-galstuki-babochki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"/>
          <a:stretch>
            <a:fillRect/>
          </a:stretch>
        </p:blipFill>
        <p:spPr bwMode="auto">
          <a:xfrm>
            <a:off x="395541" y="332656"/>
            <a:ext cx="585757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kakie-byvayut-galstuki-babochki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1889" r="2736"/>
          <a:stretch>
            <a:fillRect/>
          </a:stretch>
        </p:blipFill>
        <p:spPr bwMode="auto">
          <a:xfrm>
            <a:off x="2558898" y="3573016"/>
            <a:ext cx="605659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1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Содержимое 3" descr="wedding-bow-ties-for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04813"/>
            <a:ext cx="3889375" cy="2663825"/>
          </a:xfrm>
        </p:spPr>
      </p:pic>
      <p:pic>
        <p:nvPicPr>
          <p:cNvPr id="15364" name="Рисунок 4" descr="bionic-man-bow-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24399" r="3691" b="19101"/>
          <a:stretch>
            <a:fillRect/>
          </a:stretch>
        </p:blipFill>
        <p:spPr bwMode="auto">
          <a:xfrm>
            <a:off x="539750" y="3357563"/>
            <a:ext cx="41036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bowtiepicks_picas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39592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5" descr="hnMIJGaW7CU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822" r="4326" b="14549"/>
          <a:stretch>
            <a:fillRect/>
          </a:stretch>
        </p:blipFill>
        <p:spPr bwMode="auto">
          <a:xfrm>
            <a:off x="323850" y="549275"/>
            <a:ext cx="424815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1257</TotalTime>
  <Words>567</Words>
  <Application>Microsoft Office PowerPoint</Application>
  <PresentationFormat>Экран (4:3)</PresentationFormat>
  <Paragraphs>73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Constantia</vt:lpstr>
      <vt:lpstr>Times New Roman</vt:lpstr>
      <vt:lpstr>Wingdings 2</vt:lpstr>
      <vt:lpstr>Бумажная</vt:lpstr>
      <vt:lpstr>Любимые аксессуары</vt:lpstr>
      <vt:lpstr>Презентация PowerPoint</vt:lpstr>
      <vt:lpstr>Презентация PowerPoint</vt:lpstr>
      <vt:lpstr>                            </vt:lpstr>
      <vt:lpstr>                          </vt:lpstr>
      <vt:lpstr>      История галстука-бабочки</vt:lpstr>
      <vt:lpstr>         Разновидности галстука-бабочки  </vt:lpstr>
      <vt:lpstr>Презентация PowerPoint</vt:lpstr>
      <vt:lpstr>Презентация PowerPoint</vt:lpstr>
      <vt:lpstr>Обработка галстука №1</vt:lpstr>
      <vt:lpstr>                   Детали кроя </vt:lpstr>
      <vt:lpstr>   Рациональная раскладка выкройки         на ткани и раскрой </vt:lpstr>
      <vt:lpstr>       Последовательность обработки                         галстука-бабочки</vt:lpstr>
      <vt:lpstr>Схема завязывания бабочки</vt:lpstr>
      <vt:lpstr>Обработка галстука №2</vt:lpstr>
      <vt:lpstr>Детали кроя</vt:lpstr>
      <vt:lpstr>Последовательность обработки      галстука-бабочки</vt:lpstr>
      <vt:lpstr>               Выбор материала</vt:lpstr>
      <vt:lpstr>Обработка галстука №3 </vt:lpstr>
      <vt:lpstr>Презентация PowerPoint</vt:lpstr>
      <vt:lpstr>Презентация PowerPoint</vt:lpstr>
      <vt:lpstr>Презентация PowerPoint</vt:lpstr>
      <vt:lpstr>Презентация PowerPoint</vt:lpstr>
      <vt:lpstr>Бабочка №4</vt:lpstr>
      <vt:lpstr>  Последовательность обработки</vt:lpstr>
      <vt:lpstr>                 Любимый платочек</vt:lpstr>
      <vt:lpstr>                        Чертеж платка</vt:lpstr>
      <vt:lpstr>Обработка платка</vt:lpstr>
      <vt:lpstr>         Способы завязывания платка</vt:lpstr>
      <vt:lpstr>          Схемы завязывания платка</vt:lpstr>
      <vt:lpstr>             Разновидности бабочек</vt:lpstr>
      <vt:lpstr>Презентация PowerPoint</vt:lpstr>
      <vt:lpstr>Презентация PowerPoint</vt:lpstr>
      <vt:lpstr>Как завязывать галстук-бабочку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“Bow-ties are cool!” «Бабочки – это круто!»</dc:title>
  <dc:creator>Admin</dc:creator>
  <cp:lastModifiedBy>Comp</cp:lastModifiedBy>
  <cp:revision>119</cp:revision>
  <dcterms:created xsi:type="dcterms:W3CDTF">2014-01-31T10:19:53Z</dcterms:created>
  <dcterms:modified xsi:type="dcterms:W3CDTF">2019-09-02T10:24:09Z</dcterms:modified>
</cp:coreProperties>
</file>