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47" autoAdjust="0"/>
    <p:restoredTop sz="94660"/>
  </p:normalViewPr>
  <p:slideViewPr>
    <p:cSldViewPr>
      <p:cViewPr varScale="1">
        <p:scale>
          <a:sx n="53" d="100"/>
          <a:sy n="53" d="100"/>
        </p:scale>
        <p:origin x="-90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1110D-D53C-4D64-8E5A-BC036FFC6E30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7D3206-2A57-4D95-98B2-EB3BF8CDBE6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Возможно</a:t>
            </a:r>
            <a:r>
              <a:rPr lang="en-US" dirty="0" smtClean="0"/>
              <a:t>, </a:t>
            </a:r>
            <a:r>
              <a:rPr lang="ru-RU" dirty="0" smtClean="0"/>
              <a:t>это 9 класс.</a:t>
            </a:r>
            <a:r>
              <a:rPr lang="en-US" dirty="0" smtClean="0"/>
              <a:t>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7D3206-2A57-4D95-98B2-EB3BF8CDBE61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7D3206-2A57-4D95-98B2-EB3BF8CDBE61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5B0-8D4C-4DB1-9C83-4E91D26D9134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90B7-8D69-4CA0-A1C0-715FF1786D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5B0-8D4C-4DB1-9C83-4E91D26D9134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90B7-8D69-4CA0-A1C0-715FF1786D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5B0-8D4C-4DB1-9C83-4E91D26D9134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90B7-8D69-4CA0-A1C0-715FF1786D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5B0-8D4C-4DB1-9C83-4E91D26D9134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90B7-8D69-4CA0-A1C0-715FF1786D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5B0-8D4C-4DB1-9C83-4E91D26D9134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90B7-8D69-4CA0-A1C0-715FF1786D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5B0-8D4C-4DB1-9C83-4E91D26D9134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90B7-8D69-4CA0-A1C0-715FF1786D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5B0-8D4C-4DB1-9C83-4E91D26D9134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90B7-8D69-4CA0-A1C0-715FF1786D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5B0-8D4C-4DB1-9C83-4E91D26D9134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90B7-8D69-4CA0-A1C0-715FF1786D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5B0-8D4C-4DB1-9C83-4E91D26D9134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90B7-8D69-4CA0-A1C0-715FF1786D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5B0-8D4C-4DB1-9C83-4E91D26D9134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90B7-8D69-4CA0-A1C0-715FF1786D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5B0-8D4C-4DB1-9C83-4E91D26D9134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D90B7-8D69-4CA0-A1C0-715FF1786D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D55B0-8D4C-4DB1-9C83-4E91D26D9134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D90B7-8D69-4CA0-A1C0-715FF1786DA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Математические диктанты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 вариант                   4 вариант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495800" cy="5257800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1.Два треугольника подобны, если их стороны пропорциональны.</a:t>
            </a:r>
          </a:p>
          <a:p>
            <a:r>
              <a:rPr lang="ru-RU" dirty="0"/>
              <a:t>2.Отношением двух отрезков называется отношение их длин.</a:t>
            </a:r>
          </a:p>
          <a:p>
            <a:r>
              <a:rPr lang="ru-RU" dirty="0"/>
              <a:t>3.В подобных треугольниках всегда равны углы.</a:t>
            </a:r>
          </a:p>
          <a:p>
            <a:r>
              <a:rPr lang="ru-RU" dirty="0"/>
              <a:t>4.Любые равнобедренные треугольники всегда подобны друг другу.</a:t>
            </a:r>
          </a:p>
          <a:p>
            <a:r>
              <a:rPr lang="ru-RU" dirty="0"/>
              <a:t>5.Подобные фигуры имеют одинаковую форму.</a:t>
            </a:r>
          </a:p>
          <a:p>
            <a:r>
              <a:rPr lang="ru-RU" dirty="0"/>
              <a:t>6.Отношение периметров подобных треугольников равно квадрату коэффициента подобия.</a:t>
            </a:r>
          </a:p>
          <a:p>
            <a:r>
              <a:rPr lang="ru-RU" dirty="0"/>
              <a:t>7.Если в треугольниках два угла равны ,то они подобны.</a:t>
            </a:r>
          </a:p>
          <a:p>
            <a:r>
              <a:rPr lang="ru-RU" dirty="0"/>
              <a:t>8.Любые равносторонние треугольники всегда подобны друг другу.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5257800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1. Стороны подобных треугольников пропорциональны.</a:t>
            </a:r>
          </a:p>
          <a:p>
            <a:r>
              <a:rPr lang="ru-RU" dirty="0"/>
              <a:t>2.Два треугольника подобны, если  их углы равны ,а сходственные стороны пропорциональны.</a:t>
            </a:r>
          </a:p>
          <a:p>
            <a:r>
              <a:rPr lang="ru-RU" dirty="0"/>
              <a:t>3.Любые прямоугольные треугольники подобны друг другу.</a:t>
            </a:r>
          </a:p>
          <a:p>
            <a:r>
              <a:rPr lang="ru-RU" dirty="0"/>
              <a:t>4.Подобные фигуры имеют одинаковые размеры.</a:t>
            </a:r>
          </a:p>
          <a:p>
            <a:r>
              <a:rPr lang="ru-RU" dirty="0"/>
              <a:t>5.Отношение площадей подобных треугольников равно квадрату коэффициента подобия.</a:t>
            </a:r>
          </a:p>
          <a:p>
            <a:r>
              <a:rPr lang="ru-RU" dirty="0"/>
              <a:t>6.Любые равносторонние треугольники подобны друг другу.</a:t>
            </a:r>
          </a:p>
          <a:p>
            <a:r>
              <a:rPr lang="ru-RU" dirty="0"/>
              <a:t>7.В подобных треугольниках всегда равны стороны.</a:t>
            </a:r>
          </a:p>
          <a:p>
            <a:r>
              <a:rPr lang="ru-RU" dirty="0"/>
              <a:t>8.Два равнобедренных треугольника подобны, если угол при вершине одного из них равен углу при вершине другого.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800"/>
          </a:xfrm>
        </p:spPr>
        <p:txBody>
          <a:bodyPr>
            <a:normAutofit fontScale="90000"/>
          </a:bodyPr>
          <a:lstStyle/>
          <a:p>
            <a:r>
              <a:rPr lang="ru-RU" dirty="0"/>
              <a:t>Диктант по теме «Расположение прямых и плоскостей в пространстве».</a:t>
            </a:r>
            <a:br>
              <a:rPr lang="ru-RU" dirty="0"/>
            </a:br>
            <a:r>
              <a:rPr lang="ru-RU" dirty="0" smtClean="0"/>
              <a:t>1 вариант                                  2 вариант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644008" cy="525780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1.Могут ли прямая и плоскость не иметь общих </a:t>
            </a:r>
            <a:r>
              <a:rPr lang="ru-RU" dirty="0" smtClean="0"/>
              <a:t>точек?</a:t>
            </a:r>
            <a:endParaRPr lang="ru-RU" dirty="0"/>
          </a:p>
          <a:p>
            <a:r>
              <a:rPr lang="ru-RU" dirty="0"/>
              <a:t>2.Верно </a:t>
            </a:r>
            <a:r>
              <a:rPr lang="ru-RU" dirty="0" smtClean="0"/>
              <a:t>ли, </a:t>
            </a:r>
            <a:r>
              <a:rPr lang="ru-RU" dirty="0"/>
              <a:t>что если две прямые не пересекаются, то они параллельны?</a:t>
            </a:r>
          </a:p>
          <a:p>
            <a:r>
              <a:rPr lang="ru-RU" dirty="0"/>
              <a:t>3.Верно ли, что если прямая а параллельна одной из двух параллельных плоскостей , с другой плоскостью прямая а имеет только одну общую </a:t>
            </a:r>
            <a:r>
              <a:rPr lang="ru-RU" dirty="0" smtClean="0"/>
              <a:t>точку?</a:t>
            </a:r>
            <a:endParaRPr lang="ru-RU" dirty="0"/>
          </a:p>
          <a:p>
            <a:r>
              <a:rPr lang="ru-RU" dirty="0"/>
              <a:t>4. Верно </a:t>
            </a:r>
            <a:r>
              <a:rPr lang="ru-RU" dirty="0" smtClean="0"/>
              <a:t>ли, </a:t>
            </a:r>
            <a:r>
              <a:rPr lang="ru-RU" dirty="0"/>
              <a:t>что плоскости параллельны, если прямая ,лежащая в одной плоскости , параллельна другой </a:t>
            </a:r>
            <a:r>
              <a:rPr lang="ru-RU" dirty="0" smtClean="0"/>
              <a:t>плоскости?</a:t>
            </a:r>
            <a:endParaRPr lang="ru-RU" dirty="0"/>
          </a:p>
          <a:p>
            <a:r>
              <a:rPr lang="ru-RU" dirty="0"/>
              <a:t>5. Верно </a:t>
            </a:r>
            <a:r>
              <a:rPr lang="ru-RU" dirty="0" smtClean="0"/>
              <a:t>ли, </a:t>
            </a:r>
            <a:r>
              <a:rPr lang="ru-RU" dirty="0"/>
              <a:t>что если две стороны треугольника параллельны </a:t>
            </a:r>
            <a:r>
              <a:rPr lang="ru-RU" dirty="0" smtClean="0"/>
              <a:t>плоскости, </a:t>
            </a:r>
            <a:r>
              <a:rPr lang="ru-RU" dirty="0"/>
              <a:t>то и третья сторона параллельна  этой  плоскости?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28800"/>
            <a:ext cx="4495800" cy="5661248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1.Верно ли, что любые четыре точки лежат в одной плоскости?</a:t>
            </a:r>
          </a:p>
          <a:p>
            <a:r>
              <a:rPr lang="ru-RU" dirty="0"/>
              <a:t>2. Верно ли, что линия пересечения двух плоскостей параллельна одной из этих плоскостей?</a:t>
            </a:r>
          </a:p>
          <a:p>
            <a:r>
              <a:rPr lang="ru-RU" dirty="0"/>
              <a:t>3.Верно ли, что если одна из двух прямых параллельна плоскости , а вторая пересекает эту плоскость , то прямые параллельны?</a:t>
            </a:r>
          </a:p>
          <a:p>
            <a:r>
              <a:rPr lang="ru-RU" dirty="0"/>
              <a:t>4. Верно ли, что если одна из двух параллельных прямых  параллельна плоскости , то вторая прямая не пересекает эту плоскость?</a:t>
            </a:r>
          </a:p>
          <a:p>
            <a:r>
              <a:rPr lang="ru-RU" dirty="0"/>
              <a:t>5 .Две прямые параллельны некоторой плоскости. Могут ли эти прямые быть скрещивающимися</a:t>
            </a:r>
            <a:r>
              <a:rPr lang="ru-RU" dirty="0" smtClean="0"/>
              <a:t>?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 вариант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1. Верно ли, что если две прямые не имеют общих точек, то они параллельны?</a:t>
            </a:r>
          </a:p>
          <a:p>
            <a:r>
              <a:rPr lang="ru-RU" dirty="0"/>
              <a:t>2. Две прямые параллельны некоторой плоскости. Могут ли эти прямые пересекаться?</a:t>
            </a:r>
          </a:p>
          <a:p>
            <a:r>
              <a:rPr lang="ru-RU" dirty="0"/>
              <a:t>3.Верно ли, что если одна из двух параллельных прямых параллельна некоторой плоскости, то и вторая прямая параллельна этой плоскости?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525780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4. Даны две пересекающиеся плоскости. Существует ли </a:t>
            </a:r>
            <a:r>
              <a:rPr lang="ru-RU" dirty="0" smtClean="0"/>
              <a:t>плоскость, </a:t>
            </a:r>
            <a:r>
              <a:rPr lang="ru-RU" dirty="0"/>
              <a:t>пересекающая две данные плоскости по параллельным </a:t>
            </a:r>
            <a:r>
              <a:rPr lang="ru-RU" dirty="0" smtClean="0"/>
              <a:t>прямым?</a:t>
            </a:r>
            <a:endParaRPr lang="ru-RU" dirty="0"/>
          </a:p>
          <a:p>
            <a:r>
              <a:rPr lang="ru-RU" dirty="0"/>
              <a:t>5. Всегда ли через две параллельные прямые можно провести плоскость</a:t>
            </a:r>
            <a:r>
              <a:rPr lang="ru-RU" dirty="0" smtClean="0"/>
              <a:t>?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492896"/>
            <a:ext cx="8229600" cy="2304256"/>
          </a:xfrm>
        </p:spPr>
        <p:txBody>
          <a:bodyPr>
            <a:normAutofit/>
          </a:bodyPr>
          <a:lstStyle/>
          <a:p>
            <a:r>
              <a:rPr lang="ru-RU" dirty="0" smtClean="0"/>
              <a:t>Диктант по теме «Признаки делимости»</a:t>
            </a:r>
            <a:r>
              <a:rPr lang="en-US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6 класс.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вариант.               2 вариант.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495800" cy="4525963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ru-RU" dirty="0" smtClean="0"/>
              <a:t>1. Число 3217 делится на 2.</a:t>
            </a:r>
          </a:p>
          <a:p>
            <a:pPr marL="514350" indent="-514350">
              <a:buNone/>
            </a:pPr>
            <a:r>
              <a:rPr lang="ru-RU" dirty="0" smtClean="0"/>
              <a:t>2. Число 58 не делится на 5.</a:t>
            </a:r>
          </a:p>
          <a:p>
            <a:pPr marL="514350" indent="-514350">
              <a:buNone/>
            </a:pPr>
            <a:r>
              <a:rPr lang="ru-RU" dirty="0" smtClean="0"/>
              <a:t>3. Число 200 делится на 10.</a:t>
            </a:r>
          </a:p>
          <a:p>
            <a:pPr marL="514350" indent="-514350">
              <a:buNone/>
            </a:pPr>
            <a:r>
              <a:rPr lang="ru-RU" dirty="0" smtClean="0"/>
              <a:t>4. Число 165 не делится на 2.</a:t>
            </a:r>
          </a:p>
          <a:p>
            <a:pPr marL="514350" indent="-514350">
              <a:buNone/>
            </a:pPr>
            <a:r>
              <a:rPr lang="ru-RU" dirty="0" smtClean="0"/>
              <a:t>5. Число 2374 кратно 5.</a:t>
            </a:r>
          </a:p>
          <a:p>
            <a:pPr marL="514350" indent="-514350">
              <a:buNone/>
            </a:pPr>
            <a:r>
              <a:rPr lang="ru-RU" dirty="0" smtClean="0"/>
              <a:t>6. Число 504 делится на 3.</a:t>
            </a:r>
          </a:p>
          <a:p>
            <a:pPr marL="514350" indent="-514350">
              <a:buNone/>
            </a:pPr>
            <a:r>
              <a:rPr lang="ru-RU" dirty="0" smtClean="0"/>
              <a:t>7. Число 347 делится на 9.</a:t>
            </a:r>
          </a:p>
          <a:p>
            <a:pPr marL="514350" indent="-514350">
              <a:buNone/>
            </a:pPr>
            <a:r>
              <a:rPr lang="ru-RU" dirty="0" smtClean="0"/>
              <a:t>8. Если число делится на 9</a:t>
            </a:r>
            <a:r>
              <a:rPr lang="en-US" dirty="0" smtClean="0"/>
              <a:t>,</a:t>
            </a:r>
            <a:r>
              <a:rPr lang="ru-RU" dirty="0" smtClean="0"/>
              <a:t> то оно делится и на 3.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60032" y="1600200"/>
            <a:ext cx="4283968" cy="4525963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ru-RU" dirty="0" smtClean="0"/>
              <a:t>1. Число 127 – нечетное.</a:t>
            </a:r>
          </a:p>
          <a:p>
            <a:pPr marL="514350" indent="-514350">
              <a:buNone/>
            </a:pPr>
            <a:r>
              <a:rPr lang="ru-RU" dirty="0" smtClean="0"/>
              <a:t>2. Число 165 делится на 5.</a:t>
            </a:r>
          </a:p>
          <a:p>
            <a:pPr marL="514350" indent="-514350">
              <a:buNone/>
            </a:pPr>
            <a:r>
              <a:rPr lang="ru-RU" dirty="0" smtClean="0"/>
              <a:t>3. Число 200 не делится на 2.</a:t>
            </a:r>
          </a:p>
          <a:p>
            <a:pPr marL="514350" indent="-514350">
              <a:buNone/>
            </a:pPr>
            <a:r>
              <a:rPr lang="ru-RU" dirty="0" smtClean="0"/>
              <a:t>4. Число 2374 делится на 10.</a:t>
            </a:r>
          </a:p>
          <a:p>
            <a:pPr marL="514350" indent="-514350">
              <a:buNone/>
            </a:pPr>
            <a:r>
              <a:rPr lang="ru-RU" dirty="0" smtClean="0"/>
              <a:t>5. Число 198 не кратно 10.</a:t>
            </a:r>
          </a:p>
          <a:p>
            <a:pPr marL="514350" indent="-514350">
              <a:buNone/>
            </a:pPr>
            <a:r>
              <a:rPr lang="ru-RU" dirty="0" smtClean="0"/>
              <a:t>6. Число 643 делится на 3.</a:t>
            </a:r>
          </a:p>
          <a:p>
            <a:pPr marL="514350" indent="-514350">
              <a:buNone/>
            </a:pPr>
            <a:r>
              <a:rPr lang="ru-RU" dirty="0" smtClean="0"/>
              <a:t>7. Число 594 делится на 9.</a:t>
            </a:r>
          </a:p>
          <a:p>
            <a:pPr marL="514350" indent="-514350">
              <a:buNone/>
            </a:pPr>
            <a:r>
              <a:rPr lang="ru-RU" dirty="0" smtClean="0"/>
              <a:t>8. Если число делится на 3</a:t>
            </a:r>
            <a:r>
              <a:rPr lang="en-US" dirty="0" smtClean="0"/>
              <a:t>,</a:t>
            </a:r>
            <a:r>
              <a:rPr lang="ru-RU" dirty="0" smtClean="0"/>
              <a:t> то оно делится и на 9. 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Диктант по теме «Углы</a:t>
            </a:r>
            <a:r>
              <a:rPr lang="ru-RU" dirty="0"/>
              <a:t>, </a:t>
            </a:r>
            <a:r>
              <a:rPr lang="ru-RU" dirty="0" smtClean="0"/>
              <a:t>образованные при пересечении двух прямых третьей»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492896"/>
            <a:ext cx="8363272" cy="3633267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7 класс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/>
          <a:lstStyle/>
          <a:p>
            <a:r>
              <a:rPr lang="ru-RU" dirty="0" smtClean="0"/>
              <a:t>1 вариант                       2 вариант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495800" cy="52578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1800" dirty="0" smtClean="0"/>
              <a:t>Если прямая пересекает одну из двух параллельных прямых</a:t>
            </a:r>
            <a:r>
              <a:rPr lang="ru-RU" sz="1800" dirty="0"/>
              <a:t>, </a:t>
            </a:r>
            <a:r>
              <a:rPr lang="ru-RU" sz="1800" dirty="0" smtClean="0"/>
              <a:t>то она параллельна другой прямой.</a:t>
            </a:r>
          </a:p>
          <a:p>
            <a:pPr marL="514350" indent="-514350">
              <a:buAutoNum type="arabicPeriod"/>
            </a:pPr>
            <a:r>
              <a:rPr lang="ru-RU" sz="1800" dirty="0" smtClean="0"/>
              <a:t>При пересечении двух прямых третьей образуется восемь неразвернутых углов.</a:t>
            </a:r>
          </a:p>
          <a:p>
            <a:pPr marL="514350" indent="-514350">
              <a:buAutoNum type="arabicPeriod"/>
            </a:pPr>
            <a:r>
              <a:rPr lang="ru-RU" sz="1800" dirty="0" smtClean="0"/>
              <a:t>При пересечении двух прямых третьей образуется две пары внутренних накрест лежащих углов.</a:t>
            </a:r>
          </a:p>
          <a:p>
            <a:pPr marL="514350" indent="-514350">
              <a:buAutoNum type="arabicPeriod"/>
            </a:pPr>
            <a:r>
              <a:rPr lang="ru-RU" sz="1800" dirty="0" smtClean="0"/>
              <a:t>Если две параллельные прямые пересечены секущей</a:t>
            </a:r>
            <a:r>
              <a:rPr lang="ru-RU" sz="1800" dirty="0"/>
              <a:t>,  </a:t>
            </a:r>
            <a:r>
              <a:rPr lang="ru-RU" sz="1800" dirty="0" smtClean="0"/>
              <a:t>то внутренние односторонние  углы равны.</a:t>
            </a:r>
          </a:p>
          <a:p>
            <a:pPr marL="514350" indent="-514350">
              <a:buAutoNum type="arabicPeriod"/>
            </a:pPr>
            <a:r>
              <a:rPr lang="ru-RU" sz="1800" dirty="0" smtClean="0"/>
              <a:t>Если две прямые пересечены секущей </a:t>
            </a:r>
            <a:r>
              <a:rPr lang="ru-RU" sz="1800" dirty="0"/>
              <a:t>, </a:t>
            </a:r>
            <a:r>
              <a:rPr lang="ru-RU" sz="1800" dirty="0" smtClean="0"/>
              <a:t> то соответственные углы равны.  </a:t>
            </a:r>
            <a:endParaRPr lang="ru-RU" sz="18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4525963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1. Если прямая пересекает одну из двух параллельных прямых, то она параллельна другой прямой.</a:t>
            </a:r>
          </a:p>
          <a:p>
            <a:r>
              <a:rPr lang="ru-RU" dirty="0"/>
              <a:t>2.При пересечении двух прямых третьей образуется </a:t>
            </a:r>
            <a:r>
              <a:rPr lang="ru-RU" dirty="0" smtClean="0"/>
              <a:t>восемь </a:t>
            </a:r>
            <a:r>
              <a:rPr lang="ru-RU" dirty="0"/>
              <a:t>неразвернутых углов.</a:t>
            </a:r>
          </a:p>
          <a:p>
            <a:r>
              <a:rPr lang="ru-RU" dirty="0"/>
              <a:t>3. При пересечении двух прямых третьей образуется две пары внутренних накрест лежащих углов.</a:t>
            </a:r>
          </a:p>
          <a:p>
            <a:r>
              <a:rPr lang="ru-RU" dirty="0"/>
              <a:t>4. Если две параллельные прямые пересечены секущей, то внутренние односторонние углы равны.</a:t>
            </a:r>
          </a:p>
          <a:p>
            <a:r>
              <a:rPr lang="ru-RU" dirty="0"/>
              <a:t>5.Если две прямые пересечены секущей, то соответственные углы равны.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Диктант по теме «Окружность</a:t>
            </a:r>
            <a:r>
              <a:rPr lang="ru-RU" dirty="0" smtClean="0"/>
              <a:t>»</a:t>
            </a:r>
            <a:br>
              <a:rPr lang="ru-RU" dirty="0" smtClean="0"/>
            </a:br>
            <a:r>
              <a:rPr lang="ru-RU" dirty="0" smtClean="0"/>
              <a:t>8 класс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1 вариант                          2 вариант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495800" cy="525780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1. Окружностью называется фигура, состоящая из  всех точек плоскости, расположенных на заданном расстоянии от данной точки плоскости.</a:t>
            </a:r>
          </a:p>
          <a:p>
            <a:r>
              <a:rPr lang="ru-RU" dirty="0" smtClean="0"/>
              <a:t>2.Центр окружности –это точка ,от которой одинаково удалены некоторые точки.</a:t>
            </a:r>
          </a:p>
          <a:p>
            <a:r>
              <a:rPr lang="ru-RU" dirty="0" smtClean="0"/>
              <a:t>3. Радиус окружности –это прямая, соединяющая любую точку с центром.</a:t>
            </a:r>
          </a:p>
          <a:p>
            <a:r>
              <a:rPr lang="ru-RU" dirty="0" smtClean="0"/>
              <a:t>4.Отрезок, соединяющий  любые две точки окружности , называется хордой.</a:t>
            </a:r>
          </a:p>
          <a:p>
            <a:r>
              <a:rPr lang="ru-RU" dirty="0" smtClean="0"/>
              <a:t>5. Диаметр окружности в два раза больше радиуса любой окружности.</a:t>
            </a:r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525780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1.Окружностью называется фигура, состоящая из точек плоскости, расположенных на заданном расстоянии от данной точки.</a:t>
            </a:r>
          </a:p>
          <a:p>
            <a:r>
              <a:rPr lang="ru-RU" dirty="0"/>
              <a:t>2.Центр окружности – это точка , от которой одинаково удалены все точки окружности.</a:t>
            </a:r>
          </a:p>
          <a:p>
            <a:r>
              <a:rPr lang="ru-RU" dirty="0"/>
              <a:t>3.Радиус окружности – это расстояние ,на которое удалена любая точка окружности от центра.</a:t>
            </a:r>
          </a:p>
          <a:p>
            <a:r>
              <a:rPr lang="ru-RU" dirty="0"/>
              <a:t>4.Отрезок, соединяющий  любые две точки , называется хордой.</a:t>
            </a:r>
          </a:p>
          <a:p>
            <a:r>
              <a:rPr lang="ru-RU" dirty="0"/>
              <a:t>5.В окружности все радиусы равны.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 вариант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544" y="1628800"/>
            <a:ext cx="8291264" cy="5229200"/>
          </a:xfrm>
        </p:spPr>
        <p:txBody>
          <a:bodyPr>
            <a:normAutofit/>
          </a:bodyPr>
          <a:lstStyle/>
          <a:p>
            <a:r>
              <a:rPr lang="ru-RU" dirty="0"/>
              <a:t>1. Окружностью называется фигура, состоящая из  всех точек плоскости, расположенных на заданном расстоянии от данной точки плоскости.</a:t>
            </a:r>
          </a:p>
          <a:p>
            <a:r>
              <a:rPr lang="ru-RU" dirty="0"/>
              <a:t>2.Центр окружности –это точка ,от которой одинаково удалены некоторые точки.</a:t>
            </a:r>
          </a:p>
          <a:p>
            <a:r>
              <a:rPr lang="ru-RU" dirty="0"/>
              <a:t>3. Радиус окружности –это прямая, соединяющая любую точку с центром.</a:t>
            </a:r>
          </a:p>
          <a:p>
            <a:r>
              <a:rPr lang="ru-RU" dirty="0"/>
              <a:t>4.Отрезок, соединяющий  любые две точки окружности , называется хордой.</a:t>
            </a:r>
          </a:p>
          <a:p>
            <a:r>
              <a:rPr lang="ru-RU" dirty="0"/>
              <a:t>5. Диаметр окружности в два раза больше радиуса любой окружности.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8 класс (2)</a:t>
            </a:r>
            <a:br>
              <a:rPr lang="ru-RU" dirty="0" smtClean="0"/>
            </a:br>
            <a:r>
              <a:rPr lang="ru-RU" dirty="0" smtClean="0"/>
              <a:t>1 вариант                     2 вариант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279776" cy="525780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1.Два треугольника подобны, если их стороны пропорциональны.</a:t>
            </a:r>
          </a:p>
          <a:p>
            <a:r>
              <a:rPr lang="ru-RU" dirty="0"/>
              <a:t>2.Отношением двух отрезков называется отношение их длин.</a:t>
            </a:r>
          </a:p>
          <a:p>
            <a:r>
              <a:rPr lang="ru-RU" dirty="0"/>
              <a:t>3.В подобных треугольниках всегда равны углы.</a:t>
            </a:r>
          </a:p>
          <a:p>
            <a:r>
              <a:rPr lang="ru-RU" dirty="0"/>
              <a:t>4.Любые равнобедренные треугольники всегда подобны друг другу.</a:t>
            </a:r>
          </a:p>
          <a:p>
            <a:r>
              <a:rPr lang="ru-RU" dirty="0"/>
              <a:t>5.Подобные фигуры имеют одинаковую форму.</a:t>
            </a:r>
          </a:p>
          <a:p>
            <a:r>
              <a:rPr lang="ru-RU" dirty="0"/>
              <a:t>6.Отношение периметров подобных треугольников равно квадрату коэффициента подобия.</a:t>
            </a:r>
          </a:p>
          <a:p>
            <a:r>
              <a:rPr lang="ru-RU" dirty="0"/>
              <a:t>7.Если в треугольниках два угла равны ,то они подобны.</a:t>
            </a:r>
          </a:p>
          <a:p>
            <a:r>
              <a:rPr lang="ru-RU" dirty="0"/>
              <a:t>8.Любые равносторонние треугольники всегда подобны друг другу.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525780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1.Два треугольника подобны, если их стороны пропорциональны.</a:t>
            </a:r>
          </a:p>
          <a:p>
            <a:r>
              <a:rPr lang="ru-RU" dirty="0"/>
              <a:t>2.Отношением двух отрезков называется отношение их длин.</a:t>
            </a:r>
          </a:p>
          <a:p>
            <a:r>
              <a:rPr lang="ru-RU" dirty="0"/>
              <a:t>3.В подобных треугольниках всегда равны углы.</a:t>
            </a:r>
          </a:p>
          <a:p>
            <a:r>
              <a:rPr lang="ru-RU" dirty="0"/>
              <a:t>4.Любые равнобедренные треугольники всегда подобны друг другу.</a:t>
            </a:r>
          </a:p>
          <a:p>
            <a:r>
              <a:rPr lang="ru-RU" dirty="0"/>
              <a:t>5.Подобные фигуры имеют одинаковую форму.</a:t>
            </a:r>
          </a:p>
          <a:p>
            <a:r>
              <a:rPr lang="ru-RU" dirty="0"/>
              <a:t>6.Отношение периметров подобных треугольников равно квадрату коэффициента подобия.</a:t>
            </a:r>
          </a:p>
          <a:p>
            <a:r>
              <a:rPr lang="ru-RU" dirty="0"/>
              <a:t>7.Если в треугольниках два угла равны ,то они подобны.</a:t>
            </a:r>
          </a:p>
          <a:p>
            <a:r>
              <a:rPr lang="ru-RU" dirty="0"/>
              <a:t>8.Любые равносторонние треугольники всегда подобны друг другу.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1092</Words>
  <Application>Microsoft Office PowerPoint</Application>
  <PresentationFormat>Экран (4:3)</PresentationFormat>
  <Paragraphs>106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Математические диктанты</vt:lpstr>
      <vt:lpstr>Диктант по теме «Признаки делимости». 6 класс.</vt:lpstr>
      <vt:lpstr>1 вариант.               2 вариант.</vt:lpstr>
      <vt:lpstr>Диктант по теме «Углы, образованные при пересечении двух прямых третьей»</vt:lpstr>
      <vt:lpstr>1 вариант                       2 вариант</vt:lpstr>
      <vt:lpstr>Диктант по теме «Окружность» 8 класс</vt:lpstr>
      <vt:lpstr>1 вариант                          2 вариант</vt:lpstr>
      <vt:lpstr>3 вариант</vt:lpstr>
      <vt:lpstr>8 класс (2) 1 вариант                     2 вариант </vt:lpstr>
      <vt:lpstr>3 вариант                   4 вариант</vt:lpstr>
      <vt:lpstr>Диктант по теме «Расположение прямых и плоскостей в пространстве». 1 вариант                                  2 вариант</vt:lpstr>
      <vt:lpstr>3 вариант    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Математические диктанты</dc:title>
  <dc:creator>User</dc:creator>
  <cp:lastModifiedBy>User</cp:lastModifiedBy>
  <cp:revision>5</cp:revision>
  <dcterms:created xsi:type="dcterms:W3CDTF">2019-09-19T06:31:46Z</dcterms:created>
  <dcterms:modified xsi:type="dcterms:W3CDTF">2019-09-19T07:14:56Z</dcterms:modified>
</cp:coreProperties>
</file>