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7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9/14/2019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480048" cy="2301240"/>
          </a:xfrm>
        </p:spPr>
        <p:txBody>
          <a:bodyPr/>
          <a:lstStyle/>
          <a:p>
            <a:pPr algn="ctr"/>
            <a:r>
              <a:rPr lang="ru-RU" dirty="0" smtClean="0"/>
              <a:t>САМУИЛ ЯКОВЛЕВИЧ МАРШАК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005064"/>
            <a:ext cx="3744416" cy="15841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1887-1964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9290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БАГАЖ</a:t>
            </a:r>
          </a:p>
        </p:txBody>
      </p:sp>
      <p:pic>
        <p:nvPicPr>
          <p:cNvPr id="4" name="Содержимое 3" descr="dama-sdavala-v-baga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СКАЗКА О ГЛУПОМ МЫШОНКЕ</a:t>
            </a:r>
          </a:p>
        </p:txBody>
      </p:sp>
      <p:pic>
        <p:nvPicPr>
          <p:cNvPr id="4" name="Содержимое 3" descr="65635294_skazka-o-glupom-myishonke-izdatelstvo-a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381118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916832"/>
            <a:ext cx="7385248" cy="45259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2</a:t>
            </a: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МАРШАК -ПЕРЕВОДЧИК</a:t>
            </a:r>
            <a:endParaRPr lang="ru-RU" sz="54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Picture 4" descr="https://avatars.mds.yandex.net/get-pdb/1623506/80458dc9-a693-4512-9c91-37e91099410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3960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gnum_picture_151377550366166_norm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3003165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779912" y="1916832"/>
            <a:ext cx="4572000" cy="141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В Англии в Лондонском университете </a:t>
            </a:r>
            <a:r>
              <a:rPr lang="ru-RU" sz="2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С.Я.Маршак изучал </a:t>
            </a:r>
            <a:r>
              <a:rPr lang="ru-RU" sz="2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английскую поэзию.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3.infourok.ru/uploads/ex/1074/00025a63-c3cc759d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5259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3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МАРШАК -ДРАМАТУРГ</a:t>
            </a:r>
            <a:endParaRPr lang="ru-RU" sz="54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8676" name="Picture 4" descr="https://avatars.mds.yandex.net/get-pdb/1623506/80458dc9-a693-4512-9c91-37e91099410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83960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55478" cy="571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20624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КОШКИН ДОМ</a:t>
            </a: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12879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faf31277826e7b9e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352459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a32c89d373df85443375489cd20539b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060848"/>
            <a:ext cx="339741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7472" y="2780928"/>
            <a:ext cx="9401472" cy="45259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4</a:t>
            </a: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МАРШАК-РЕДАКТОР</a:t>
            </a:r>
            <a:endParaRPr lang="ru-RU" sz="54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8676" name="Picture 4" descr="https://avatars.mds.yandex.net/get-pdb/1623506/80458dc9-a693-4512-9c91-37e91099410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83960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39952" y="620688"/>
            <a:ext cx="4392488" cy="5904656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70000"/>
              </a:lnSpc>
            </a:pPr>
            <a:r>
              <a:rPr lang="ru-RU" sz="36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Самуил Яковлевич Маршак родился 22.11.1887 в Воронежской губернии в семье заводского техника, талантливого изобретателя</a:t>
            </a:r>
            <a:r>
              <a:rPr lang="ru-RU" sz="36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 algn="l">
              <a:lnSpc>
                <a:spcPct val="170000"/>
              </a:lnSpc>
            </a:pPr>
            <a:endParaRPr lang="ru-RU" sz="36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  <a:p>
            <a:pPr algn="l">
              <a:lnSpc>
                <a:spcPct val="170000"/>
              </a:lnSpc>
            </a:pPr>
            <a:endParaRPr lang="ru-RU" sz="36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  <a:p>
            <a:pPr algn="l">
              <a:lnSpc>
                <a:spcPct val="170000"/>
              </a:lnSpc>
            </a:pPr>
            <a:endParaRPr lang="ru-RU" sz="36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  <a:p>
            <a:pPr algn="l">
              <a:lnSpc>
                <a:spcPct val="170000"/>
              </a:lnSpc>
            </a:pPr>
            <a:r>
              <a:rPr lang="ru-RU" sz="36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В 4 года он пытался сочинять стихотворные строчки.</a:t>
            </a:r>
          </a:p>
          <a:p>
            <a:pPr algn="l">
              <a:lnSpc>
                <a:spcPct val="170000"/>
              </a:lnSpc>
            </a:pPr>
            <a:endParaRPr lang="ru-RU" sz="36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  <a:p>
            <a:pPr algn="l"/>
            <a:endParaRPr lang="ru-RU" dirty="0"/>
          </a:p>
        </p:txBody>
      </p:sp>
      <p:pic>
        <p:nvPicPr>
          <p:cNvPr id="5" name="Picture 2" descr="C:\Users\Sveta\Desktop\post-5498-12527892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6724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48680"/>
            <a:ext cx="5523384" cy="518457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В 1923 году Маршак становится редактором детского журнала "Воробей", а затем редактором детского отдела книжного издательства. </a:t>
            </a:r>
            <a:b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</a:br>
            <a:endParaRPr lang="ru-RU" sz="19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  <a:cs typeface="+mn-cs"/>
            </a:endParaRPr>
          </a:p>
        </p:txBody>
      </p:sp>
      <p:pic>
        <p:nvPicPr>
          <p:cNvPr id="4" name="Содержимое 3" descr="593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530509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7472" y="2780928"/>
            <a:ext cx="9401472" cy="45259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5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МАРШАК-КРИТИК</a:t>
            </a:r>
            <a:endParaRPr lang="ru-RU" sz="54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8676" name="Picture 4" descr="https://avatars.mds.yandex.net/get-pdb/1623506/80458dc9-a693-4512-9c91-37e91099410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83960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916832"/>
            <a:ext cx="4824536" cy="1944216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altLang="ru-RU" sz="2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«В начале жизни. </a:t>
            </a:r>
            <a:r>
              <a:rPr lang="ru-RU" altLang="ru-RU" sz="2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Страницы воспоминаний»</a:t>
            </a:r>
            <a:br>
              <a:rPr lang="ru-RU" altLang="ru-RU" sz="2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</a:br>
            <a:r>
              <a:rPr lang="ru-RU" altLang="ru-RU" sz="2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«Воспитание словом</a:t>
            </a:r>
            <a:r>
              <a:rPr lang="ru-RU" altLang="ru-RU" sz="2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».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  <a:cs typeface="+mn-cs"/>
            </a:endParaRPr>
          </a:p>
        </p:txBody>
      </p:sp>
      <p:pic>
        <p:nvPicPr>
          <p:cNvPr id="4" name="Содержимое 3" descr="marsh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364247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С.Я.МАРШАК</a:t>
            </a:r>
            <a:endParaRPr lang="ru-RU" sz="54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ru-RU" altLang="ru-RU" sz="4000" b="1" i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поэт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altLang="ru-RU" sz="4000" b="1" i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переводчик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altLang="ru-RU" sz="4000" b="1" i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драматург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altLang="ru-RU" sz="4000" b="1" i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редактор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altLang="ru-RU" sz="4000" b="1" i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критик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791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ЧИТАЕМ </a:t>
            </a:r>
            <a:r>
              <a:rPr lang="ru-RU" sz="4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ЛЮБИМЫЕ СТИХИ С.Я.МАРШАКА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OG_076680_00002_2_t218_151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7467600" cy="419666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ПОЖЕЛАНИЕ ДРУЗЬЯМ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28800"/>
            <a:ext cx="490688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Желаю вам цвести, расти,</a:t>
            </a:r>
          </a:p>
          <a:p>
            <a:pPr>
              <a:buNone/>
            </a:pPr>
            <a:r>
              <a:rPr lang="ru-RU" dirty="0" smtClean="0"/>
              <a:t>Копить, крепить здоровье.</a:t>
            </a:r>
          </a:p>
          <a:p>
            <a:pPr>
              <a:buNone/>
            </a:pPr>
            <a:r>
              <a:rPr lang="ru-RU" dirty="0" smtClean="0"/>
              <a:t>Оно для дальнего пути –</a:t>
            </a:r>
          </a:p>
          <a:p>
            <a:pPr>
              <a:buNone/>
            </a:pPr>
            <a:r>
              <a:rPr lang="ru-RU" dirty="0" smtClean="0"/>
              <a:t>Главнейшее условие.</a:t>
            </a:r>
          </a:p>
          <a:p>
            <a:pPr>
              <a:buNone/>
            </a:pPr>
            <a:r>
              <a:rPr lang="ru-RU" dirty="0" smtClean="0"/>
              <a:t>Пусть каждый день и каждый час</a:t>
            </a:r>
          </a:p>
          <a:p>
            <a:pPr>
              <a:buNone/>
            </a:pPr>
            <a:r>
              <a:rPr lang="ru-RU" dirty="0" smtClean="0"/>
              <a:t>Вам новое добудет.</a:t>
            </a:r>
          </a:p>
          <a:p>
            <a:pPr>
              <a:buNone/>
            </a:pPr>
            <a:r>
              <a:rPr lang="ru-RU" dirty="0" smtClean="0"/>
              <a:t>Пусть добрым будет ум у вас,</a:t>
            </a:r>
          </a:p>
          <a:p>
            <a:pPr>
              <a:buNone/>
            </a:pPr>
            <a:r>
              <a:rPr lang="ru-RU" dirty="0" smtClean="0"/>
              <a:t>А сердце умным будет.</a:t>
            </a:r>
          </a:p>
          <a:p>
            <a:pPr>
              <a:buNone/>
            </a:pPr>
            <a:r>
              <a:rPr lang="ru-RU" dirty="0" smtClean="0"/>
              <a:t>Вам от души желаю я,</a:t>
            </a:r>
          </a:p>
          <a:p>
            <a:pPr>
              <a:buNone/>
            </a:pPr>
            <a:r>
              <a:rPr lang="ru-RU" dirty="0" smtClean="0"/>
              <a:t>Друзья, всего хорошего.</a:t>
            </a:r>
          </a:p>
          <a:p>
            <a:pPr>
              <a:buNone/>
            </a:pPr>
            <a:r>
              <a:rPr lang="ru-RU" dirty="0" smtClean="0"/>
              <a:t>А все хорошее, друзья,</a:t>
            </a:r>
          </a:p>
          <a:p>
            <a:pPr>
              <a:buNone/>
            </a:pPr>
            <a:r>
              <a:rPr lang="ru-RU" dirty="0" smtClean="0"/>
              <a:t>Дается нам недешево!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67944" y="620688"/>
            <a:ext cx="4392488" cy="413184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В гимназии учитель словесности </a:t>
            </a:r>
          </a:p>
          <a:p>
            <a:pPr algn="l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привил любовь </a:t>
            </a:r>
          </a:p>
          <a:p>
            <a:pPr algn="l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к классической поэзии, </a:t>
            </a:r>
          </a:p>
          <a:p>
            <a:pPr algn="l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поощрял первые </a:t>
            </a:r>
          </a:p>
          <a:p>
            <a:pPr algn="l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литературные опыты </a:t>
            </a:r>
          </a:p>
          <a:p>
            <a:pPr algn="l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будущего поэта </a:t>
            </a:r>
          </a:p>
          <a:p>
            <a:pPr algn="l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и считал его талантливым ребёнком.</a:t>
            </a:r>
          </a:p>
          <a:p>
            <a:pPr algn="l"/>
            <a:endParaRPr lang="ru-RU" dirty="0"/>
          </a:p>
        </p:txBody>
      </p:sp>
      <p:pic>
        <p:nvPicPr>
          <p:cNvPr id="4" name="Picture 10" descr="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557588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67944" y="1628800"/>
            <a:ext cx="4392488" cy="2403648"/>
          </a:xfrm>
        </p:spPr>
        <p:txBody>
          <a:bodyPr>
            <a:norm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В 12 лет </a:t>
            </a:r>
            <a: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Самуил Маршак писал </a:t>
            </a:r>
            <a: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целые </a:t>
            </a:r>
            <a: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поэмы.</a:t>
            </a:r>
            <a:endParaRPr lang="ru-RU" sz="19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  <a:p>
            <a:pPr algn="l">
              <a:lnSpc>
                <a:spcPct val="140000"/>
              </a:lnSpc>
              <a:defRPr/>
            </a:pPr>
            <a:endParaRPr lang="ru-RU" sz="19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Picture 4" descr="http://s-marshak.ru/photo/detstvo/detstvo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48932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23728" y="4221088"/>
            <a:ext cx="4392488" cy="2475656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40000"/>
              </a:lnSpc>
              <a:defRPr/>
            </a:pPr>
            <a: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С.Я.Маршак много путешествовал по миру и по нашей стране. 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Во время Великой Отечественной войны его можно было часто увидеть  выступающим со своими стихами перед фронтовиками.</a:t>
            </a:r>
          </a:p>
          <a:p>
            <a:pPr algn="l">
              <a:lnSpc>
                <a:spcPct val="140000"/>
              </a:lnSpc>
              <a:defRPr/>
            </a:pPr>
            <a:endParaRPr lang="ru-RU" sz="19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2" descr="C:\Users\Sveta\Desktop\moscow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92296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467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/>
            </a:r>
            <a:b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</a:br>
            <a: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О </a:t>
            </a:r>
            <a: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каких </a:t>
            </a:r>
            <a: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/>
            </a:r>
            <a:b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</a:br>
            <a: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/>
            </a:r>
            <a:b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</a:br>
            <a: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«пяти Маршаках</a:t>
            </a:r>
            <a: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»</a:t>
            </a:r>
            <a:b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</a:br>
            <a: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/>
            </a:r>
            <a:b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</a:br>
            <a: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 </a:t>
            </a:r>
            <a: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  <a:t>пойдет речь?</a:t>
            </a:r>
            <a:br>
              <a:rPr lang="ru-RU" sz="60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636912"/>
            <a:ext cx="7385248" cy="45259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1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МАРШАК-ПОЭТ</a:t>
            </a:r>
            <a:endParaRPr lang="ru-RU" sz="5400" b="1" dirty="0" smtClean="0">
              <a:solidFill>
                <a:srgbClr val="106792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Picture 4" descr="https://avatars.mds.yandex.net/get-pdb/1623506/80458dc9-a693-4512-9c91-37e91099410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83960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veta\Desktop\6_e_yanvar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3501008"/>
            <a:ext cx="3456384" cy="295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Впервые произведения </a:t>
            </a:r>
            <a: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Самуила Яковлевича Маршака напечатали в 1907 году. </a:t>
            </a:r>
            <a:r>
              <a:rPr lang="ru-RU" sz="1900" b="1" dirty="0" smtClean="0">
                <a:solidFill>
                  <a:srgbClr val="106792"/>
                </a:solidFill>
                <a:latin typeface="Verdana" pitchFamily="34" charset="0"/>
                <a:ea typeface="Verdana" pitchFamily="34" charset="0"/>
              </a:rPr>
              <a:t>Это были лирические стихи и переводы.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ok24.kz/upload/iblock/d2a/d2a9c8c509d0b8cf6dd6de3c0cb5c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3528392" cy="4392488"/>
          </a:xfrm>
          <a:prstGeom prst="rect">
            <a:avLst/>
          </a:prstGeom>
          <a:noFill/>
        </p:spPr>
      </p:pic>
      <p:pic>
        <p:nvPicPr>
          <p:cNvPr id="1028" name="Picture 4" descr="https://img2.wbstatic.net/big/new/2290000/229193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549942" cy="4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3">
      <a:dk1>
        <a:srgbClr val="FFC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</TotalTime>
  <Words>236</Words>
  <Application>Microsoft Office PowerPoint</Application>
  <PresentationFormat>Экран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САМУИЛ ЯКОВЛЕВИЧ МАРШАК</vt:lpstr>
      <vt:lpstr>Слайд 2</vt:lpstr>
      <vt:lpstr>Слайд 3</vt:lpstr>
      <vt:lpstr>Слайд 4</vt:lpstr>
      <vt:lpstr>Слайд 5</vt:lpstr>
      <vt:lpstr> О каких   «пяти Маршаках»   пойдет речь?  </vt:lpstr>
      <vt:lpstr>Слайд 7</vt:lpstr>
      <vt:lpstr>Слайд 8</vt:lpstr>
      <vt:lpstr>Слайд 9</vt:lpstr>
      <vt:lpstr>БАГАЖ</vt:lpstr>
      <vt:lpstr>СКАЗКА О ГЛУПОМ МЫШОНКЕ</vt:lpstr>
      <vt:lpstr>Слайд 12</vt:lpstr>
      <vt:lpstr>Слайд 13</vt:lpstr>
      <vt:lpstr>Слайд 14</vt:lpstr>
      <vt:lpstr>Слайд 15</vt:lpstr>
      <vt:lpstr>Слайд 16</vt:lpstr>
      <vt:lpstr>КОШКИН ДОМ</vt:lpstr>
      <vt:lpstr>Слайд 18</vt:lpstr>
      <vt:lpstr>Слайд 19</vt:lpstr>
      <vt:lpstr>В 1923 году Маршак становится редактором детского журнала "Воробей", а затем редактором детского отдела книжного издательства.  </vt:lpstr>
      <vt:lpstr>Слайд 21</vt:lpstr>
      <vt:lpstr>«В начале жизни. Страницы воспоминаний» «Воспитание словом». </vt:lpstr>
      <vt:lpstr>С.Я.МАРШАК</vt:lpstr>
      <vt:lpstr>ЧИТАЕМ ЛЮБИМЫЕ СТИХИ С.Я.МАРШАКА </vt:lpstr>
      <vt:lpstr>ПОЖЕЛАНИЕ ДРУЗЬЯМ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САМУИЛ ЯКОВЛЕВИЧ МАРШАК</dc:title>
  <dc:creator>ALF</dc:creator>
  <cp:lastModifiedBy>ALF</cp:lastModifiedBy>
  <cp:revision>23</cp:revision>
  <dcterms:created xsi:type="dcterms:W3CDTF">2019-09-14T12:58:09Z</dcterms:created>
  <dcterms:modified xsi:type="dcterms:W3CDTF">2019-09-14T14:16:50Z</dcterms:modified>
</cp:coreProperties>
</file>