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2" r:id="rId5"/>
    <p:sldId id="261" r:id="rId6"/>
    <p:sldId id="263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3959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85107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648555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9528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353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2018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8384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659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67181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88408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5201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345E26-B8E8-4C82-A089-E4DF7D5819C3}" type="datetimeFigureOut">
              <a:rPr lang="ru-RU" smtClean="0"/>
              <a:t>28.01.2019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D1917A-DC69-40B6-8F92-0CB7F49010C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401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happy-school.ru/site-search/0-74?q=%D0%98%D0%B3%D1%83%D0%BC%D0%B5%D0%BD%20%D0%92%D0%B8%D1%81%D1%81%D0%B0%D1%80%D0%B8%D0%BE%D0%BD%20(%D0%9E%D1%81%D1%82%D0%B0%D0%BF%D0%B5%D0%BD%D0%BA%D0%BE)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p.vk.me/c633629/v633629918/c04b/86TWHa1ZG2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16600" b="1" i="1" dirty="0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anose="03010101010201010101" pitchFamily="66" charset="0"/>
              </a:rPr>
              <a:t>ХРАМ</a:t>
            </a:r>
            <a:endParaRPr lang="ru-RU" sz="16600" b="1" i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anose="03010101010201010101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7944" y="5013176"/>
            <a:ext cx="345638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Выполнила: </a:t>
            </a:r>
          </a:p>
          <a:p>
            <a:r>
              <a:rPr lang="ru-RU" b="1" dirty="0" smtClean="0"/>
              <a:t>учитель начальных классов </a:t>
            </a:r>
          </a:p>
          <a:p>
            <a:r>
              <a:rPr lang="ru-RU" b="1" dirty="0" smtClean="0"/>
              <a:t>МБОУ «СОШ № 4» г. Скопина </a:t>
            </a:r>
          </a:p>
          <a:p>
            <a:r>
              <a:rPr lang="ru-RU" b="1" dirty="0" smtClean="0"/>
              <a:t>Гришенко Галина Вячеславовна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2064808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p.vk.me/c633629/v633629918/c04b/86TWHa1ZG2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Рисунок 4"/>
          <p:cNvPicPr/>
          <p:nvPr/>
        </p:nvPicPr>
        <p:blipFill>
          <a:blip r:embed="rId4"/>
          <a:stretch>
            <a:fillRect/>
          </a:stretch>
        </p:blipFill>
        <p:spPr>
          <a:xfrm>
            <a:off x="179512" y="0"/>
            <a:ext cx="885698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08606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p.vk.me/c633629/v633629918/c04b/86TWHa1ZG2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Рисунок 3"/>
          <p:cNvPicPr/>
          <p:nvPr/>
        </p:nvPicPr>
        <p:blipFill>
          <a:blip r:embed="rId4"/>
          <a:stretch>
            <a:fillRect/>
          </a:stretch>
        </p:blipFill>
        <p:spPr>
          <a:xfrm>
            <a:off x="1619672" y="-2172"/>
            <a:ext cx="5904656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9243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p.vk.me/c633629/v633629918/c04b/86TWHa1ZG2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58847"/>
            <a:ext cx="8712968" cy="64940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sz="2800" b="1" dirty="0" smtClean="0">
              <a:solidFill>
                <a:srgbClr val="FF0000"/>
              </a:solidFill>
            </a:endParaRPr>
          </a:p>
          <a:p>
            <a:pPr algn="ctr"/>
            <a:r>
              <a:rPr lang="ru-RU" sz="2800" b="1" dirty="0" smtClean="0">
                <a:solidFill>
                  <a:srgbClr val="FF0000"/>
                </a:solidFill>
              </a:rPr>
              <a:t>Правила </a:t>
            </a:r>
            <a:r>
              <a:rPr lang="ru-RU" sz="2800" b="1" dirty="0">
                <a:solidFill>
                  <a:srgbClr val="FF0000"/>
                </a:solidFill>
              </a:rPr>
              <a:t>благочестивого поведения в храме</a:t>
            </a:r>
          </a:p>
          <a:p>
            <a:pPr algn="ctr"/>
            <a:r>
              <a:rPr lang="ru-RU" dirty="0" smtClean="0"/>
              <a:t>Прежде </a:t>
            </a:r>
            <a:r>
              <a:rPr lang="ru-RU" dirty="0"/>
              <a:t>чем зайти в собор, </a:t>
            </a:r>
            <a:br>
              <a:rPr lang="ru-RU" dirty="0"/>
            </a:br>
            <a:r>
              <a:rPr lang="ru-RU" dirty="0"/>
              <a:t>Головной сними убор, </a:t>
            </a:r>
            <a:br>
              <a:rPr lang="ru-RU" dirty="0"/>
            </a:br>
            <a:r>
              <a:rPr lang="ru-RU" dirty="0"/>
              <a:t>Злые мысли отгони: </a:t>
            </a:r>
            <a:br>
              <a:rPr lang="ru-RU" dirty="0"/>
            </a:br>
            <a:r>
              <a:rPr lang="ru-RU" dirty="0"/>
              <a:t>Не нужны тебе они.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Со смиреньем, как мытарь, </a:t>
            </a:r>
            <a:br>
              <a:rPr lang="ru-RU" dirty="0"/>
            </a:br>
            <a:r>
              <a:rPr lang="ru-RU" dirty="0"/>
              <a:t>На святой взирай алтарь, </a:t>
            </a:r>
            <a:br>
              <a:rPr lang="ru-RU" dirty="0"/>
            </a:br>
            <a:r>
              <a:rPr lang="ru-RU" dirty="0"/>
              <a:t>Где Дух Божий обитает, </a:t>
            </a:r>
            <a:br>
              <a:rPr lang="ru-RU" dirty="0"/>
            </a:br>
            <a:r>
              <a:rPr lang="ru-RU" dirty="0"/>
              <a:t>Благодатью их питает.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Никого не осуждай, </a:t>
            </a:r>
            <a:br>
              <a:rPr lang="ru-RU" dirty="0"/>
            </a:br>
            <a:r>
              <a:rPr lang="ru-RU" dirty="0"/>
              <a:t>Помощь нищему подай, </a:t>
            </a:r>
            <a:br>
              <a:rPr lang="ru-RU" dirty="0"/>
            </a:br>
            <a:r>
              <a:rPr lang="ru-RU" dirty="0"/>
              <a:t>Поставь свечку и потом </a:t>
            </a:r>
            <a:br>
              <a:rPr lang="ru-RU" dirty="0"/>
            </a:br>
            <a:r>
              <a:rPr lang="ru-RU" dirty="0"/>
              <a:t>Осени себя крестом. 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Слушай пение и службу, </a:t>
            </a:r>
            <a:br>
              <a:rPr lang="ru-RU" dirty="0"/>
            </a:br>
            <a:r>
              <a:rPr lang="ru-RU" dirty="0"/>
              <a:t>Разорви с бесами дружбу, </a:t>
            </a:r>
            <a:br>
              <a:rPr lang="ru-RU" dirty="0"/>
            </a:br>
            <a:r>
              <a:rPr lang="ru-RU" dirty="0"/>
              <a:t>Козни их не принимай, </a:t>
            </a:r>
            <a:br>
              <a:rPr lang="ru-RU" dirty="0"/>
            </a:br>
            <a:r>
              <a:rPr lang="ru-RU" dirty="0"/>
              <a:t>Слову Божию внимай. </a:t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6102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p.vk.me/c633629/v633629918/c04b/86TWHa1ZG2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286000" y="751344"/>
            <a:ext cx="4572000" cy="5355312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 err="1"/>
              <a:t>Богомыслие</a:t>
            </a:r>
            <a:r>
              <a:rPr lang="ru-RU" dirty="0"/>
              <a:t> храни,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Лень подальше прогони,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Душой с Богом примирись,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 всем мире помолись.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скажу я от души: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Выйти с храма не спеши,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Стой на службе до конца,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Слушай проповедь отца.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Богомольцев не толкай,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К чину в храме привыкай.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 гляди по сторонам -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 полезно это нам.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Приложись потом к Кресту,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Обещанье дай Христу,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Что исправиться намерен,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пребудь обетам верен. </a:t>
            </a:r>
          </a:p>
        </p:txBody>
      </p:sp>
    </p:spTree>
    <p:extLst>
      <p:ext uri="{BB962C8B-B14F-4D97-AF65-F5344CB8AC3E}">
        <p14:creationId xmlns:p14="http://schemas.microsoft.com/office/powerpoint/2010/main" val="4933249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s://pp.vk.me/c633629/v633629918/c04b/86TWHa1ZG2Q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2318088" y="764704"/>
            <a:ext cx="4572000" cy="369331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ru-RU" dirty="0"/>
              <a:t>Хоть старушка, хоть девица -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Не посматривай на лица,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Очи в землю опусти,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О грехах своих грусти.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Время даром не губи,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Службу Божью полюби.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И пока душа в груди,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>На молитву приходи</a:t>
            </a:r>
            <a:r>
              <a:rPr lang="ru-RU" dirty="0" smtClean="0"/>
              <a:t>.</a:t>
            </a:r>
          </a:p>
          <a:p>
            <a:endParaRPr lang="ru-RU" dirty="0"/>
          </a:p>
          <a:p>
            <a:endParaRPr lang="ru-RU" dirty="0" smtClean="0"/>
          </a:p>
          <a:p>
            <a:pPr algn="r"/>
            <a:r>
              <a:rPr lang="ru-RU" dirty="0" smtClean="0">
                <a:hlinkClick r:id="rId4"/>
              </a:rPr>
              <a:t>Игумен Виссарион (Остапенко)</a:t>
            </a:r>
            <a:endParaRPr lang="ru-RU" dirty="0" smtClean="0"/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9136710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</TotalTime>
  <Words>38</Words>
  <Application>Microsoft Office PowerPoint</Application>
  <PresentationFormat>Экран (4:3)</PresentationFormat>
  <Paragraphs>13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ХРАМ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ХРАМ</dc:title>
  <dc:creator>Гришенко Галина Вячеславовна</dc:creator>
  <cp:lastModifiedBy>Гришенко Галина Вячеславовна</cp:lastModifiedBy>
  <cp:revision>4</cp:revision>
  <dcterms:created xsi:type="dcterms:W3CDTF">2019-01-27T20:52:50Z</dcterms:created>
  <dcterms:modified xsi:type="dcterms:W3CDTF">2019-01-27T21:37:09Z</dcterms:modified>
</cp:coreProperties>
</file>