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8" r:id="rId3"/>
    <p:sldId id="257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8" d="100"/>
          <a:sy n="48" d="100"/>
        </p:scale>
        <p:origin x="-44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15B08D-98ED-475A-BC86-CD2AFD1EF76C}" type="datetimeFigureOut">
              <a:rPr lang="ru-RU" smtClean="0"/>
              <a:t>07.09.2019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7C04AF-34BE-4FE8-8656-FFF011129EC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C04AF-34BE-4FE8-8656-FFF011129EC8}" type="slidenum">
              <a:rPr lang="ru-RU" smtClean="0"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C04AF-34BE-4FE8-8656-FFF011129EC8}" type="slidenum">
              <a:rPr lang="ru-RU" smtClean="0"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Д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C04AF-34BE-4FE8-8656-FFF011129EC8}" type="slidenum">
              <a:rPr lang="ru-RU" smtClean="0"/>
              <a:t>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80DD3-AC3C-48E7-8AD0-9DA003DC9765}" type="datetimeFigureOut">
              <a:rPr lang="ru-RU" smtClean="0"/>
              <a:t>07.09.2019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CF917-7273-4404-BC56-C9CB4DEE159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80DD3-AC3C-48E7-8AD0-9DA003DC9765}" type="datetimeFigureOut">
              <a:rPr lang="ru-RU" smtClean="0"/>
              <a:t>07.09.2019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CF917-7273-4404-BC56-C9CB4DEE159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80DD3-AC3C-48E7-8AD0-9DA003DC9765}" type="datetimeFigureOut">
              <a:rPr lang="ru-RU" smtClean="0"/>
              <a:t>07.09.2019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CF917-7273-4404-BC56-C9CB4DEE159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80DD3-AC3C-48E7-8AD0-9DA003DC9765}" type="datetimeFigureOut">
              <a:rPr lang="ru-RU" smtClean="0"/>
              <a:t>07.09.2019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CF917-7273-4404-BC56-C9CB4DEE159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80DD3-AC3C-48E7-8AD0-9DA003DC9765}" type="datetimeFigureOut">
              <a:rPr lang="ru-RU" smtClean="0"/>
              <a:t>07.09.2019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CF917-7273-4404-BC56-C9CB4DEE159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80DD3-AC3C-48E7-8AD0-9DA003DC9765}" type="datetimeFigureOut">
              <a:rPr lang="ru-RU" smtClean="0"/>
              <a:t>07.09.2019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CF917-7273-4404-BC56-C9CB4DEE159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80DD3-AC3C-48E7-8AD0-9DA003DC9765}" type="datetimeFigureOut">
              <a:rPr lang="ru-RU" smtClean="0"/>
              <a:t>07.09.2019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CF917-7273-4404-BC56-C9CB4DEE159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80DD3-AC3C-48E7-8AD0-9DA003DC9765}" type="datetimeFigureOut">
              <a:rPr lang="ru-RU" smtClean="0"/>
              <a:t>07.09.2019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CF917-7273-4404-BC56-C9CB4DEE159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80DD3-AC3C-48E7-8AD0-9DA003DC9765}" type="datetimeFigureOut">
              <a:rPr lang="ru-RU" smtClean="0"/>
              <a:t>07.09.2019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CF917-7273-4404-BC56-C9CB4DEE159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80DD3-AC3C-48E7-8AD0-9DA003DC9765}" type="datetimeFigureOut">
              <a:rPr lang="ru-RU" smtClean="0"/>
              <a:t>07.09.2019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CF917-7273-4404-BC56-C9CB4DEE159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80DD3-AC3C-48E7-8AD0-9DA003DC9765}" type="datetimeFigureOut">
              <a:rPr lang="ru-RU" smtClean="0"/>
              <a:t>07.09.2019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CF917-7273-4404-BC56-C9CB4DEE159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C80DD3-AC3C-48E7-8AD0-9DA003DC9765}" type="datetimeFigureOut">
              <a:rPr lang="ru-RU" smtClean="0"/>
              <a:t>07.09.2019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FCF917-7273-4404-BC56-C9CB4DEE159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z\Desktop\i (3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"/>
            <a:ext cx="9501157" cy="685799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Users\z\Desktop\i (4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513" y="0"/>
            <a:ext cx="9393271" cy="78581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Users\z\Desktop\i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778671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C:\Users\z\Desktop\i (2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696913"/>
            <a:ext cx="9144000" cy="81915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 descr="C:\Users\z\Desktop\i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415926" y="-1392238"/>
            <a:ext cx="9559925" cy="882176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4</Words>
  <Application>Microsoft Office PowerPoint</Application>
  <PresentationFormat>Экран (4:3)</PresentationFormat>
  <Paragraphs>4</Paragraphs>
  <Slides>5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Слайд 1</vt:lpstr>
      <vt:lpstr>Слайд 2</vt:lpstr>
      <vt:lpstr>Слайд 3</vt:lpstr>
      <vt:lpstr>Слайд 4</vt:lpstr>
      <vt:lpstr>Слайд 5</vt:lpstr>
    </vt:vector>
  </TitlesOfParts>
  <Company>CtrlSoft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Windows User</dc:creator>
  <cp:lastModifiedBy>Windows User</cp:lastModifiedBy>
  <cp:revision>2</cp:revision>
  <dcterms:created xsi:type="dcterms:W3CDTF">2019-09-07T07:52:16Z</dcterms:created>
  <dcterms:modified xsi:type="dcterms:W3CDTF">2019-09-07T08:03:46Z</dcterms:modified>
</cp:coreProperties>
</file>