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ru-RU" sz="3200" b="1" kern="1800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Развитие мелкой моторики  у детей с ограниченными возможностями</a:t>
            </a:r>
            <a:br>
              <a:rPr lang="ru-RU" sz="3200" b="1" kern="1800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3200" b="1" kern="1800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здоровья как одно из направлений</a:t>
            </a:r>
            <a:br>
              <a:rPr lang="ru-RU" sz="3200" b="1" kern="1800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3200" b="1" kern="1800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коррекционно-развивающей работы.</a:t>
            </a:r>
            <a:br>
              <a:rPr lang="ru-RU" sz="3200" b="1" kern="1800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3200" b="1" kern="1800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3200" b="1" kern="1800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16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Подготовила: </a:t>
            </a:r>
            <a:r>
              <a:rPr lang="ru-RU" dirty="0" err="1">
                <a:solidFill>
                  <a:srgbClr val="002060"/>
                </a:solidFill>
              </a:rPr>
              <a:t>Нигмедзянова</a:t>
            </a:r>
            <a:r>
              <a:rPr lang="ru-RU" dirty="0">
                <a:solidFill>
                  <a:srgbClr val="002060"/>
                </a:solidFill>
              </a:rPr>
              <a:t> Л.П.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263" y="58846"/>
            <a:ext cx="6932814" cy="620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730"/>
            <a:r>
              <a:rPr lang="ru-RU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Птичка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425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Водить прищепкой вправо-влево. Руку с открытой прищепкой наклонить к поверхности стола и закрыть (несколько раз).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8730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Птичка клювом повела,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8730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Птичка зёрнышки нашла.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8730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Птичка зёрнышки поела,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8730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Птичка песенку запела.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поочередно «кусаем» ногтевые фаланги (от указательного к мизинцу и обратно) на ударные слоги стиха: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«Сильно кусает котенок-глупыш,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8730"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думает, это не палец, а мышь. (Смена рук.)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8730"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я  же играю с тобою, малыш,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8730"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будешь кусаться, скажу тебе: «Кыш!».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765"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78765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научился ловко обращаться с прищепками, предложите ему смастерить что-нибудь из прищепок. Проявив немного фантазии, из прищепок можно сделать интересные игрушки, к примеру, самолёт.</a:t>
            </a:r>
          </a:p>
          <a:p>
            <a:pPr algn="just">
              <a:tabLst>
                <a:tab pos="364490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Самолёт, самолёт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595">
              <a:tabLst>
                <a:tab pos="188595" algn="l"/>
              </a:tabLs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Отправляется в полёт.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595">
              <a:tabLst>
                <a:tab pos="188595" algn="l"/>
              </a:tabLs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Но без крыльев и хвоста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595">
              <a:tabLst>
                <a:tab pos="188595" algn="l"/>
              </a:tabLs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 взлетит он никогда.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67" y="686303"/>
            <a:ext cx="2095132" cy="1317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63" y="4876502"/>
            <a:ext cx="2449614" cy="15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25" y="282634"/>
            <a:ext cx="8800177" cy="197011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ИГРЫ </a:t>
            </a:r>
            <a:r>
              <a:rPr lang="ru-RU" sz="2700" b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ПУГОВИЦАМИ.</a:t>
            </a:r>
            <a:r>
              <a:rPr lang="ru-RU" sz="27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воображение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память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мелкую моторику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точность движений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эстетический вкус. Воспитывать усидчивость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сообразительность</a:t>
            </a:r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подготовку руки к письму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 descr="IMG_2423.JPG"/>
          <p:cNvPicPr>
            <a:picLocks noGrp="1"/>
          </p:cNvPicPr>
          <p:nvPr>
            <p:ph sz="half" idx="1"/>
          </p:nvPr>
        </p:nvPicPr>
        <p:blipFill>
          <a:blip r:embed="rId2" cstate="print">
            <a:lum contrast="20000"/>
          </a:blip>
          <a:srcRect l="13677" t="1711" r="17133" b="3705"/>
          <a:stretch>
            <a:fillRect/>
          </a:stretch>
        </p:blipFill>
        <p:spPr>
          <a:xfrm>
            <a:off x="872836" y="2709950"/>
            <a:ext cx="3200728" cy="28879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Объект 5" descr="IMG_243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0679" t="1867" r="18008" b="1856"/>
          <a:stretch>
            <a:fillRect/>
          </a:stretch>
        </p:blipFill>
        <p:spPr>
          <a:xfrm>
            <a:off x="5411585" y="2709951"/>
            <a:ext cx="3086294" cy="28879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93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207818"/>
            <a:ext cx="8908243" cy="18703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Шаблоны </a:t>
            </a:r>
            <a:r>
              <a:rPr lang="ru-RU" sz="3600" b="1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 с пуговицами</a:t>
            </a:r>
            <a:r>
              <a:rPr lang="ru-RU" sz="3600" dirty="0">
                <a:solidFill>
                  <a:srgbClr val="90C226"/>
                </a:solidFill>
              </a:rPr>
              <a:t/>
            </a:r>
            <a:br>
              <a:rPr lang="ru-RU" sz="3600" dirty="0">
                <a:solidFill>
                  <a:srgbClr val="90C226"/>
                </a:solidFill>
              </a:rPr>
            </a:br>
            <a:r>
              <a:rPr lang="ru-RU" sz="3600" dirty="0">
                <a:solidFill>
                  <a:srgbClr val="90C226"/>
                </a:solidFill>
              </a:rPr>
              <a:t>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 узор по образцу»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s://i.mycdn.me/image?id=837457792739&amp;t=3&amp;plc=WEB&amp;tkn=*7Qj7_cFWAA532K3PnXvsT0u6Auc&amp;dpr=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3" y="2194228"/>
            <a:ext cx="3598683" cy="37310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Picture 2" descr="https://i.pinimg.com/736x/8a/25/ff/8a25ff6037adb40b56a97072a8481e00--prickar-aprax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216828"/>
            <a:ext cx="4184650" cy="37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ПАЛЬЧИКОВЫЙ </a:t>
            </a:r>
            <a:r>
              <a:rPr lang="ru-RU" sz="3200" b="1" dirty="0"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ТЕАТР.</a:t>
            </a:r>
            <a: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4F81BD"/>
                </a:solidFill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мелкой моторики,  в частности пальчиковый театр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помогает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решить ряд очень важных задач: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выразительность речи,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формирует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 и, координацию движений,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стимулирует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концентрацию внимания и память,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художественной литературе, повышает усидчивость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34" y="3483033"/>
            <a:ext cx="3433156" cy="30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4" y="174567"/>
            <a:ext cx="9049558" cy="3258589"/>
          </a:xfrm>
        </p:spPr>
        <p:txBody>
          <a:bodyPr/>
          <a:lstStyle/>
          <a:p>
            <a:r>
              <a:rPr lang="ru-RU" dirty="0" smtClean="0"/>
              <a:t>               Игры с песком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9" y="3125585"/>
            <a:ext cx="4183062" cy="3137296"/>
          </a:xfrm>
          <a:prstGeom prst="rect">
            <a:avLst/>
          </a:prstGeom>
        </p:spPr>
      </p:pic>
      <p:pic>
        <p:nvPicPr>
          <p:cNvPr id="6" name="Объект 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78" y="3125585"/>
            <a:ext cx="4184650" cy="31384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630" y="174567"/>
            <a:ext cx="89943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тактильно-кинетическую чувствительность и мелкую моторику рук;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способности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социализации;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снимают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мышечную напряжённость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стабилизируют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состояние, поглощая негативную энергию;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соотносят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реальной жизнью,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происходящее,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решения проблемной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7" y="166255"/>
            <a:ext cx="8986058" cy="2585258"/>
          </a:xfrm>
        </p:spPr>
        <p:txBody>
          <a:bodyPr>
            <a:normAutofit fontScale="90000"/>
          </a:bodyPr>
          <a:lstStyle/>
          <a:p>
            <a:pPr lvl="0">
              <a:spcBef>
                <a:spcPts val="800"/>
              </a:spcBef>
            </a:pPr>
            <a:r>
              <a:rPr lang="ru-RU" altLang="ru-RU" sz="2400" b="1" dirty="0" smtClean="0">
                <a:solidFill>
                  <a:srgbClr val="90C226"/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</a:t>
            </a:r>
            <a:r>
              <a:rPr lang="ru-RU" altLang="ru-RU" b="1" dirty="0" smtClean="0">
                <a:solidFill>
                  <a:srgbClr val="90C226"/>
                </a:solidFill>
                <a:latin typeface="Times New Roman" pitchFamily="16" charset="0"/>
                <a:ea typeface="+mn-ea"/>
                <a:cs typeface="+mn-cs"/>
              </a:rPr>
              <a:t>ИГРЫ </a:t>
            </a:r>
            <a:r>
              <a:rPr lang="ru-RU" altLang="ru-RU" b="1" dirty="0">
                <a:solidFill>
                  <a:srgbClr val="90C226"/>
                </a:solidFill>
                <a:latin typeface="Times New Roman" pitchFamily="16" charset="0"/>
                <a:ea typeface="+mn-ea"/>
                <a:cs typeface="+mn-cs"/>
              </a:rPr>
              <a:t>С ПЕСКОМ</a:t>
            </a:r>
            <a:br>
              <a:rPr lang="ru-RU" altLang="ru-RU" b="1" dirty="0">
                <a:solidFill>
                  <a:srgbClr val="90C226"/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90C226"/>
                </a:solidFill>
                <a:latin typeface="Times New Roman" pitchFamily="16" charset="0"/>
                <a:ea typeface="+mn-ea"/>
                <a:cs typeface="+mn-cs"/>
              </a:rPr>
              <a:t/>
            </a:r>
            <a:br>
              <a:rPr lang="ru-RU" altLang="ru-RU" sz="2400" b="1" dirty="0" smtClean="0">
                <a:solidFill>
                  <a:srgbClr val="90C226"/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2000" b="1" dirty="0">
                <a:solidFill>
                  <a:srgbClr val="90C226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ru-RU" altLang="ru-RU" sz="2000" b="1" dirty="0" smtClean="0">
                <a:solidFill>
                  <a:srgbClr val="90C226"/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</a:t>
            </a:r>
            <a: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«НЕОБЫКНОВЕННЫЕ СЛЕДЫ»</a:t>
            </a:r>
            <a:b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«РИСУЕМ ПАЛОЧКОЙ»</a:t>
            </a:r>
            <a:b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«РАССКАЖИ </a:t>
            </a:r>
            <a:r>
              <a:rPr lang="en-US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,</a:t>
            </a:r>
            <a: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 ЧТО ЧУВСТВУЕШЬ?»</a:t>
            </a:r>
            <a:b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 «ВЫЛОЖИ ПО ОБРАЗЦУ»</a:t>
            </a:r>
            <a:b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«УЗОРЫ НА ПЕСКЕ»</a:t>
            </a:r>
            <a:b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 «ВОЛШЕБНЫЕ ОТПЕЧАТКИ»</a:t>
            </a:r>
            <a:br>
              <a:rPr lang="ru-RU" altLang="ru-RU" sz="20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1800" b="1" dirty="0" smtClean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                             </a:t>
            </a:r>
            <a:r>
              <a:rPr lang="ru-RU" altLang="ru-RU" sz="1800" b="1" dirty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54A021">
                    <a:lumMod val="75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 descr="100_8734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677863" y="3050728"/>
            <a:ext cx="3852862" cy="2658368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pic>
        <p:nvPicPr>
          <p:cNvPr id="6" name="Объект 5" descr="IMG_0983.JPG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10000"/>
          </a:blip>
          <a:srcRect l="17780" t="49248" r="13769" b="6515"/>
          <a:stretch>
            <a:fillRect/>
          </a:stretch>
        </p:blipFill>
        <p:spPr>
          <a:xfrm>
            <a:off x="5120640" y="3050728"/>
            <a:ext cx="3516284" cy="2658368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351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75" y="108065"/>
            <a:ext cx="8833427" cy="21939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0C226"/>
                </a:solidFill>
              </a:rPr>
              <a:t>             Рисование </a:t>
            </a:r>
            <a:r>
              <a:rPr lang="ru-RU" sz="4000" dirty="0">
                <a:solidFill>
                  <a:srgbClr val="90C226"/>
                </a:solidFill>
              </a:rPr>
              <a:t>по крупе</a:t>
            </a:r>
            <a:br>
              <a:rPr lang="ru-RU" sz="4000" dirty="0">
                <a:solidFill>
                  <a:srgbClr val="90C226"/>
                </a:solidFill>
              </a:rPr>
            </a:br>
            <a:r>
              <a:rPr lang="ru-RU" sz="4000" dirty="0">
                <a:solidFill>
                  <a:srgbClr val="90C226"/>
                </a:solidFill>
              </a:rPr>
              <a:t> </a:t>
            </a:r>
            <a:r>
              <a:rPr lang="ru-RU" sz="1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РАЗВИТИЕ ЗРИТЕЛЬНО-МОТОРНОЙ КООРДИНАЦИИ</a:t>
            </a:r>
            <a:r>
              <a:rPr lang="en-US" sz="1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ТВОРЧЕСКОГО МЫШЛЕНИЯ</a:t>
            </a:r>
            <a:r>
              <a:rPr lang="ru-RU" sz="1300" b="1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300" b="1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" y="3780692"/>
            <a:ext cx="2910192" cy="2620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06" y="2997551"/>
            <a:ext cx="2914116" cy="2647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98" y="2302039"/>
            <a:ext cx="2978555" cy="2647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23" y="1424139"/>
            <a:ext cx="255444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261204"/>
            <a:ext cx="8999682" cy="30389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2"/>
                </a:solidFill>
              </a:rPr>
              <a:t>Пальчиковые игры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-способствуют овладению навыками мелкой моторики;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-помогает развивать речь ребенка;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-повышает работоспособность коры головного мозга;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психические процессы: память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мышление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и воображение;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тревожность;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гибкость и подвижность пальцев рук.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316" y="502274"/>
            <a:ext cx="2145978" cy="2145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6" y="3457973"/>
            <a:ext cx="4002481" cy="3001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457973"/>
            <a:ext cx="4010390" cy="30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9" y="232757"/>
            <a:ext cx="4123115" cy="3050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04" y="232757"/>
            <a:ext cx="4357097" cy="30507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" y="3424844"/>
            <a:ext cx="4123114" cy="3158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03" y="3424844"/>
            <a:ext cx="4357097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393" y="399011"/>
            <a:ext cx="8495607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</a:pPr>
            <a:r>
              <a:rPr lang="ru-RU" sz="2400" b="1" kern="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Список использованной </a:t>
            </a:r>
            <a:r>
              <a:rPr lang="ru-RU" sz="2400" b="1" kern="0" dirty="0" smtClean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литературы</a:t>
            </a:r>
          </a:p>
          <a:p>
            <a:pPr lvl="0" algn="ctr">
              <a:lnSpc>
                <a:spcPct val="115000"/>
              </a:lnSpc>
              <a:spcBef>
                <a:spcPts val="2400"/>
              </a:spcBef>
            </a:pPr>
            <a:endParaRPr lang="ru-RU" sz="2000" b="1" kern="0" dirty="0">
              <a:solidFill>
                <a:srgbClr val="90C226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Азовцева Н.В.,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Родованская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М.Е. Пальчиковый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игротренинг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.1999.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Бот О.С. Игры и упражнения для тренировки тонких движений пальцев рук детей с ЗПР //Обучение и воспитание детей с нарушениями речи: Сб. науч. трудов. – М., 1982.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Грабенко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 М.,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-Евстигнеева Т. Д. «Чудеса на песке. Песочная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– СПб.: Институт специальной педагогики и психологии, 1998.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Гаврина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С.Е.,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Кутявина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Н.Л., Топоркова И.Г. Развиваем руки - чтоб учиться и писать, и красиво рисовать, - Ярославль, 2001.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Мельникова С.С. Развитие мелких мышц пальцев и кисти руки.  1994.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Филиппова С.О. Подготовка дошкольников к обучению письму. Влияние специальных физических упражнений на эффективность формирования графических навыков. – СПб., 1999.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269" y="540328"/>
            <a:ext cx="8445731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и тактильно-двигательного восприятия у детей с ограниченными возможностями здоровья позволяет детям лучше адаптироваться в практической жизни, научиться понимать многие явления окружающего мира. </a:t>
            </a:r>
          </a:p>
          <a:p>
            <a:pPr lvl="0"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в жизни и деятельности детей с ограниченными возможностями здоровья выполняет много разных функций.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Нестандартное </a:t>
            </a:r>
            <a:r>
              <a:rPr lang="ru-RU" sz="2700" b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по </a:t>
            </a:r>
            <a: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мелкой моторики</a:t>
            </a:r>
            <a: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в </a:t>
            </a:r>
            <a: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 с детьми с ОВЗ.</a:t>
            </a:r>
            <a: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Достоинством приведенных ниже игр на развитие мелкой моторики у детей является то, что для их проведения не требуются каких-то специальных игрушек, пособий и т.п. В играх используются подручные материалы, которые есть в любом доме: прищепки, пуговицы, бусинки, крупа и т.д.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1" y="3125788"/>
            <a:ext cx="3802930" cy="291623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53" y="3125787"/>
            <a:ext cx="3310653" cy="29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</a:t>
            </a:r>
            <a:r>
              <a:rPr lang="ru-RU" sz="2700" b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ШНУРОВАЛЬНЫЙ </a:t>
            </a:r>
            <a:r>
              <a:rPr lang="ru-RU" sz="27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ПЛАНШЕТ.</a:t>
            </a:r>
            <a:r>
              <a:rPr lang="ru-RU" sz="20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Игры со шнуровальным планшетом развивают сенсомоторную координацию, мелкую моторику рук, пространственное ориентирование, способствуют пониманию понятий «вверху», «внизу», «справа», «слева»;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Шнуровальные планшеты являются очень эффективными тренажерами для мелкой моторики пальцев рук, помогают развитию речи и умственных способностей.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сути, шнуровальный планшет  - это полноценный конструктор, возможности которого неисчерпаемы. С помощью шнурков можно вышивать растения, животных, предметы, технику, буквы и многое другое.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pic>
        <p:nvPicPr>
          <p:cNvPr id="5" name="Объект 4" descr="L:\1. Мелкая моторика\IMG_2428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0000" contrast="30000"/>
          </a:blip>
          <a:srcRect l="8878" t="10133" r="9534" b="14400"/>
          <a:stretch>
            <a:fillRect/>
          </a:stretch>
        </p:blipFill>
        <p:spPr bwMode="auto">
          <a:xfrm>
            <a:off x="1546167" y="3837871"/>
            <a:ext cx="3045242" cy="25296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9" descr="Мастер-класс «Шнуровальный планшет своими руками». Прием закрепления шнурка 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550" y="5278582"/>
            <a:ext cx="2037716" cy="1088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10" descr="Мастер-класс «Шнуровальный планшет своими руками». Прием закрепления шнурка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550" y="3837871"/>
            <a:ext cx="2037716" cy="950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663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3316"/>
          </a:xfrm>
        </p:spPr>
        <p:txBody>
          <a:bodyPr/>
          <a:lstStyle/>
          <a:p>
            <a:r>
              <a:rPr lang="ru-RU" dirty="0" smtClean="0"/>
              <a:t>ИГРЫ СО ШНУРОВКОЙ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389" y="1438102"/>
            <a:ext cx="8628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игр-шнуровок :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сенсомоторную координацию, мелкую моторику рук;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пространственное ориентирование, способствуют пониманию понятий «вверху», «внизу», «справа», «слева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формируют навыки шнуровки (шнурование, завязывание шнурка на бант);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речи ;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творческие способности.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1" y="3684871"/>
            <a:ext cx="2675766" cy="297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34" y="3684871"/>
            <a:ext cx="2951622" cy="30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4444"/>
            <a:ext cx="8596668" cy="251875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90C22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игра «Бусы»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b="1" dirty="0" smtClean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  <a:t>«</a:t>
            </a:r>
            <a: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  <a:t>Выполни задание:</a:t>
            </a:r>
            <a:b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</a:br>
            <a: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  <a:t>-каждая ниточка своего цвета</a:t>
            </a:r>
            <a:b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</a:br>
            <a: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  <a:t>-самые длинные бусы</a:t>
            </a:r>
            <a:b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</a:br>
            <a: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  <a:t>-на каждой ниточке разные животные</a:t>
            </a:r>
            <a:b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</a:br>
            <a:r>
              <a:rPr lang="ru-RU" altLang="ru-RU" sz="2400" b="1" dirty="0">
                <a:solidFill>
                  <a:srgbClr val="54A021"/>
                </a:solidFill>
                <a:latin typeface="Times New Roman" pitchFamily="16" charset="0"/>
                <a:ea typeface="+mn-ea"/>
                <a:cs typeface="Lucida Sans Unicode"/>
              </a:rPr>
              <a:t>Развитие мышц пальцев, координация движений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96" y="2883794"/>
            <a:ext cx="3548237" cy="388143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2" y="2883795"/>
            <a:ext cx="370747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756"/>
            <a:ext cx="8716048" cy="331677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450215" algn="l"/>
              </a:tabLst>
            </a:pPr>
            <a:r>
              <a:rPr lang="ru-RU" sz="2000" b="1" dirty="0" smtClean="0">
                <a:solidFill>
                  <a:srgbClr val="90C226"/>
                </a:solidFill>
                <a:ea typeface="+mn-ea"/>
                <a:cs typeface="+mn-cs"/>
              </a:rPr>
              <a:t>                                               </a:t>
            </a:r>
            <a:r>
              <a:rPr lang="ru-RU" sz="2700" b="1" dirty="0" smtClean="0">
                <a:solidFill>
                  <a:srgbClr val="90C226"/>
                </a:solidFill>
                <a:ea typeface="+mn-ea"/>
                <a:cs typeface="+mn-cs"/>
              </a:rPr>
              <a:t>СУХОЙ </a:t>
            </a:r>
            <a:r>
              <a:rPr lang="ru-RU" sz="2700" b="1" dirty="0">
                <a:solidFill>
                  <a:srgbClr val="90C226"/>
                </a:solidFill>
                <a:ea typeface="+mn-ea"/>
                <a:cs typeface="+mn-cs"/>
              </a:rPr>
              <a:t>БАССЕЙН.</a:t>
            </a:r>
            <a:br>
              <a:rPr lang="ru-RU" sz="2700" b="1" dirty="0">
                <a:solidFill>
                  <a:srgbClr val="90C226"/>
                </a:solidFill>
                <a:ea typeface="+mn-ea"/>
                <a:cs typeface="+mn-cs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Самомассаж кистей и пальцев рук в «сухом бассейне» способствует: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нормализации мышечного тонуса;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стимуляции тактильных ощущений;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увеличению объема и амплитуды движений пальцев рук;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формированию произвольных, координированных движений пальцев рук.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этой цели идеально подойдут упражнения.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«Сухой бассейн»</a:t>
            </a:r>
            <a:b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«Спрячем  ручки»</a:t>
            </a:r>
            <a:b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 «Спрячь (найди )игрушку»</a:t>
            </a:r>
            <a:b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>                                                          </a:t>
            </a:r>
            <a:r>
              <a:rPr lang="ru-RU" altLang="ru-RU" sz="1800" b="1" dirty="0" smtClean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>«Определи на </a:t>
            </a:r>
            <a:r>
              <a:rPr lang="ru-RU" altLang="ru-RU" sz="1800" b="1" dirty="0" smtClean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>ощупь</a:t>
            </a:r>
            <a:br>
              <a:rPr lang="ru-RU" altLang="ru-RU" sz="1800" b="1" dirty="0" smtClean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  <a:t/>
            </a:r>
            <a:br>
              <a:rPr lang="ru-RU" altLang="ru-RU" sz="1800" b="1" dirty="0">
                <a:solidFill>
                  <a:srgbClr val="54A021">
                    <a:lumMod val="50000"/>
                  </a:srgbClr>
                </a:solidFill>
                <a:latin typeface="Times New Roman" pitchFamily="1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1" y="3724795"/>
            <a:ext cx="3978277" cy="298291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20" y="3724794"/>
            <a:ext cx="3976098" cy="29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9" y="141317"/>
            <a:ext cx="8974744" cy="32669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376555" algn="l"/>
              </a:tabLst>
            </a:pPr>
            <a:r>
              <a:rPr lang="ru-RU" sz="2800" b="1" dirty="0" smtClean="0">
                <a:solidFill>
                  <a:srgbClr val="54A021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 </a:t>
            </a:r>
            <a:r>
              <a:rPr lang="ru-RU" b="1" dirty="0" smtClean="0">
                <a:solidFill>
                  <a:srgbClr val="54A021"/>
                </a:solidFill>
                <a:latin typeface="Times New Roman" panose="02020603050405020304" pitchFamily="18" charset="0"/>
                <a:ea typeface="+mn-ea"/>
                <a:cs typeface="+mn-cs"/>
              </a:rPr>
              <a:t>игры </a:t>
            </a:r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ea typeface="+mn-ea"/>
                <a:cs typeface="+mn-cs"/>
              </a:rPr>
              <a:t>с прищепками</a:t>
            </a:r>
            <a:b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мелкой моторики пальцев рук, развитие творческого воображения. 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Игры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обычными бельевыми прищепками учат детей манипулировать с предметами по образцу, проявлять фантазию. Способствуют расширению и активизации словаря ребёнка, а также развитию памяти и мышления. Игры с прищепками идеально подходят для развития мелкой моторики пальчиков. 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957" y="3508375"/>
            <a:ext cx="3535986" cy="253364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48" y="3508375"/>
            <a:ext cx="3304016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b="1" dirty="0">
                <a:solidFill>
                  <a:srgbClr val="54A021"/>
                </a:solidFill>
                <a:latin typeface="Times New Roman" panose="02020603050405020304" pitchFamily="18" charset="0"/>
                <a:ea typeface="+mn-ea"/>
                <a:cs typeface="+mn-cs"/>
              </a:rPr>
              <a:t>Заготовки из цветного картона для игр с прищепками.</a:t>
            </a:r>
            <a:br>
              <a:rPr lang="ru-RU" sz="2700" b="1" dirty="0">
                <a:solidFill>
                  <a:srgbClr val="54A02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Это могут быть: ёлочка, берёзка, ежик, солнышко, облачко, животные, овощи  и т.д. Предложите ребёнку прищепить к ним разноцветные прищепки. Так у вас получатся васильки, ромашки, у солнышка появятся лучики, у облачка дождик, у ёжика иголки и т.д. И параллельно будете обучать ребёнка цветам. Для развития речи используйте детские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потешки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и стихи.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000" b="1" i="1" dirty="0" smtClean="0">
                <a:solidFill>
                  <a:srgbClr val="54A021"/>
                </a:solidFill>
                <a:latin typeface="Times New Roman" panose="02020603050405020304" pitchFamily="18" charset="0"/>
                <a:ea typeface="+mn-ea"/>
                <a:cs typeface="+mn-cs"/>
              </a:rPr>
              <a:t>Береза</a:t>
            </a:r>
            <a:r>
              <a:rPr lang="ru-RU" sz="2000" b="1" i="1" dirty="0">
                <a:solidFill>
                  <a:srgbClr val="54A021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lang="ru-RU" sz="1800" dirty="0">
                <a:solidFill>
                  <a:srgbClr val="54A021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54A021"/>
                </a:solidFill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Белоствольная берёза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 В холода весну ждала.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 В мае листья    распустила,      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 Ветки к солнцу подняла.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rPr>
              <a:t>Ёжик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Ёжик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, ёжик, где гулял?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Где колючки потерял?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Ты беги скорей к нам, ёжик.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Мы сейчас тебе поможем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0968" y="2975236"/>
            <a:ext cx="4780399" cy="35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397</Words>
  <Application>Microsoft Office PowerPoint</Application>
  <PresentationFormat>Широкоэкранный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Trebuchet MS</vt:lpstr>
      <vt:lpstr>Wingdings 3</vt:lpstr>
      <vt:lpstr>Аспект</vt:lpstr>
      <vt:lpstr>Развитие мелкой моторики  у детей с ограниченными возможностями  здоровья как одно из направлений  коррекционно-развивающей работы.  </vt:lpstr>
      <vt:lpstr>Презентация PowerPoint</vt:lpstr>
      <vt:lpstr>Нестандартное оборудование по развитию мелкой моторики                         в работе с детьми с ОВЗ.          Достоинством приведенных ниже игр на развитие мелкой моторики у детей является то, что для их проведения не требуются каких-то специальных игрушек, пособий и т.п. В играх используются подручные материалы, которые есть в любом доме: прищепки, пуговицы, бусинки, крупа и т.д. </vt:lpstr>
      <vt:lpstr>                                    ШНУРОВАЛЬНЫЙ ПЛАНШЕТ.       Игры со шнуровальным планшетом развивают сенсомоторную координацию, мелкую моторику рук, пространственное ориентирование, способствуют пониманию понятий «вверху», «внизу», «справа», «слева»;       Шнуровальные планшеты являются очень эффективными тренажерами для мелкой моторики пальцев рук, помогают развитию речи и умственных способностей.  По сути, шнуровальный планшет  - это полноценный конструктор, возможности которого неисчерпаемы. С помощью шнурков можно вышивать растения, животных, предметы, технику, буквы и многое другое.  </vt:lpstr>
      <vt:lpstr>ИГРЫ СО ШНУРОВКОЙ</vt:lpstr>
      <vt:lpstr>                              игра «Бусы» «Выполни задание: -каждая ниточка своего цвета -самые длинные бусы -на каждой ниточке разные животные Развитие мышц пальцев, координация движений</vt:lpstr>
      <vt:lpstr>                                               СУХОЙ БАССЕЙН. Самомассаж кистей и пальцев рук в «сухом бассейне» способствует: - нормализации мышечного тонуса; - стимуляции тактильных ощущений; - увеличению объема и амплитуды движений пальцев рук; - формированию произвольных, координированных движений пальцев рук. Для этой цели идеально подойдут упражнения.                                                            «Сухой бассейн»                                                            «Спрячем  ручки»                                                            «Спрячь (найди )игрушку»                                                            «Определи на ощупь  </vt:lpstr>
      <vt:lpstr>                               игры с прищепками  Цель: - развитие мелкой моторики пальцев рук, развитие творческого воображения.              Игры с обычными бельевыми прищепками учат детей манипулировать с предметами по образцу, проявлять фантазию. Способствуют расширению и активизации словаря ребёнка, а также развитию памяти и мышления. Игры с прищепками идеально подходят для развития мелкой моторики пальчиков.   </vt:lpstr>
      <vt:lpstr>Заготовки из цветного картона для игр с прищепками.  Это могут быть: ёлочка, берёзка, ежик, солнышко, облачко, животные, овощи  и т.д. Предложите ребёнку прищепить к ним разноцветные прищепки. Так у вас получатся васильки, ромашки, у солнышка появятся лучики, у облачка дождик, у ёжика иголки и т.д. И параллельно будете обучать ребёнка цветам. Для развития речи используйте детские потешки и стихи.  Береза.   Белоствольная берёза   В холода весну ждала.   В мае листья    распустила,             Ветки к солнцу подняла.   Ёжик  Ёжик, ёжик, где гулял? Где колючки потерял? Ты беги скорей к нам, ёжик. Мы сейчас тебе поможем </vt:lpstr>
      <vt:lpstr>Презентация PowerPoint</vt:lpstr>
      <vt:lpstr>                             ИГРЫ С ПУГОВИЦАМИ.           Цель: Развивать воображение, память, мелкую моторику, точность движений, эстетический вкус. Воспитывать усидчивость, сообразительность, подготовку руки к письму. </vt:lpstr>
      <vt:lpstr>       Шаблоны для игр с пуговицами                  «Выложи узор по образцу»</vt:lpstr>
      <vt:lpstr>          ПАЛЬЧИКОВЫЙ ТЕАТР.           Развитие мелкой моторики,  в частности пальчиковый театр  помогает решить ряд очень важных задач:  - развивает выразительность речи, - формирует точность и, координацию движений,  - стимулирует  концентрацию внимания и память,  - воспитывает интерес к художественной литературе, повышает усидчивость.  </vt:lpstr>
      <vt:lpstr>               Игры с песком</vt:lpstr>
      <vt:lpstr>                                           ИГРЫ С ПЕСКОМ                                                             «НЕОБЫКНОВЕННЫЕ СЛЕДЫ»                                                            «РИСУЕМ ПАЛОЧКОЙ»                                                            «РАССКАЖИ , ЧТО ЧУВСТВУЕШЬ?»                                                             «ВЫЛОЖИ ПО ОБРАЗЦУ»                                                            «УЗОРЫ НА ПЕСКЕ»                                                             «ВОЛШЕБНЫЕ ОТПЕЧАТКИ»                                                                                            </vt:lpstr>
      <vt:lpstr>             Рисование по крупе  ЦЕЛЬ: РАЗВИТИЕ ЗРИТЕЛЬНО-МОТОРНОЙ КООРДИНАЦИИ, ТВОРЧЕСКОГО МЫШЛЕНИЯ. </vt:lpstr>
      <vt:lpstr>           Пальчиковые игры -способствуют овладению навыками мелкой моторики; -помогает развивать речь ребенка; -повышает работоспособность коры головного мозга; -развивает психические процессы: память, мышление,  внимание и воображение; -снимает тревожность; -развивает гибкость и подвижность пальцев рук.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 у детей с ограниченными возможностями  здоровья как одно из направлений  коррекционно-развивающей работы.  Подготовила: Нигмедзянова Л.П.</dc:title>
  <dc:creator>ЛИДИЯ НИГМЕДЗЯНОВА</dc:creator>
  <cp:lastModifiedBy>Lidia</cp:lastModifiedBy>
  <cp:revision>15</cp:revision>
  <dcterms:created xsi:type="dcterms:W3CDTF">2019-03-03T10:27:51Z</dcterms:created>
  <dcterms:modified xsi:type="dcterms:W3CDTF">2019-09-05T10:43:12Z</dcterms:modified>
</cp:coreProperties>
</file>