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902A-FB36-41F1-89D6-E2431B394564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DA3-A3AA-4AB5-AD69-2200E10BA5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Иванова С\Мои документы\Мои рисунки\img029.jpg"/>
          <p:cNvPicPr/>
          <p:nvPr/>
        </p:nvPicPr>
        <p:blipFill>
          <a:blip r:embed="rId2">
            <a:grayscl/>
            <a:lum contrast="20000"/>
          </a:blip>
          <a:srcRect l="27719" t="45990" r="16913" b="36284"/>
          <a:stretch>
            <a:fillRect/>
          </a:stretch>
        </p:blipFill>
        <p:spPr bwMode="auto">
          <a:xfrm>
            <a:off x="1571604" y="500042"/>
            <a:ext cx="68580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trichec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9988"/>
            <a:ext cx="2928926" cy="308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_583f_cd5d5697_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4229840"/>
          </a:xfrm>
          <a:prstGeom prst="rect">
            <a:avLst/>
          </a:prstGeom>
          <a:noFill/>
        </p:spPr>
      </p:pic>
      <p:pic>
        <p:nvPicPr>
          <p:cNvPr id="2" name="Рисунок 1" descr="C:\Documents and Settings\Иванова С\Мои документы\Мои рисунки\img030.jpg"/>
          <p:cNvPicPr/>
          <p:nvPr/>
        </p:nvPicPr>
        <p:blipFill>
          <a:blip r:embed="rId3">
            <a:grayscl/>
            <a:lum contrast="20000"/>
          </a:blip>
          <a:srcRect l="10144" t="55189" r="11587" b="13762"/>
          <a:stretch>
            <a:fillRect/>
          </a:stretch>
        </p:blipFill>
        <p:spPr bwMode="auto">
          <a:xfrm>
            <a:off x="2285952" y="0"/>
            <a:ext cx="685804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031.jpg"/>
          <p:cNvPicPr/>
          <p:nvPr/>
        </p:nvPicPr>
        <p:blipFill>
          <a:blip r:embed="rId2">
            <a:grayscl/>
            <a:lum contrast="20000"/>
          </a:blip>
          <a:srcRect l="19262" t="41562" r="43692" b="42403"/>
          <a:stretch>
            <a:fillRect/>
          </a:stretch>
        </p:blipFill>
        <p:spPr bwMode="auto">
          <a:xfrm>
            <a:off x="0" y="0"/>
            <a:ext cx="592932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woodpecke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7230" y="0"/>
            <a:ext cx="3326770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032.jpg"/>
          <p:cNvPicPr/>
          <p:nvPr/>
        </p:nvPicPr>
        <p:blipFill>
          <a:blip r:embed="rId2">
            <a:grayscl/>
            <a:lum contrast="20000"/>
          </a:blip>
          <a:srcRect l="5678" t="47542" r="37856" b="33848"/>
          <a:stretch>
            <a:fillRect/>
          </a:stretch>
        </p:blipFill>
        <p:spPr bwMode="auto">
          <a:xfrm>
            <a:off x="1142944" y="0"/>
            <a:ext cx="8001056" cy="375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Belyi_medved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04008" cy="2643206"/>
          </a:xfrm>
          <a:prstGeom prst="rect">
            <a:avLst/>
          </a:prstGeom>
          <a:noFill/>
        </p:spPr>
      </p:pic>
      <p:pic>
        <p:nvPicPr>
          <p:cNvPr id="4099" name="Picture 3" descr="E:\photo[4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514" y="2786058"/>
            <a:ext cx="4662486" cy="349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</dc:creator>
  <cp:lastModifiedBy>Светлана</cp:lastModifiedBy>
  <cp:revision>4</cp:revision>
  <dcterms:created xsi:type="dcterms:W3CDTF">2009-04-14T18:38:05Z</dcterms:created>
  <dcterms:modified xsi:type="dcterms:W3CDTF">2019-08-26T14:48:23Z</dcterms:modified>
</cp:coreProperties>
</file>