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9" r:id="rId21"/>
    <p:sldId id="280" r:id="rId22"/>
    <p:sldId id="282" r:id="rId23"/>
    <p:sldId id="283" r:id="rId24"/>
    <p:sldId id="28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6A5D6D-94E8-4929-B731-9DB406DA916E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E80FC1-6B0F-47EC-B5B6-E310FFD5EB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3074" y="116632"/>
            <a:ext cx="59012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Приключения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стране 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мышления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E:\К.Г\Аттестация 2019\Ребусы\img406_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2" t="16676" b="43491"/>
          <a:stretch/>
        </p:blipFill>
        <p:spPr bwMode="auto">
          <a:xfrm>
            <a:off x="5130779" y="1932823"/>
            <a:ext cx="2762552" cy="33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К.Г\Аттестация 2019\Ребусы\img406_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24806" b="43492"/>
          <a:stretch/>
        </p:blipFill>
        <p:spPr bwMode="auto">
          <a:xfrm>
            <a:off x="2267744" y="2626057"/>
            <a:ext cx="5628832" cy="27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95336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для 3 и 4 классов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0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908720"/>
            <a:ext cx="69103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тяжелее, один килограмм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ваты, или один килограмм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железа?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9081" y="3464264"/>
            <a:ext cx="4198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(один килограмм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ваты и железа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весят одинаково)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3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К.Г\Аттестация 2019\Ребусы\s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21484" r="28" b="5123"/>
          <a:stretch/>
        </p:blipFill>
        <p:spPr bwMode="auto">
          <a:xfrm>
            <a:off x="1529882" y="1844824"/>
            <a:ext cx="6096000" cy="336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1001" y="476672"/>
            <a:ext cx="7653762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номер у парковочного места,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котором стоит автомобиль?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К.Г\Аттестация 2019\Ребусы\D5prvaCWwAIuyF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64496" cy="52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К.Г\Аттестация 2019\Ребусы\detskaya_zadacha_vineg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1268"/>
            <a:ext cx="50672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0857" y="404664"/>
            <a:ext cx="3682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Разгадай ребус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2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К.Г\Аттестация 2019\Ребусы\image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/>
          <a:stretch/>
        </p:blipFill>
        <p:spPr bwMode="auto">
          <a:xfrm>
            <a:off x="1907704" y="325625"/>
            <a:ext cx="5535483" cy="54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К.Г\Аттестация 2019\Ребусы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11645"/>
            <a:ext cx="6408712" cy="46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1686" y="260648"/>
            <a:ext cx="6166111" cy="63094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девочки в классе либо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Темноволосые, либо с косичками.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Ответь на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вопроы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742950" indent="-742950" algn="ctr"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ли быть в этом классе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белокурая девочка без косичек?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ли быть в этом классе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темноволосая девочка с косичками?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Может ли быть в этом классе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белокурая девочка с косичками?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Может ли быть в этом классе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темноволосая девочка без косичек?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013174"/>
            <a:ext cx="1252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2-нет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0611" y="5013175"/>
            <a:ext cx="10615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3-да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3550" y="5013173"/>
            <a:ext cx="1252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1-нет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8763" y="5013176"/>
            <a:ext cx="10615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4-да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4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5358" y="548680"/>
            <a:ext cx="7318798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у одного короля два шута.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говорил правду по понедельникам,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вторникам и средам, а в остальные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Дни недели врал. Второй был правдив по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четвергам, пятницам и субботам, а в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остальные дни врал. Вот они встретились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первый говорит: «Вчера я врал, как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положено.» Второй: «Я тоже вчера врал».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какой день недели они встретились?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9757" y="4593322"/>
            <a:ext cx="2650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 четверг)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5089" y="332656"/>
            <a:ext cx="6103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ЛОЖНЫЕ   УТВЕРЖДЕНИЯ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2813" y="1534140"/>
            <a:ext cx="750391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трех ящиках лежал груши, яблоки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сливы.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каком ящике что лежит, если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 надписи на них перепутаны?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E:\К.Г\Аттестация 2019\Ребусы\Рисунок (9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9523" r="5556" b="37619"/>
          <a:stretch/>
        </p:blipFill>
        <p:spPr bwMode="auto">
          <a:xfrm>
            <a:off x="2008317" y="3429000"/>
            <a:ext cx="4897138" cy="16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74384" y="4726885"/>
            <a:ext cx="11509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груши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725144"/>
            <a:ext cx="13003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яблоки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6459" y="4725144"/>
            <a:ext cx="1167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сливы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0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962" y="260648"/>
            <a:ext cx="703763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Стоят  три  бочонка: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– с гречневой крупой, другой –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рисом, третий с сахаром.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вот надписи на них перепутаны.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же лежит в бочонке с надписью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«гречка»?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E:\К.Г\Аттестация 2019\Ребусы\Рисунок (9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66429" r="4921" b="6893"/>
          <a:stretch/>
        </p:blipFill>
        <p:spPr bwMode="auto">
          <a:xfrm>
            <a:off x="2008317" y="3356992"/>
            <a:ext cx="4897138" cy="19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08156" y="5066020"/>
            <a:ext cx="1111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сахар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2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4459" y="253092"/>
            <a:ext cx="7055714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Викторину подготовили </a:t>
            </a:r>
            <a:b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ГПД </a:t>
            </a:r>
          </a:p>
          <a:p>
            <a:pPr algn="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Калинина К. Г.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– логопед</a:t>
            </a:r>
          </a:p>
          <a:p>
            <a:pPr algn="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Давыдова Ю. В.</a:t>
            </a:r>
            <a:b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АНО СОШ «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Димитриевская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Москва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8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9439" y="332656"/>
            <a:ext cx="5494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  ИСКЛЮЧЕНИЯ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1339" y="1534140"/>
            <a:ext cx="7346883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Маша, Юля и Яна занимались шитьем.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 девочки шили юбки, а третья –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Штаны. Маша и Юля шили разные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вещи, Юля и Яна – тоже разные.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шила Маша?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4780" y="4740256"/>
            <a:ext cx="2996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Маша шила юбку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7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2274" y="1052736"/>
            <a:ext cx="66650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Игорь, Петя, Леша и Даня учились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писать буквы. Один мальчик писал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букву А, остальные  - букву О.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Петя и Леша писали разные буквы,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Петя и Игорь – тоже разные.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Какую букву писал Даня?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740256"/>
            <a:ext cx="3566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Даня писал букву «О»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6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64925" y="4777988"/>
            <a:ext cx="10429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Темы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8111" y="4777988"/>
            <a:ext cx="10759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Саши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777988"/>
            <a:ext cx="10021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Вани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4061" y="620688"/>
            <a:ext cx="748147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Саша, Тема и Ваня лепили снеговиков.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Снеговики Саши и Темы с метлами,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Вани и Темы - с ведрами.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чей снеговик стоит?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E:\К.Г\Аттестация 2019\Ребусы\Рисунок (4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3" b="14853"/>
          <a:stretch/>
        </p:blipFill>
        <p:spPr bwMode="auto">
          <a:xfrm>
            <a:off x="2437020" y="2860425"/>
            <a:ext cx="4269959" cy="18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55046" y="5138028"/>
            <a:ext cx="862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3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2801" y="5138028"/>
            <a:ext cx="766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№2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09900" y="5138028"/>
            <a:ext cx="766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3405" y="188640"/>
            <a:ext cx="744280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первой, второй и третьей квартирах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жили три кота: черный, белый и рыжий.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первой и второй квартирах жил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черный кот. Белый жил не в первой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Квартире. В какой квартире жил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кот?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E:\К.Г\Аттестация 2019\Ребусы\Рисунок (150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5" b="4979"/>
          <a:stretch/>
        </p:blipFill>
        <p:spPr bwMode="auto">
          <a:xfrm>
            <a:off x="2555776" y="3283371"/>
            <a:ext cx="4104456" cy="19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80400" y="5261138"/>
            <a:ext cx="11234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сливы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4357" y="5261138"/>
            <a:ext cx="11234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сливы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8797" y="188640"/>
            <a:ext cx="6312048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Груша весит столько же, сколько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яблоко и 2 сливы вместе,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яблоко – как апельсин и слива.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фрукты и сколько заменят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вопроса?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0" name="Picture 4" descr="E:\К.Г\Аттестация 2019\Ребусы\Рисунок (9р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4" b="49711"/>
          <a:stretch/>
        </p:blipFill>
        <p:spPr bwMode="auto">
          <a:xfrm>
            <a:off x="2061015" y="2780928"/>
            <a:ext cx="4810125" cy="25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52120" y="5261138"/>
            <a:ext cx="11234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сливы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8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:\К.Г\Аттестация 2019\Ребусы\Рисунок (9р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6" b="74142"/>
          <a:stretch/>
        </p:blipFill>
        <p:spPr bwMode="auto">
          <a:xfrm>
            <a:off x="1065801" y="548680"/>
            <a:ext cx="6962583" cy="10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.Г\Аттестация 2019\Ребусы\Рисунок (9р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50000" r="1533" b="21582"/>
          <a:stretch/>
        </p:blipFill>
        <p:spPr bwMode="auto">
          <a:xfrm>
            <a:off x="1175656" y="1780390"/>
            <a:ext cx="6770915" cy="29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3151" y="4469050"/>
            <a:ext cx="12145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яблоко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1724" y="4861028"/>
            <a:ext cx="1552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апельсин и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сливы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7090" y="4864366"/>
            <a:ext cx="1225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яблоко и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сливы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1464" y="1412776"/>
            <a:ext cx="6328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Ищем победителей!!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5082" y="3423422"/>
            <a:ext cx="4720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  Ура!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614" y="692696"/>
            <a:ext cx="8089843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Подсчитываем правильные ответы!</a:t>
            </a:r>
          </a:p>
          <a:p>
            <a:pPr algn="ctr"/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Хлопаем в ладоши!!!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встреч, друзья!!!!!!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1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9238" y="572482"/>
            <a:ext cx="682552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активизировать мыслительную </a:t>
            </a:r>
          </a:p>
          <a:p>
            <a:pPr algn="ctr" eaLnBrk="1" hangingPunct="1">
              <a:buFontTx/>
              <a:buNone/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учащихся</a:t>
            </a:r>
          </a:p>
          <a:p>
            <a:pPr algn="ctr" eaLnBrk="1" hangingPunct="1">
              <a:buFontTx/>
              <a:buNone/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 </a:t>
            </a:r>
          </a:p>
          <a:p>
            <a:pPr marL="457200" indent="-457200" algn="ctr" eaLnBrk="1" hangingPunct="1">
              <a:buFontTx/>
              <a:buChar char="-"/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логического и </a:t>
            </a:r>
          </a:p>
          <a:p>
            <a:pPr algn="ctr" eaLnBrk="1" hangingPunct="1"/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пространственного мышления, </a:t>
            </a:r>
          </a:p>
          <a:p>
            <a:pPr algn="ctr" eaLnBrk="1" hangingPunct="1"/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воображения и смекалки</a:t>
            </a:r>
          </a:p>
          <a:p>
            <a:pPr marL="457200" indent="-457200" algn="ctr" eaLnBrk="1" hangingPunct="1">
              <a:buFontTx/>
              <a:buChar char="-"/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совершенствование </a:t>
            </a:r>
          </a:p>
          <a:p>
            <a:pPr algn="ctr" eaLnBrk="1" hangingPunct="1"/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вычислительных навыков</a:t>
            </a:r>
          </a:p>
          <a:p>
            <a:pPr marL="457200" indent="-457200" algn="ctr" eaLnBrk="1" hangingPunct="1">
              <a:buFontTx/>
              <a:buChar char="-"/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</a:t>
            </a:r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интереса </a:t>
            </a:r>
          </a:p>
          <a:p>
            <a:pPr algn="ctr" eaLnBrk="1" hangingPunct="1"/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логике и математике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6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3019" y="476672"/>
            <a:ext cx="696113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Ребята, сегодня мы собрались, чтобы 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показать свою находчивость 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фантазию, умение владеть собой 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радоваться за других. 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 викторина посвящается 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развитию мышления.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4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0293" y="562610"/>
            <a:ext cx="7417415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alt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сейчас мы посостязаемся </a:t>
            </a:r>
          </a:p>
          <a:p>
            <a:pPr algn="ctr">
              <a:lnSpc>
                <a:spcPct val="150000"/>
              </a:lnSpc>
            </a:pPr>
            <a:r>
              <a:rPr lang="ru-RU" alt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смекалке, внимании, </a:t>
            </a:r>
          </a:p>
          <a:p>
            <a:pPr algn="ctr">
              <a:lnSpc>
                <a:spcPct val="150000"/>
              </a:lnSpc>
            </a:pPr>
            <a:r>
              <a:rPr lang="ru-RU" alt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сообразительности, </a:t>
            </a:r>
          </a:p>
          <a:p>
            <a:pPr algn="ctr">
              <a:lnSpc>
                <a:spcPct val="150000"/>
              </a:lnSpc>
            </a:pPr>
            <a:r>
              <a:rPr lang="ru-RU" alt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умении логически </a:t>
            </a:r>
          </a:p>
          <a:p>
            <a:pPr algn="ctr">
              <a:lnSpc>
                <a:spcPct val="150000"/>
              </a:lnSpc>
            </a:pPr>
            <a:r>
              <a:rPr lang="ru-RU" alt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мыслить.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5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К.Г\Аттестация 2019\Ребусы\slide-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21942" r="6583" b="39094"/>
          <a:stretch/>
        </p:blipFill>
        <p:spPr bwMode="auto">
          <a:xfrm>
            <a:off x="1124755" y="1484784"/>
            <a:ext cx="68794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7892" y="478413"/>
            <a:ext cx="7025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НА СООБРАЗИТЕЛЬНОСТЬ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E:\К.Г\Аттестация 2019\Ребусы\slide-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60063" r="6583" b="6068"/>
          <a:stretch/>
        </p:blipFill>
        <p:spPr bwMode="auto">
          <a:xfrm>
            <a:off x="1547664" y="3789040"/>
            <a:ext cx="5673572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340768"/>
            <a:ext cx="74284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 яйца варятся шесть минут.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будут вариться 8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таких же яиц?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5570" y="3789040"/>
            <a:ext cx="3402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(Шесть минут)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8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4444" y="1378511"/>
            <a:ext cx="726057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гусь стоит на двух ногах,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весит 4 кг. Сколько будет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весить гусь, если он встанет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одну ногу?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8883" y="4089266"/>
            <a:ext cx="37208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(4 килограмма)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9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.Г\Аттестация 2019\Ребусы\148705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2150" y="620688"/>
            <a:ext cx="746518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мужчины спросили,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него детей. Он ответил: у меня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сына и у каждого из них есть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родная сестра. Сколько всего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у мужчины?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314007"/>
            <a:ext cx="2201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(5 детей)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7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641</Words>
  <Application>Microsoft Office PowerPoint</Application>
  <PresentationFormat>Экран (4:3)</PresentationFormat>
  <Paragraphs>155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 Erofeeva</dc:creator>
  <cp:lastModifiedBy>Надежда Пронская</cp:lastModifiedBy>
  <cp:revision>23</cp:revision>
  <dcterms:created xsi:type="dcterms:W3CDTF">2019-06-23T10:03:09Z</dcterms:created>
  <dcterms:modified xsi:type="dcterms:W3CDTF">2019-07-02T11:20:35Z</dcterms:modified>
</cp:coreProperties>
</file>