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3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60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46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6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8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9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9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7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7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2A79-2939-426C-BC92-2F3141C194D1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A8745E-4841-4134-BC94-841088B6C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rothysantos.com/2012/01/03/my-power-spirit-animal-for-2012-the-work-hors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2546-E427-4B69-81E8-117A4F05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3151"/>
            <a:ext cx="7685314" cy="165576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викторина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2 класса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Мышление»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D8DE8-B512-46E3-8811-DBD4BFB7A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2472"/>
            <a:ext cx="7567749" cy="16557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Составили учителя-логопеды</a:t>
            </a:r>
          </a:p>
          <a:p>
            <a:r>
              <a:rPr lang="ru-RU" dirty="0">
                <a:solidFill>
                  <a:srgbClr val="0070C0"/>
                </a:solidFill>
              </a:rPr>
              <a:t>АНО СОШ «</a:t>
            </a:r>
            <a:r>
              <a:rPr lang="ru-RU" dirty="0" err="1">
                <a:solidFill>
                  <a:srgbClr val="0070C0"/>
                </a:solidFill>
              </a:rPr>
              <a:t>Димитриевская</a:t>
            </a:r>
            <a:r>
              <a:rPr lang="ru-RU" dirty="0">
                <a:solidFill>
                  <a:srgbClr val="0070C0"/>
                </a:solidFill>
              </a:rPr>
              <a:t>» </a:t>
            </a:r>
          </a:p>
          <a:p>
            <a:r>
              <a:rPr lang="ru-RU" dirty="0">
                <a:solidFill>
                  <a:srgbClr val="0070C0"/>
                </a:solidFill>
              </a:rPr>
              <a:t>      Давыдова Юлия Владимировна,</a:t>
            </a:r>
          </a:p>
          <a:p>
            <a:r>
              <a:rPr lang="ru-RU" dirty="0">
                <a:solidFill>
                  <a:srgbClr val="0070C0"/>
                </a:solidFill>
              </a:rPr>
              <a:t>Смирнова </a:t>
            </a:r>
            <a:r>
              <a:rPr lang="ru-RU">
                <a:solidFill>
                  <a:srgbClr val="0070C0"/>
                </a:solidFill>
              </a:rPr>
              <a:t>Наталия Львовна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EBD80-4E84-4D77-A07C-46E4E8AF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</a:t>
            </a:r>
            <a:r>
              <a:rPr lang="ru-RU" dirty="0">
                <a:solidFill>
                  <a:srgbClr val="FF0000"/>
                </a:solidFill>
              </a:rPr>
              <a:t>Проверка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FDD24-0769-4949-AC4A-D8C3D224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267097"/>
            <a:ext cx="8424916" cy="53949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 6-му слайду «Ветер-проказник». </a:t>
            </a:r>
          </a:p>
          <a:p>
            <a:r>
              <a:rPr lang="ru-RU" dirty="0"/>
              <a:t>Птицы: дятел, синица, ласточка, воробей, кукушка, скворец, снегирь, сокол, цапля.</a:t>
            </a:r>
          </a:p>
          <a:p>
            <a:r>
              <a:rPr lang="ru-RU" dirty="0"/>
              <a:t> Рыбы: сельдь, карась, окунь, лосось, скумбрия, ставрида, форель, камбала, осётр.</a:t>
            </a:r>
          </a:p>
          <a:p>
            <a:r>
              <a:rPr lang="ru-RU" dirty="0"/>
              <a:t>Музыкальные инструменты: труба, барабан, арфа, флейта, рояль, бандура, пианино, свирель, тромбон.</a:t>
            </a:r>
          </a:p>
          <a:p>
            <a:r>
              <a:rPr lang="ru-RU" dirty="0">
                <a:solidFill>
                  <a:srgbClr val="FF0000"/>
                </a:solidFill>
              </a:rPr>
              <a:t>К слайду 7-му: </a:t>
            </a:r>
          </a:p>
          <a:p>
            <a:r>
              <a:rPr lang="ru-RU" dirty="0">
                <a:solidFill>
                  <a:schemeClr val="tx1"/>
                </a:solidFill>
              </a:rPr>
              <a:t>Малина-ягода, </a:t>
            </a:r>
          </a:p>
          <a:p>
            <a:r>
              <a:rPr lang="ru-RU" dirty="0">
                <a:solidFill>
                  <a:schemeClr val="tx1"/>
                </a:solidFill>
              </a:rPr>
              <a:t>Овцы-отара, волки – стая</a:t>
            </a:r>
          </a:p>
          <a:p>
            <a:r>
              <a:rPr lang="ru-RU" dirty="0">
                <a:solidFill>
                  <a:schemeClr val="tx1"/>
                </a:solidFill>
              </a:rPr>
              <a:t>Игла – остриё, бритва – лезвие</a:t>
            </a:r>
          </a:p>
          <a:p>
            <a:r>
              <a:rPr lang="ru-RU" dirty="0">
                <a:solidFill>
                  <a:schemeClr val="tx1"/>
                </a:solidFill>
              </a:rPr>
              <a:t>Ходить – ноги, шить – руки</a:t>
            </a:r>
          </a:p>
          <a:p>
            <a:r>
              <a:rPr lang="ru-RU" dirty="0">
                <a:solidFill>
                  <a:schemeClr val="tx1"/>
                </a:solidFill>
              </a:rPr>
              <a:t>Театр – зритель, библиотека – читатель</a:t>
            </a:r>
          </a:p>
          <a:p>
            <a:r>
              <a:rPr lang="ru-RU" dirty="0">
                <a:solidFill>
                  <a:schemeClr val="tx1"/>
                </a:solidFill>
              </a:rPr>
              <a:t>Математика - наука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CDBEC-8F9F-4DF0-B570-AEAD7F9F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</a:t>
            </a:r>
            <a:r>
              <a:rPr lang="ru-RU" dirty="0">
                <a:solidFill>
                  <a:srgbClr val="FF0000"/>
                </a:solidFill>
              </a:rPr>
              <a:t>Проверка результатов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BE358-6603-4648-BD79-5B8CF32C7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523820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 слайду 8:</a:t>
            </a:r>
          </a:p>
          <a:p>
            <a:r>
              <a:rPr lang="ru-RU" dirty="0"/>
              <a:t>1). 12 км 2). 5 км 3). Юра 4). Три 5). Четыре 6). В 2 раза 7). Все одинаковые. 8). Буквой «О». 9) Буква «И». </a:t>
            </a:r>
          </a:p>
          <a:p>
            <a:r>
              <a:rPr lang="ru-RU" dirty="0">
                <a:solidFill>
                  <a:srgbClr val="FF0000"/>
                </a:solidFill>
              </a:rPr>
              <a:t>К слайду 9: </a:t>
            </a:r>
          </a:p>
          <a:p>
            <a:r>
              <a:rPr lang="ru-RU" dirty="0">
                <a:solidFill>
                  <a:schemeClr val="tx1"/>
                </a:solidFill>
              </a:rPr>
              <a:t>Слева: лиса, йод, еноты, куница, калитка, пятница.</a:t>
            </a:r>
          </a:p>
          <a:p>
            <a:r>
              <a:rPr lang="ru-RU" dirty="0">
                <a:solidFill>
                  <a:schemeClr val="tx1"/>
                </a:solidFill>
              </a:rPr>
              <a:t>Справа: ступенька, камыш, азарт, учитель, вагон, ананас.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     </a:t>
            </a:r>
            <a:r>
              <a:rPr lang="ru-RU" sz="3200" dirty="0">
                <a:solidFill>
                  <a:srgbClr val="0070C0"/>
                </a:solidFill>
              </a:rPr>
              <a:t>Подсчитываем правильные ответы !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                 </a:t>
            </a:r>
            <a:r>
              <a:rPr lang="ru-RU" sz="3200" dirty="0">
                <a:solidFill>
                  <a:schemeClr val="accent5"/>
                </a:solidFill>
              </a:rPr>
              <a:t>Ищем победителей !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                 Хлопаем в ладоши !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                   </a:t>
            </a:r>
            <a:r>
              <a:rPr lang="ru-RU" sz="3200" dirty="0">
                <a:solidFill>
                  <a:schemeClr val="accent5"/>
                </a:solidFill>
              </a:rPr>
              <a:t>Молодцы ! Ура ! </a:t>
            </a: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4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3E19E-5DA8-4390-9DF7-9341D963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Королевство разбитых зеркал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6C8F9-1E0D-4C7B-9E78-0D5D0615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63" y="1376039"/>
            <a:ext cx="10515600" cy="4665987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Подбери осколки зеркала, чтобы получились слова: ива, дым, бук, дуб, бук, фея, ряд, меч, эму, чад, ковры, хвоя.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75CEC-752C-4130-8FD1-DD3AEC62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07" y="2330953"/>
            <a:ext cx="4622301" cy="43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37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FB103-BD0E-463A-B80E-C0B442D3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E1139-73D0-4FCF-9B36-BB5E00E5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8" y="1449977"/>
            <a:ext cx="8411853" cy="459138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Построй мостик, подобрав подходящие антонимы.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D4CE7-5436-4D77-8108-51BD652F9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2002754"/>
            <a:ext cx="5593641" cy="45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66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B2293-4277-4802-8E28-B3FDA75D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Сорока-озорница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B9BD4-722F-4B10-980B-E5304C75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800924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из слов, принесённых сорокой, подходящее для каждого предложения.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Сапог всегда имеет (шнурок, подошву, пряжку, замок, пуговицу).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(медведь, олень, волк, верблюд, тюлень) живёт только в тёплых краях.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(сентябрь, октябрь, декабрь, ноябрь, март) – зимние месяцы.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дикой природе России вы никогда не встретите (соловья, аиста, синицу, страуса, скворца).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Отец (часто, всегда, иногда, редко, никогда) старше своего сына.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Обед не может состояться без (стола, ложки, пищи, голода, посуды).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Кролик больше всего похож на (кошку, белку, зайца, лису, ежа).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В любом доме всегда имеется (веранда, дверь, кирпич, чердак, балкон).  </a:t>
            </a:r>
          </a:p>
        </p:txBody>
      </p:sp>
    </p:spTree>
    <p:extLst>
      <p:ext uri="{BB962C8B-B14F-4D97-AF65-F5344CB8AC3E}">
        <p14:creationId xmlns:p14="http://schemas.microsoft.com/office/powerpoint/2010/main" val="13052536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47FE3-6056-4A96-95B4-E6704C1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                     Пословицы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7B93F-5BA5-4E83-BAFA-6AD4EEA9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863737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Составь пословицы. Озорная сорока смела по целой половине пословицы. Соедини половинки и прочитай их. 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/>
              <a:t>Любишь кататься –                                                             до тех пор не научишься.</a:t>
            </a:r>
          </a:p>
          <a:p>
            <a:pPr marL="0" indent="0">
              <a:buNone/>
            </a:pPr>
            <a:r>
              <a:rPr lang="ru-RU" sz="2400" dirty="0"/>
              <a:t>Без труда –                                                                            в зубы не смотрят. </a:t>
            </a:r>
          </a:p>
          <a:p>
            <a:pPr marL="0" indent="0">
              <a:buNone/>
            </a:pPr>
            <a:r>
              <a:rPr lang="ru-RU" sz="2400" dirty="0"/>
              <a:t>Слова – серебро,                                                                 не выловишь и рыбки из пруда. </a:t>
            </a:r>
          </a:p>
          <a:p>
            <a:pPr marL="0" indent="0">
              <a:buNone/>
            </a:pPr>
            <a:r>
              <a:rPr lang="ru-RU" sz="2400" dirty="0"/>
              <a:t>Рыба ищет, где глубже,                                                      где нас нет. </a:t>
            </a:r>
          </a:p>
          <a:p>
            <a:pPr marL="0" indent="0">
              <a:buNone/>
            </a:pPr>
            <a:r>
              <a:rPr lang="ru-RU" sz="2400" dirty="0"/>
              <a:t>Дарёному коню                                                                    люби и саночки возить.</a:t>
            </a:r>
          </a:p>
          <a:p>
            <a:pPr marL="0" indent="0">
              <a:buNone/>
            </a:pPr>
            <a:r>
              <a:rPr lang="ru-RU" sz="2400" dirty="0"/>
              <a:t>Там хорошо                                                                           а человек – где лучше.               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Одна голова – хорошо                                                        чтоб карась не дремал.</a:t>
            </a:r>
          </a:p>
          <a:p>
            <a:pPr marL="0" indent="0">
              <a:buNone/>
            </a:pPr>
            <a:r>
              <a:rPr lang="ru-RU" sz="2400" dirty="0"/>
              <a:t>На то и щука в речке                                                           враг мой. </a:t>
            </a:r>
          </a:p>
          <a:p>
            <a:pPr marL="0" indent="0">
              <a:buNone/>
            </a:pPr>
            <a:r>
              <a:rPr lang="ru-RU" sz="2400" dirty="0"/>
              <a:t>Язык мой –                                                                             молчание – золото.</a:t>
            </a:r>
          </a:p>
          <a:p>
            <a:pPr marL="0" indent="0">
              <a:buNone/>
            </a:pPr>
            <a:r>
              <a:rPr lang="ru-RU" sz="2400" dirty="0"/>
              <a:t>Пока не намочишься -                                                         а две лучше. </a:t>
            </a:r>
          </a:p>
        </p:txBody>
      </p:sp>
    </p:spTree>
    <p:extLst>
      <p:ext uri="{BB962C8B-B14F-4D97-AF65-F5344CB8AC3E}">
        <p14:creationId xmlns:p14="http://schemas.microsoft.com/office/powerpoint/2010/main" val="13535896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DF16B-1D58-49E2-9B36-8E69974D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Ветер-проказник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A8FDC-2F88-4210-800C-0526FBCF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7" y="1313895"/>
            <a:ext cx="10767874" cy="517898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Машенька отдыхала на море и выводила палочкой слова. Но, вдруг, налетел ветер и стёр в каждом слове одну или несколько букв. Разгадай слова. 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                                       Рыбы                                      Музыкальные инструменты                                      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д.т.л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с.л.дь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т.у.а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с.н.ца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к.р.сь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б.р.б.н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л.с.о.ка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о.у.ь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а.фа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в.р.б.й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л.с.сь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ф.е.та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к.к.ш.а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ску.б.ия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р.я.ь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ск.в.р.ц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ста.р.да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б.нду.а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с.е.ирь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ф.р.ль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п.а.и.о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с.к.л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к.мба.а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сви.е.ь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ц.п.я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о.ётр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тро.б.н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49112-EF21-4BEB-B030-03D9FAE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818"/>
          </a:xfrm>
        </p:spPr>
        <p:txBody>
          <a:bodyPr/>
          <a:lstStyle/>
          <a:p>
            <a:r>
              <a:rPr lang="ru-RU" dirty="0"/>
              <a:t>                  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8C6A1-2839-49B6-B934-B8B530FC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76" y="1124451"/>
            <a:ext cx="10515600" cy="55160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                                 </a:t>
            </a:r>
            <a:r>
              <a:rPr lang="ru-RU" sz="2800" dirty="0">
                <a:solidFill>
                  <a:srgbClr val="FF0000"/>
                </a:solidFill>
              </a:rPr>
              <a:t>Аналогии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9BA0DB1-4CBD-4557-A9C0-2E68C49555B6}"/>
              </a:ext>
            </a:extLst>
          </p:cNvPr>
          <p:cNvSpPr/>
          <p:nvPr/>
        </p:nvSpPr>
        <p:spPr>
          <a:xfrm flipH="1">
            <a:off x="838200" y="1124451"/>
            <a:ext cx="3860305" cy="24255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Малина-ягода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математика-а) книга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б)  учёный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в) числа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г) счёт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д) наука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868F19-A4C3-4067-9FB3-DDF8B3B32901}"/>
              </a:ext>
            </a:extLst>
          </p:cNvPr>
          <p:cNvSpPr/>
          <p:nvPr/>
        </p:nvSpPr>
        <p:spPr>
          <a:xfrm>
            <a:off x="7375855" y="1000396"/>
            <a:ext cx="4028982" cy="23880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Игла-остриё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бритва-а) сталь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б) коробка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в) лезвие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г) царапина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д) мыло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0AECF5F-56C3-4F82-A564-7FE06D38DAF7}"/>
              </a:ext>
            </a:extLst>
          </p:cNvPr>
          <p:cNvSpPr/>
          <p:nvPr/>
        </p:nvSpPr>
        <p:spPr>
          <a:xfrm>
            <a:off x="1855433" y="5513033"/>
            <a:ext cx="45719" cy="53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648E05-085B-4D44-A939-D7D0FBD305D4}"/>
              </a:ext>
            </a:extLst>
          </p:cNvPr>
          <p:cNvSpPr/>
          <p:nvPr/>
        </p:nvSpPr>
        <p:spPr>
          <a:xfrm>
            <a:off x="904050" y="4333936"/>
            <a:ext cx="3860305" cy="22915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Ходить-ноги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шить-а) платье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б) одежда в) руки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г) нитки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д) портниха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8A965F4-6E5C-4B23-AAFE-AD1F9E934B1C}"/>
              </a:ext>
            </a:extLst>
          </p:cNvPr>
          <p:cNvSpPr/>
          <p:nvPr/>
        </p:nvSpPr>
        <p:spPr>
          <a:xfrm>
            <a:off x="4210972" y="2698198"/>
            <a:ext cx="3795208" cy="22915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Театр-зритель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библиотека-а) полки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б) книги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в) читатель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г) библиотекарь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A76754B-4FDC-4C1C-9BD0-7446F7BFDD72}"/>
              </a:ext>
            </a:extLst>
          </p:cNvPr>
          <p:cNvSpPr/>
          <p:nvPr/>
        </p:nvSpPr>
        <p:spPr>
          <a:xfrm>
            <a:off x="7492742" y="4281227"/>
            <a:ext cx="3795208" cy="22915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Овцы – отара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волки – а) лес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б) коровы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в) охотник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г) стая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д) хищники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2B419-14E5-4777-A9E8-BAC362F2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1" y="-3453413"/>
            <a:ext cx="9303799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/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5C3D5B-FB71-4A07-BD8D-0C83C0DBC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5472" y="324035"/>
            <a:ext cx="2838328" cy="2128746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71E3CE-DF7F-42AC-92F1-81A3A593C712}"/>
              </a:ext>
            </a:extLst>
          </p:cNvPr>
          <p:cNvSpPr/>
          <p:nvPr/>
        </p:nvSpPr>
        <p:spPr>
          <a:xfrm>
            <a:off x="106532" y="79898"/>
            <a:ext cx="1193158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Не совсем серьёзные задачи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лошадей пробежала 12 км. Какое расстояние пробежала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лошадь?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Один мальчик проходит за час 5 км. Какое расстояние за час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 3 мальчика, если они выйдут одновременно и будут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с той же скоростью.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Меня зовут Юра. У меня есть родная сестра, а у неё есть единственный брат. Как его зовут?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Летели гуси – один гусь спереди, а два сзади. Один гусь – сзади, а два спереди. Один гусь меж двух и трое в ряд. Сколько летело гусей 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Некое неведомое науке существо имеет две правые ноги и две левые, две задние и две передние. Сколько ног у загадочной зверюшки 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Во сколько раз половина больше своей половины 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Какая четверть года больше – первая или вторая ? Вторая или третья 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Чем кончается «лето» и начинается «осень».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Гора и долина. Что между ними 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11666-B350-4539-8AAF-B647335E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609600"/>
            <a:ext cx="8385728" cy="63137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</a:t>
            </a:r>
            <a:r>
              <a:rPr lang="ru-RU" dirty="0">
                <a:solidFill>
                  <a:srgbClr val="FF0000"/>
                </a:solidFill>
              </a:rPr>
              <a:t>Ребусы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9B5A21-C92E-4954-A79F-2AE1BF440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0" y="1239790"/>
            <a:ext cx="3347294" cy="500829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8952B-724B-420F-88C2-B1673A99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52" y="1239790"/>
            <a:ext cx="3347294" cy="50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804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Логопедическая викторина  для 2 класса  «Путешествие в страну Мышление»</vt:lpstr>
      <vt:lpstr>                   Королевство разбитых зеркал </vt:lpstr>
      <vt:lpstr>                        Антонимы </vt:lpstr>
      <vt:lpstr>                   Сорока-озорница</vt:lpstr>
      <vt:lpstr>                       Пословицы</vt:lpstr>
      <vt:lpstr>                         Ветер-проказник</vt:lpstr>
      <vt:lpstr>                    </vt:lpstr>
      <vt:lpstr>                                     </vt:lpstr>
      <vt:lpstr>                         Ребусы</vt:lpstr>
      <vt:lpstr>             Проверка результатов</vt:lpstr>
      <vt:lpstr>                Проверка результатов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викторина  «Путешествие в страну Мышление»</dc:title>
  <dc:creator>Asus</dc:creator>
  <cp:lastModifiedBy>Asus</cp:lastModifiedBy>
  <cp:revision>35</cp:revision>
  <dcterms:created xsi:type="dcterms:W3CDTF">2019-06-17T13:06:50Z</dcterms:created>
  <dcterms:modified xsi:type="dcterms:W3CDTF">2019-06-17T23:10:40Z</dcterms:modified>
</cp:coreProperties>
</file>