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64" r:id="rId4"/>
    <p:sldId id="265" r:id="rId5"/>
    <p:sldId id="269" r:id="rId6"/>
    <p:sldId id="260" r:id="rId7"/>
    <p:sldId id="266" r:id="rId8"/>
    <p:sldId id="267" r:id="rId9"/>
    <p:sldId id="268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40F903-852E-4E6B-A1D7-8BF65CF9F5D5}">
          <p14:sldIdLst>
            <p14:sldId id="256"/>
            <p14:sldId id="263"/>
            <p14:sldId id="264"/>
            <p14:sldId id="265"/>
            <p14:sldId id="269"/>
            <p14:sldId id="260"/>
            <p14:sldId id="266"/>
            <p14:sldId id="267"/>
            <p14:sldId id="268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A0C71-C969-4D75-824F-7FAEFF081295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0B422-3DC3-4B88-AB60-B1EC1B1E3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5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764704"/>
            <a:ext cx="3794760" cy="4226024"/>
          </a:xfrm>
        </p:spPr>
        <p:txBody>
          <a:bodyPr/>
          <a:lstStyle/>
          <a:p>
            <a:r>
              <a:rPr lang="ru-RU" dirty="0" smtClean="0"/>
              <a:t>Виктор Петрович Астафьев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36745" cy="627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9" y="260648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Natasha\Desktop\Новая папка (3)\Новый точечный рисунок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3096344" cy="303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Natasha\Desktop\Новая папка (3)\875a8375f91de049494d6073098e8a2f_e81e0a930a098d19264b79911fa9a12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79"/>
            <a:ext cx="2225643" cy="342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atasha\Desktop\Новая папка (3)\Kratkoe_soderzhanie_rasskaza_kon_s_rozovoy_grivoy__ego_pereskaz_1-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9" y="3680172"/>
            <a:ext cx="2736304" cy="296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55439"/>
            <a:ext cx="4614465" cy="393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07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7543800" cy="914400"/>
          </a:xfrm>
        </p:spPr>
        <p:txBody>
          <a:bodyPr/>
          <a:lstStyle/>
          <a:p>
            <a:r>
              <a:rPr lang="ru-RU" dirty="0" smtClean="0"/>
              <a:t>Проблематика рассказа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9685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5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633462"/>
            <a:ext cx="7253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-описание природы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594824"/>
            <a:ext cx="5559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-портрет героя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0870" y="2495528"/>
            <a:ext cx="71673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-изображение </a:t>
            </a:r>
          </a:p>
          <a:p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кружающего быта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437112"/>
            <a:ext cx="81531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-описание отношений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героев друг к другу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2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9347" y="334825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РЕЧЬ ГЕРОЕВ</a:t>
            </a:r>
            <a:endParaRPr lang="ru-RU" dirty="0"/>
          </a:p>
        </p:txBody>
      </p:sp>
      <p:pic>
        <p:nvPicPr>
          <p:cNvPr id="1026" name="Picture 2" descr="http://stolitca24.ru/upload/iblock/117/117b6930ea8d0717b7ff9b434ffe33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91375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0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231" y="224573"/>
            <a:ext cx="8892480" cy="6264696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                                       -  слова, употребляемые только жителями той или иной местности.</a:t>
            </a:r>
            <a:endParaRPr lang="ru-RU" sz="2400" dirty="0"/>
          </a:p>
          <a:p>
            <a:r>
              <a:rPr lang="ru-RU" sz="2400" dirty="0" smtClean="0"/>
              <a:t>                                              –  слова, ограниченные в своем употреблении определенной социальной или возрастной средой.</a:t>
            </a:r>
          </a:p>
          <a:p>
            <a:r>
              <a:rPr lang="ru-RU" sz="2400" dirty="0" smtClean="0"/>
              <a:t>                                                              – простая непринужденная речь, отличается оттенком грубости.</a:t>
            </a:r>
          </a:p>
          <a:p>
            <a:r>
              <a:rPr lang="ru-RU" sz="2400" dirty="0" smtClean="0"/>
              <a:t>                                                     – слова, вышедшие из употребления.</a:t>
            </a:r>
          </a:p>
          <a:p>
            <a:r>
              <a:rPr lang="ru-RU" sz="2400" dirty="0" smtClean="0"/>
              <a:t>                                - это яркие, бойкие народные выражения, дающие меткую оценку событию поступку, человеку. </a:t>
            </a:r>
            <a:endParaRPr lang="ru-RU" sz="2400" dirty="0"/>
          </a:p>
          <a:p>
            <a:r>
              <a:rPr lang="ru-RU" sz="2400" dirty="0" smtClean="0"/>
              <a:t>                              – слово или словосочетание, обозначающее лицо, к которому обращена речь.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–</a:t>
            </a:r>
            <a:r>
              <a:rPr lang="ru-RU" sz="2400" dirty="0" smtClean="0"/>
              <a:t>  устойчивое, неделимое сочетание слов.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314" y="31550"/>
            <a:ext cx="31662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Диалектизмы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96404" y="871845"/>
            <a:ext cx="53214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Жаргонизмы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314" y="2025714"/>
            <a:ext cx="4639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Просторечные слова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14" y="2852936"/>
            <a:ext cx="40812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Устаревшие слова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739" y="3680087"/>
            <a:ext cx="25474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Поговорки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314" y="4869160"/>
            <a:ext cx="21659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Обращение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5468" y="5655987"/>
            <a:ext cx="29225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Фразеологизм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95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08912" cy="1656184"/>
          </a:xfrm>
        </p:spPr>
        <p:txBody>
          <a:bodyPr/>
          <a:lstStyle/>
          <a:p>
            <a:pPr algn="ctr"/>
            <a:r>
              <a:rPr lang="ru-RU" dirty="0" smtClean="0"/>
              <a:t>Бабушка Катерина Петровна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192688" cy="464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" y="1691145"/>
            <a:ext cx="4046023" cy="30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4244" y="1484784"/>
            <a:ext cx="41528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Обращение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8498" y="2408114"/>
            <a:ext cx="3640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Поговорка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8388" y="3527349"/>
            <a:ext cx="4804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Фразеологизм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8786" y="4530677"/>
            <a:ext cx="4655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Диалектизмы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81770" y="5454007"/>
            <a:ext cx="6870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Просторечные слова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1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Санька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72344"/>
            <a:ext cx="589115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20407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1772816"/>
            <a:ext cx="50195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Просторечные слова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3944652"/>
            <a:ext cx="4450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Жаргонизмы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16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0100" y="332656"/>
            <a:ext cx="7543800" cy="914400"/>
          </a:xfrm>
        </p:spPr>
        <p:txBody>
          <a:bodyPr/>
          <a:lstStyle/>
          <a:p>
            <a:pPr algn="ctr"/>
            <a:r>
              <a:rPr lang="ru-RU" dirty="0" err="1" smtClean="0"/>
              <a:t>Левонтий</a:t>
            </a:r>
            <a:endParaRPr lang="ru-RU" dirty="0"/>
          </a:p>
        </p:txBody>
      </p:sp>
      <p:pic>
        <p:nvPicPr>
          <p:cNvPr id="3074" name="Picture 2" descr="C:\Users\Natasha\Desktop\Новая папка (3)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175345" cy="507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0" y="2173513"/>
            <a:ext cx="3678253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1700808"/>
            <a:ext cx="55081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Просторечные слова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3947818"/>
            <a:ext cx="4655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Диалектизмы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8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4608512" cy="6408712"/>
          </a:xfrm>
        </p:spPr>
        <p:txBody>
          <a:bodyPr>
            <a:noAutofit/>
          </a:bodyPr>
          <a:lstStyle/>
          <a:p>
            <a:r>
              <a:rPr lang="ru-RU" sz="3600" dirty="0">
                <a:effectLst/>
              </a:rPr>
              <a:t>Важнейший способ узнать человека – его умственное развитие, моральный облик, характер – прислушаться к тому, как он </a:t>
            </a:r>
            <a:r>
              <a:rPr lang="ru-RU" sz="3600" dirty="0" smtClean="0">
                <a:effectLst/>
              </a:rPr>
              <a:t>говорит.</a:t>
            </a:r>
          </a:p>
          <a:p>
            <a:pPr algn="r"/>
            <a:r>
              <a:rPr lang="ru-RU" sz="3600" dirty="0" err="1" smtClean="0">
                <a:effectLst/>
              </a:rPr>
              <a:t>Д.С.Лихачев</a:t>
            </a:r>
            <a:endParaRPr lang="ru-RU" sz="3600" dirty="0" smtClean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82542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3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426</TotalTime>
  <Words>157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Виктор Петрович Астафьев</vt:lpstr>
      <vt:lpstr>Проблематика рассказа</vt:lpstr>
      <vt:lpstr>Презентация PowerPoint</vt:lpstr>
      <vt:lpstr>РЕЧЬ ГЕРОЕВ</vt:lpstr>
      <vt:lpstr>Презентация PowerPoint</vt:lpstr>
      <vt:lpstr>Бабушка Катерина Петровна</vt:lpstr>
      <vt:lpstr>Санька</vt:lpstr>
      <vt:lpstr>Левонтий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 Петрович Астафьев</dc:title>
  <dc:creator>Natasha</dc:creator>
  <cp:lastModifiedBy>Пользователь Windows</cp:lastModifiedBy>
  <cp:revision>12</cp:revision>
  <dcterms:created xsi:type="dcterms:W3CDTF">2019-02-24T10:56:14Z</dcterms:created>
  <dcterms:modified xsi:type="dcterms:W3CDTF">2019-03-01T07:04:05Z</dcterms:modified>
</cp:coreProperties>
</file>