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2" r:id="rId3"/>
    <p:sldId id="259" r:id="rId4"/>
    <p:sldId id="260" r:id="rId5"/>
    <p:sldId id="261" r:id="rId6"/>
    <p:sldId id="272" r:id="rId7"/>
    <p:sldId id="278" r:id="rId8"/>
    <p:sldId id="275" r:id="rId9"/>
    <p:sldId id="289" r:id="rId10"/>
    <p:sldId id="288" r:id="rId11"/>
    <p:sldId id="276" r:id="rId12"/>
    <p:sldId id="290" r:id="rId13"/>
    <p:sldId id="281" r:id="rId14"/>
    <p:sldId id="282" r:id="rId15"/>
    <p:sldId id="283" r:id="rId16"/>
    <p:sldId id="284" r:id="rId17"/>
    <p:sldId id="287" r:id="rId18"/>
    <p:sldId id="280" r:id="rId19"/>
    <p:sldId id="285" r:id="rId20"/>
    <p:sldId id="291" r:id="rId21"/>
    <p:sldId id="292" r:id="rId22"/>
    <p:sldId id="296" r:id="rId23"/>
    <p:sldId id="293" r:id="rId24"/>
    <p:sldId id="269" r:id="rId25"/>
    <p:sldId id="29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F11D"/>
    <a:srgbClr val="3333FF"/>
    <a:srgbClr val="0D0D0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43D54E-6512-4E0F-803D-2ADFBBB329A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37C83D-E8B0-4696-891B-A2B0FFBAB08C}">
      <dgm:prSet phldrT="[Текст]" custT="1"/>
      <dgm:spPr>
        <a:solidFill>
          <a:schemeClr val="bg1"/>
        </a:solidFill>
        <a:ln>
          <a:solidFill>
            <a:srgbClr val="3333FF"/>
          </a:solidFill>
        </a:ln>
      </dgm:spPr>
      <dgm:t>
        <a:bodyPr/>
        <a:lstStyle/>
        <a:p>
          <a:r>
            <a:rPr lang="en-US" sz="5400" b="1" i="1" dirty="0" smtClean="0">
              <a:solidFill>
                <a:srgbClr val="3333FF"/>
              </a:solidFill>
            </a:rPr>
            <a:t>XXI</a:t>
          </a:r>
          <a:endParaRPr lang="ru-RU" sz="5400" b="1" i="1" dirty="0">
            <a:solidFill>
              <a:srgbClr val="3333FF"/>
            </a:solidFill>
          </a:endParaRPr>
        </a:p>
      </dgm:t>
    </dgm:pt>
    <dgm:pt modelId="{498A2463-6411-4965-BA7F-8B72B81E2B7E}" type="parTrans" cxnId="{6125A90B-A9BB-450E-8DAD-7D8BFB612146}">
      <dgm:prSet/>
      <dgm:spPr/>
      <dgm:t>
        <a:bodyPr/>
        <a:lstStyle/>
        <a:p>
          <a:endParaRPr lang="ru-RU"/>
        </a:p>
      </dgm:t>
    </dgm:pt>
    <dgm:pt modelId="{AA04D2D7-44F0-4F72-BC3F-3CFC2320F046}" type="sibTrans" cxnId="{6125A90B-A9BB-450E-8DAD-7D8BFB612146}">
      <dgm:prSet/>
      <dgm:spPr/>
      <dgm:t>
        <a:bodyPr/>
        <a:lstStyle/>
        <a:p>
          <a:endParaRPr lang="ru-RU"/>
        </a:p>
      </dgm:t>
    </dgm:pt>
    <dgm:pt modelId="{67F620D5-588C-447F-A5CA-C1E3E6DAAB6D}">
      <dgm:prSet phldrT="[Текст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en-US" sz="5400" b="1" i="1" dirty="0" smtClean="0">
              <a:solidFill>
                <a:schemeClr val="bg1"/>
              </a:solidFill>
            </a:rPr>
            <a:t>XIX</a:t>
          </a:r>
          <a:endParaRPr lang="ru-RU" sz="5400" b="1" i="1" dirty="0">
            <a:solidFill>
              <a:schemeClr val="bg1"/>
            </a:solidFill>
          </a:endParaRPr>
        </a:p>
      </dgm:t>
    </dgm:pt>
    <dgm:pt modelId="{438CC1B3-7A60-4C2C-BA1F-A3F8D1BCBBD4}" type="parTrans" cxnId="{A71EC3F1-4095-4B58-B04C-0C111A0B50E9}">
      <dgm:prSet/>
      <dgm:spPr/>
      <dgm:t>
        <a:bodyPr/>
        <a:lstStyle/>
        <a:p>
          <a:endParaRPr lang="ru-RU"/>
        </a:p>
      </dgm:t>
    </dgm:pt>
    <dgm:pt modelId="{090B1B25-F28D-412E-AE97-DEDE4BFE2CE4}" type="sibTrans" cxnId="{A71EC3F1-4095-4B58-B04C-0C111A0B50E9}">
      <dgm:prSet/>
      <dgm:spPr/>
      <dgm:t>
        <a:bodyPr/>
        <a:lstStyle/>
        <a:p>
          <a:endParaRPr lang="ru-RU"/>
        </a:p>
      </dgm:t>
    </dgm:pt>
    <dgm:pt modelId="{92867AEC-E107-4085-AF9B-1D10B1B2D7DD}" type="pres">
      <dgm:prSet presAssocID="{7643D54E-6512-4E0F-803D-2ADFBBB329A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42DDE8-B4AC-4452-AE40-F32927E8B215}" type="pres">
      <dgm:prSet presAssocID="{7643D54E-6512-4E0F-803D-2ADFBBB329A0}" presName="divider" presStyleLbl="fgShp" presStyleIdx="0" presStyleCn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81E06A42-C501-4817-8CB7-D6F644CEF552}" type="pres">
      <dgm:prSet presAssocID="{CD37C83D-E8B0-4696-891B-A2B0FFBAB08C}" presName="downArrow" presStyleLbl="node1" presStyleIdx="0" presStyleCnt="2" custLinFactNeighborX="-819" custLinFactNeighborY="798"/>
      <dgm:spPr>
        <a:solidFill>
          <a:srgbClr val="3333FF"/>
        </a:solidFill>
      </dgm:spPr>
      <dgm:t>
        <a:bodyPr/>
        <a:lstStyle/>
        <a:p>
          <a:endParaRPr lang="ru-RU"/>
        </a:p>
      </dgm:t>
    </dgm:pt>
    <dgm:pt modelId="{ABC7C039-8C69-41C4-8641-5B74CCC001F7}" type="pres">
      <dgm:prSet presAssocID="{CD37C83D-E8B0-4696-891B-A2B0FFBAB08C}" presName="downArrowText" presStyleLbl="revTx" presStyleIdx="0" presStyleCnt="2" custScaleX="138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A609F-38BC-47C0-BBD0-6B940E60037E}" type="pres">
      <dgm:prSet presAssocID="{67F620D5-588C-447F-A5CA-C1E3E6DAAB6D}" presName="upArrow" presStyleLbl="node1" presStyleIdx="1" presStyleCnt="2" custLinFactNeighborX="1486" custLinFactNeighborY="-192"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D6ABFBD8-86E8-483E-8F55-D2D8C20FEDD6}" type="pres">
      <dgm:prSet presAssocID="{67F620D5-588C-447F-A5CA-C1E3E6DAAB6D}" presName="upArrowText" presStyleLbl="revTx" presStyleIdx="1" presStyleCnt="2" custScaleX="154506" custLinFactNeighborX="-1238" custLinFactNeighborY="350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941CA1-9D30-4C09-9C7C-C5466814F70B}" type="presOf" srcId="{7643D54E-6512-4E0F-803D-2ADFBBB329A0}" destId="{92867AEC-E107-4085-AF9B-1D10B1B2D7DD}" srcOrd="0" destOrd="0" presId="urn:microsoft.com/office/officeart/2005/8/layout/arrow3"/>
    <dgm:cxn modelId="{A71EC3F1-4095-4B58-B04C-0C111A0B50E9}" srcId="{7643D54E-6512-4E0F-803D-2ADFBBB329A0}" destId="{67F620D5-588C-447F-A5CA-C1E3E6DAAB6D}" srcOrd="1" destOrd="0" parTransId="{438CC1B3-7A60-4C2C-BA1F-A3F8D1BCBBD4}" sibTransId="{090B1B25-F28D-412E-AE97-DEDE4BFE2CE4}"/>
    <dgm:cxn modelId="{9AB7A3B9-A152-49D6-91BC-695427894E51}" type="presOf" srcId="{67F620D5-588C-447F-A5CA-C1E3E6DAAB6D}" destId="{D6ABFBD8-86E8-483E-8F55-D2D8C20FEDD6}" srcOrd="0" destOrd="0" presId="urn:microsoft.com/office/officeart/2005/8/layout/arrow3"/>
    <dgm:cxn modelId="{D2658679-3034-4FA0-9CB5-160A8AAE3487}" type="presOf" srcId="{CD37C83D-E8B0-4696-891B-A2B0FFBAB08C}" destId="{ABC7C039-8C69-41C4-8641-5B74CCC001F7}" srcOrd="0" destOrd="0" presId="urn:microsoft.com/office/officeart/2005/8/layout/arrow3"/>
    <dgm:cxn modelId="{6125A90B-A9BB-450E-8DAD-7D8BFB612146}" srcId="{7643D54E-6512-4E0F-803D-2ADFBBB329A0}" destId="{CD37C83D-E8B0-4696-891B-A2B0FFBAB08C}" srcOrd="0" destOrd="0" parTransId="{498A2463-6411-4965-BA7F-8B72B81E2B7E}" sibTransId="{AA04D2D7-44F0-4F72-BC3F-3CFC2320F046}"/>
    <dgm:cxn modelId="{29A52098-1A92-4FA4-984F-77E8A4EA68CF}" type="presParOf" srcId="{92867AEC-E107-4085-AF9B-1D10B1B2D7DD}" destId="{7342DDE8-B4AC-4452-AE40-F32927E8B215}" srcOrd="0" destOrd="0" presId="urn:microsoft.com/office/officeart/2005/8/layout/arrow3"/>
    <dgm:cxn modelId="{632BC64F-36D7-4E59-875B-78852CEFC98C}" type="presParOf" srcId="{92867AEC-E107-4085-AF9B-1D10B1B2D7DD}" destId="{81E06A42-C501-4817-8CB7-D6F644CEF552}" srcOrd="1" destOrd="0" presId="urn:microsoft.com/office/officeart/2005/8/layout/arrow3"/>
    <dgm:cxn modelId="{4716EF86-2851-4EA1-91AC-EF0409A5F3DB}" type="presParOf" srcId="{92867AEC-E107-4085-AF9B-1D10B1B2D7DD}" destId="{ABC7C039-8C69-41C4-8641-5B74CCC001F7}" srcOrd="2" destOrd="0" presId="urn:microsoft.com/office/officeart/2005/8/layout/arrow3"/>
    <dgm:cxn modelId="{B189E695-8A5D-446A-AE7C-DCC1EBC8CD8A}" type="presParOf" srcId="{92867AEC-E107-4085-AF9B-1D10B1B2D7DD}" destId="{F18A609F-38BC-47C0-BBD0-6B940E60037E}" srcOrd="3" destOrd="0" presId="urn:microsoft.com/office/officeart/2005/8/layout/arrow3"/>
    <dgm:cxn modelId="{D621B24F-B5B7-4B9D-A549-81DB43024DAC}" type="presParOf" srcId="{92867AEC-E107-4085-AF9B-1D10B1B2D7DD}" destId="{D6ABFBD8-86E8-483E-8F55-D2D8C20FEDD6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CCF689-7280-4BEA-808A-B7C22ABEA236}" type="doc">
      <dgm:prSet loTypeId="urn:microsoft.com/office/officeart/2005/8/layout/hProcess6" loCatId="process" qsTypeId="urn:microsoft.com/office/officeart/2005/8/quickstyle/3d2" qsCatId="3D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E441A51B-086E-4AE5-B26C-4F431A3F792A}">
      <dgm:prSet phldrT="[Текст]" custT="1"/>
      <dgm:spPr/>
      <dgm:t>
        <a:bodyPr/>
        <a:lstStyle/>
        <a:p>
          <a:r>
            <a:rPr lang="ru-RU" sz="3200" b="1" dirty="0" smtClean="0">
              <a:hlinkClick xmlns:r="http://schemas.openxmlformats.org/officeDocument/2006/relationships" r:id="" action="ppaction://hlinkfile"/>
            </a:rPr>
            <a:t>Автор</a:t>
          </a:r>
          <a:r>
            <a:rPr lang="ru-RU" sz="3200" b="1" dirty="0" smtClean="0"/>
            <a:t> </a:t>
          </a:r>
          <a:endParaRPr lang="ru-RU" sz="3200" b="1" dirty="0"/>
        </a:p>
      </dgm:t>
    </dgm:pt>
    <dgm:pt modelId="{6187C5C9-D2E6-4EB8-8933-F9304B7BE760}" type="parTrans" cxnId="{D5A92401-8E99-4FB4-94CF-A312842523EE}">
      <dgm:prSet/>
      <dgm:spPr/>
      <dgm:t>
        <a:bodyPr/>
        <a:lstStyle/>
        <a:p>
          <a:endParaRPr lang="ru-RU"/>
        </a:p>
      </dgm:t>
    </dgm:pt>
    <dgm:pt modelId="{59A7092A-3991-41A9-B3DD-0FA74A84D82C}" type="sibTrans" cxnId="{D5A92401-8E99-4FB4-94CF-A312842523EE}">
      <dgm:prSet/>
      <dgm:spPr/>
      <dgm:t>
        <a:bodyPr/>
        <a:lstStyle/>
        <a:p>
          <a:endParaRPr lang="ru-RU"/>
        </a:p>
      </dgm:t>
    </dgm:pt>
    <dgm:pt modelId="{8793054B-8290-4B20-9C69-22B7FC585965}">
      <dgm:prSet phldrT="[Текст]" custT="1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196850" h="25400" prst="relaxedInset"/>
        </a:sp3d>
      </dgm:spPr>
      <dgm:t>
        <a:bodyPr/>
        <a:lstStyle/>
        <a:p>
          <a:r>
            <a:rPr lang="ru-RU" sz="2400" b="1" dirty="0" smtClean="0"/>
            <a:t>Я - соавтор</a:t>
          </a:r>
          <a:endParaRPr lang="ru-RU" sz="2400" b="1" dirty="0"/>
        </a:p>
      </dgm:t>
    </dgm:pt>
    <dgm:pt modelId="{27E883DE-4D0A-463A-B3BD-DC631C75827D}" type="parTrans" cxnId="{6D2ECC62-332E-47A3-9BD5-205F4FC6E16C}">
      <dgm:prSet/>
      <dgm:spPr/>
      <dgm:t>
        <a:bodyPr/>
        <a:lstStyle/>
        <a:p>
          <a:endParaRPr lang="ru-RU"/>
        </a:p>
      </dgm:t>
    </dgm:pt>
    <dgm:pt modelId="{E5CD87B9-B63E-4FF6-8675-B19051AEAC66}" type="sibTrans" cxnId="{6D2ECC62-332E-47A3-9BD5-205F4FC6E16C}">
      <dgm:prSet/>
      <dgm:spPr/>
      <dgm:t>
        <a:bodyPr/>
        <a:lstStyle/>
        <a:p>
          <a:endParaRPr lang="ru-RU"/>
        </a:p>
      </dgm:t>
    </dgm:pt>
    <dgm:pt modelId="{EFF754E2-2C67-40E9-8321-51CBB9AD0D6F}">
      <dgm:prSet phldrT="[Текст]" custT="1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222250" h="25400" prst="relaxedInset"/>
        </a:sp3d>
      </dgm:spPr>
      <dgm:t>
        <a:bodyPr/>
        <a:lstStyle/>
        <a:p>
          <a:r>
            <a:rPr lang="ru-RU" sz="2400" b="1" dirty="0" smtClean="0"/>
            <a:t>Я - </a:t>
          </a:r>
        </a:p>
        <a:p>
          <a:r>
            <a:rPr lang="ru-RU" sz="2400" b="1" dirty="0" smtClean="0"/>
            <a:t>читатель </a:t>
          </a:r>
          <a:endParaRPr lang="ru-RU" sz="2400" b="1" dirty="0"/>
        </a:p>
      </dgm:t>
    </dgm:pt>
    <dgm:pt modelId="{95997652-4B32-4899-BBC8-4432000E8EBE}" type="sibTrans" cxnId="{F9691E7D-C89C-4F76-9972-1FEEF53F3651}">
      <dgm:prSet/>
      <dgm:spPr/>
      <dgm:t>
        <a:bodyPr/>
        <a:lstStyle/>
        <a:p>
          <a:endParaRPr lang="ru-RU"/>
        </a:p>
      </dgm:t>
    </dgm:pt>
    <dgm:pt modelId="{CAD31C88-C47B-4731-A263-ABDA301AB3E4}" type="parTrans" cxnId="{F9691E7D-C89C-4F76-9972-1FEEF53F3651}">
      <dgm:prSet/>
      <dgm:spPr/>
      <dgm:t>
        <a:bodyPr/>
        <a:lstStyle/>
        <a:p>
          <a:endParaRPr lang="ru-RU"/>
        </a:p>
      </dgm:t>
    </dgm:pt>
    <dgm:pt modelId="{9DC91FE3-50B7-407E-AB80-B252DAD74F9A}" type="pres">
      <dgm:prSet presAssocID="{38CCF689-7280-4BEA-808A-B7C22ABEA23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98943B-327A-4FA7-AE62-DD1C6B551857}" type="pres">
      <dgm:prSet presAssocID="{EFF754E2-2C67-40E9-8321-51CBB9AD0D6F}" presName="compNode" presStyleCnt="0"/>
      <dgm:spPr/>
      <dgm:t>
        <a:bodyPr/>
        <a:lstStyle/>
        <a:p>
          <a:endParaRPr lang="ru-RU"/>
        </a:p>
      </dgm:t>
    </dgm:pt>
    <dgm:pt modelId="{E8D6673E-534A-4666-AFD8-468C89060263}" type="pres">
      <dgm:prSet presAssocID="{EFF754E2-2C67-40E9-8321-51CBB9AD0D6F}" presName="noGeometry" presStyleCnt="0"/>
      <dgm:spPr/>
      <dgm:t>
        <a:bodyPr/>
        <a:lstStyle/>
        <a:p>
          <a:endParaRPr lang="ru-RU"/>
        </a:p>
      </dgm:t>
    </dgm:pt>
    <dgm:pt modelId="{1372B8E6-02BE-43EB-8BA1-B9BF780274B0}" type="pres">
      <dgm:prSet presAssocID="{EFF754E2-2C67-40E9-8321-51CBB9AD0D6F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DD4312-686A-4EEE-A6AD-C4A9F65244BC}" type="pres">
      <dgm:prSet presAssocID="{EFF754E2-2C67-40E9-8321-51CBB9AD0D6F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421998EF-B193-4DC5-9EA8-3C5F5494D7CC}" type="pres">
      <dgm:prSet presAssocID="{EFF754E2-2C67-40E9-8321-51CBB9AD0D6F}" presName="parentText" presStyleLbl="node1" presStyleIdx="0" presStyleCnt="3" custScaleX="256274" custScaleY="117765" custLinFactNeighborX="-210" custLinFactNeighborY="-14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9E39B-1F08-4501-B554-BF028B02D6B6}" type="pres">
      <dgm:prSet presAssocID="{EFF754E2-2C67-40E9-8321-51CBB9AD0D6F}" presName="aSpace" presStyleCnt="0"/>
      <dgm:spPr/>
      <dgm:t>
        <a:bodyPr/>
        <a:lstStyle/>
        <a:p>
          <a:endParaRPr lang="ru-RU"/>
        </a:p>
      </dgm:t>
    </dgm:pt>
    <dgm:pt modelId="{B1504E18-822C-4037-BB98-A0B11937DC35}" type="pres">
      <dgm:prSet presAssocID="{E441A51B-086E-4AE5-B26C-4F431A3F792A}" presName="compNode" presStyleCnt="0"/>
      <dgm:spPr/>
      <dgm:t>
        <a:bodyPr/>
        <a:lstStyle/>
        <a:p>
          <a:endParaRPr lang="ru-RU"/>
        </a:p>
      </dgm:t>
    </dgm:pt>
    <dgm:pt modelId="{3D49588F-E635-4F55-BF36-DE9F5B071AB0}" type="pres">
      <dgm:prSet presAssocID="{E441A51B-086E-4AE5-B26C-4F431A3F792A}" presName="noGeometry" presStyleCnt="0"/>
      <dgm:spPr/>
      <dgm:t>
        <a:bodyPr/>
        <a:lstStyle/>
        <a:p>
          <a:endParaRPr lang="ru-RU"/>
        </a:p>
      </dgm:t>
    </dgm:pt>
    <dgm:pt modelId="{138C1DAB-1D52-4DD6-B812-85AE8890BDE4}" type="pres">
      <dgm:prSet presAssocID="{E441A51B-086E-4AE5-B26C-4F431A3F792A}" presName="childTextVisible" presStyleLbl="bgAccFollowNode1" presStyleIdx="1" presStyleCnt="3" custLinFactNeighborX="-1735" custLinFactNeighborY="70">
        <dgm:presLayoutVars>
          <dgm:bulletEnabled val="1"/>
        </dgm:presLayoutVars>
      </dgm:prSet>
      <dgm:spPr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96850" h="36350" prst="relaxedInset"/>
          <a:contourClr>
            <a:schemeClr val="bg1"/>
          </a:contourClr>
        </a:sp3d>
      </dgm:spPr>
      <dgm:t>
        <a:bodyPr/>
        <a:lstStyle/>
        <a:p>
          <a:endParaRPr lang="ru-RU"/>
        </a:p>
      </dgm:t>
    </dgm:pt>
    <dgm:pt modelId="{D9F0CE97-172C-497C-851C-3A493AD92C26}" type="pres">
      <dgm:prSet presAssocID="{E441A51B-086E-4AE5-B26C-4F431A3F792A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67C55AF6-CE5C-45EC-906E-BB6A631278E4}" type="pres">
      <dgm:prSet presAssocID="{E441A51B-086E-4AE5-B26C-4F431A3F792A}" presName="parentText" presStyleLbl="node1" presStyleIdx="1" presStyleCnt="3" custScaleX="21330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AC19AC-21E4-4FAE-B663-8BA0A28B33BE}" type="pres">
      <dgm:prSet presAssocID="{E441A51B-086E-4AE5-B26C-4F431A3F792A}" presName="aSpace" presStyleCnt="0"/>
      <dgm:spPr/>
      <dgm:t>
        <a:bodyPr/>
        <a:lstStyle/>
        <a:p>
          <a:endParaRPr lang="ru-RU"/>
        </a:p>
      </dgm:t>
    </dgm:pt>
    <dgm:pt modelId="{4B65D772-10C4-424F-A3C2-7ABFD25D40E0}" type="pres">
      <dgm:prSet presAssocID="{8793054B-8290-4B20-9C69-22B7FC585965}" presName="compNode" presStyleCnt="0"/>
      <dgm:spPr/>
      <dgm:t>
        <a:bodyPr/>
        <a:lstStyle/>
        <a:p>
          <a:endParaRPr lang="ru-RU"/>
        </a:p>
      </dgm:t>
    </dgm:pt>
    <dgm:pt modelId="{EBA8816D-B0FD-4A52-BD63-4128B81ED2EA}" type="pres">
      <dgm:prSet presAssocID="{8793054B-8290-4B20-9C69-22B7FC585965}" presName="noGeometry" presStyleCnt="0"/>
      <dgm:spPr/>
      <dgm:t>
        <a:bodyPr/>
        <a:lstStyle/>
        <a:p>
          <a:endParaRPr lang="ru-RU"/>
        </a:p>
      </dgm:t>
    </dgm:pt>
    <dgm:pt modelId="{A62855C9-3588-47E5-9043-1811D253FAC5}" type="pres">
      <dgm:prSet presAssocID="{8793054B-8290-4B20-9C69-22B7FC585965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99BAE-76D9-4E49-945A-3581119B377F}" type="pres">
      <dgm:prSet presAssocID="{8793054B-8290-4B20-9C69-22B7FC585965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BB4E77D1-FA27-4CB1-A38E-D232629E60CD}" type="pres">
      <dgm:prSet presAssocID="{8793054B-8290-4B20-9C69-22B7FC585965}" presName="parentText" presStyleLbl="node1" presStyleIdx="2" presStyleCnt="3" custScaleX="247232" custScaleY="1177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87991C-D9EB-44C0-9EA3-A718E965B8BD}" type="presOf" srcId="{8793054B-8290-4B20-9C69-22B7FC585965}" destId="{BB4E77D1-FA27-4CB1-A38E-D232629E60CD}" srcOrd="0" destOrd="0" presId="urn:microsoft.com/office/officeart/2005/8/layout/hProcess6"/>
    <dgm:cxn modelId="{0CECFC73-D0C9-4A5D-8084-F690F71F8D31}" type="presOf" srcId="{38CCF689-7280-4BEA-808A-B7C22ABEA236}" destId="{9DC91FE3-50B7-407E-AB80-B252DAD74F9A}" srcOrd="0" destOrd="0" presId="urn:microsoft.com/office/officeart/2005/8/layout/hProcess6"/>
    <dgm:cxn modelId="{488BBAC2-33DA-4E94-B2F6-8B4536A5E231}" type="presOf" srcId="{E441A51B-086E-4AE5-B26C-4F431A3F792A}" destId="{67C55AF6-CE5C-45EC-906E-BB6A631278E4}" srcOrd="0" destOrd="0" presId="urn:microsoft.com/office/officeart/2005/8/layout/hProcess6"/>
    <dgm:cxn modelId="{32B64F37-6F01-4384-8646-68A3319FDBA9}" type="presOf" srcId="{EFF754E2-2C67-40E9-8321-51CBB9AD0D6F}" destId="{421998EF-B193-4DC5-9EA8-3C5F5494D7CC}" srcOrd="0" destOrd="0" presId="urn:microsoft.com/office/officeart/2005/8/layout/hProcess6"/>
    <dgm:cxn modelId="{F9691E7D-C89C-4F76-9972-1FEEF53F3651}" srcId="{38CCF689-7280-4BEA-808A-B7C22ABEA236}" destId="{EFF754E2-2C67-40E9-8321-51CBB9AD0D6F}" srcOrd="0" destOrd="0" parTransId="{CAD31C88-C47B-4731-A263-ABDA301AB3E4}" sibTransId="{95997652-4B32-4899-BBC8-4432000E8EBE}"/>
    <dgm:cxn modelId="{6D2ECC62-332E-47A3-9BD5-205F4FC6E16C}" srcId="{38CCF689-7280-4BEA-808A-B7C22ABEA236}" destId="{8793054B-8290-4B20-9C69-22B7FC585965}" srcOrd="2" destOrd="0" parTransId="{27E883DE-4D0A-463A-B3BD-DC631C75827D}" sibTransId="{E5CD87B9-B63E-4FF6-8675-B19051AEAC66}"/>
    <dgm:cxn modelId="{D5A92401-8E99-4FB4-94CF-A312842523EE}" srcId="{38CCF689-7280-4BEA-808A-B7C22ABEA236}" destId="{E441A51B-086E-4AE5-B26C-4F431A3F792A}" srcOrd="1" destOrd="0" parTransId="{6187C5C9-D2E6-4EB8-8933-F9304B7BE760}" sibTransId="{59A7092A-3991-41A9-B3DD-0FA74A84D82C}"/>
    <dgm:cxn modelId="{7A0B49B5-19B7-4A4E-B5E8-F0F919D96E24}" type="presParOf" srcId="{9DC91FE3-50B7-407E-AB80-B252DAD74F9A}" destId="{1D98943B-327A-4FA7-AE62-DD1C6B551857}" srcOrd="0" destOrd="0" presId="urn:microsoft.com/office/officeart/2005/8/layout/hProcess6"/>
    <dgm:cxn modelId="{46831B7C-00B0-49F6-9139-D07F824DDDCE}" type="presParOf" srcId="{1D98943B-327A-4FA7-AE62-DD1C6B551857}" destId="{E8D6673E-534A-4666-AFD8-468C89060263}" srcOrd="0" destOrd="0" presId="urn:microsoft.com/office/officeart/2005/8/layout/hProcess6"/>
    <dgm:cxn modelId="{34F778AA-573C-4088-8D8B-F745A873C4FA}" type="presParOf" srcId="{1D98943B-327A-4FA7-AE62-DD1C6B551857}" destId="{1372B8E6-02BE-43EB-8BA1-B9BF780274B0}" srcOrd="1" destOrd="0" presId="urn:microsoft.com/office/officeart/2005/8/layout/hProcess6"/>
    <dgm:cxn modelId="{641DB59A-A5F2-4888-A500-0DCE7E2D190A}" type="presParOf" srcId="{1D98943B-327A-4FA7-AE62-DD1C6B551857}" destId="{5DDD4312-686A-4EEE-A6AD-C4A9F65244BC}" srcOrd="2" destOrd="0" presId="urn:microsoft.com/office/officeart/2005/8/layout/hProcess6"/>
    <dgm:cxn modelId="{F1629E1F-A993-4C8B-A5E3-CE99E26F9AF2}" type="presParOf" srcId="{1D98943B-327A-4FA7-AE62-DD1C6B551857}" destId="{421998EF-B193-4DC5-9EA8-3C5F5494D7CC}" srcOrd="3" destOrd="0" presId="urn:microsoft.com/office/officeart/2005/8/layout/hProcess6"/>
    <dgm:cxn modelId="{DBBA0964-AF50-4A47-AAA3-8D8912E2A8DE}" type="presParOf" srcId="{9DC91FE3-50B7-407E-AB80-B252DAD74F9A}" destId="{BAE9E39B-1F08-4501-B554-BF028B02D6B6}" srcOrd="1" destOrd="0" presId="urn:microsoft.com/office/officeart/2005/8/layout/hProcess6"/>
    <dgm:cxn modelId="{193B9032-8576-4B76-9CC8-46E331A3D09E}" type="presParOf" srcId="{9DC91FE3-50B7-407E-AB80-B252DAD74F9A}" destId="{B1504E18-822C-4037-BB98-A0B11937DC35}" srcOrd="2" destOrd="0" presId="urn:microsoft.com/office/officeart/2005/8/layout/hProcess6"/>
    <dgm:cxn modelId="{38FFC1E3-CF7C-4FAD-A113-E295362551C2}" type="presParOf" srcId="{B1504E18-822C-4037-BB98-A0B11937DC35}" destId="{3D49588F-E635-4F55-BF36-DE9F5B071AB0}" srcOrd="0" destOrd="0" presId="urn:microsoft.com/office/officeart/2005/8/layout/hProcess6"/>
    <dgm:cxn modelId="{B21249D4-443E-4C95-A86D-BA25D4AE9B77}" type="presParOf" srcId="{B1504E18-822C-4037-BB98-A0B11937DC35}" destId="{138C1DAB-1D52-4DD6-B812-85AE8890BDE4}" srcOrd="1" destOrd="0" presId="urn:microsoft.com/office/officeart/2005/8/layout/hProcess6"/>
    <dgm:cxn modelId="{155CF07E-BEE8-41EC-9BF1-B92F6DF756DA}" type="presParOf" srcId="{B1504E18-822C-4037-BB98-A0B11937DC35}" destId="{D9F0CE97-172C-497C-851C-3A493AD92C26}" srcOrd="2" destOrd="0" presId="urn:microsoft.com/office/officeart/2005/8/layout/hProcess6"/>
    <dgm:cxn modelId="{29DE9735-393E-4E01-8CCC-828EB63E1639}" type="presParOf" srcId="{B1504E18-822C-4037-BB98-A0B11937DC35}" destId="{67C55AF6-CE5C-45EC-906E-BB6A631278E4}" srcOrd="3" destOrd="0" presId="urn:microsoft.com/office/officeart/2005/8/layout/hProcess6"/>
    <dgm:cxn modelId="{C372B4C2-658B-4E74-9AAA-36C7C52E0241}" type="presParOf" srcId="{9DC91FE3-50B7-407E-AB80-B252DAD74F9A}" destId="{45AC19AC-21E4-4FAE-B663-8BA0A28B33BE}" srcOrd="3" destOrd="0" presId="urn:microsoft.com/office/officeart/2005/8/layout/hProcess6"/>
    <dgm:cxn modelId="{E62D2630-68F4-4160-8E2A-F58BD28CC43F}" type="presParOf" srcId="{9DC91FE3-50B7-407E-AB80-B252DAD74F9A}" destId="{4B65D772-10C4-424F-A3C2-7ABFD25D40E0}" srcOrd="4" destOrd="0" presId="urn:microsoft.com/office/officeart/2005/8/layout/hProcess6"/>
    <dgm:cxn modelId="{DA7838FE-E6ED-4756-B4F4-25CBBD7718AC}" type="presParOf" srcId="{4B65D772-10C4-424F-A3C2-7ABFD25D40E0}" destId="{EBA8816D-B0FD-4A52-BD63-4128B81ED2EA}" srcOrd="0" destOrd="0" presId="urn:microsoft.com/office/officeart/2005/8/layout/hProcess6"/>
    <dgm:cxn modelId="{0AF1371A-C818-40E8-B9E8-1959C695A894}" type="presParOf" srcId="{4B65D772-10C4-424F-A3C2-7ABFD25D40E0}" destId="{A62855C9-3588-47E5-9043-1811D253FAC5}" srcOrd="1" destOrd="0" presId="urn:microsoft.com/office/officeart/2005/8/layout/hProcess6"/>
    <dgm:cxn modelId="{E30E3526-F26D-4A63-9B7C-2EFEBF4B70D5}" type="presParOf" srcId="{4B65D772-10C4-424F-A3C2-7ABFD25D40E0}" destId="{7E399BAE-76D9-4E49-945A-3581119B377F}" srcOrd="2" destOrd="0" presId="urn:microsoft.com/office/officeart/2005/8/layout/hProcess6"/>
    <dgm:cxn modelId="{4AB0DCAB-FBE4-4C20-B1D1-B29872E171B0}" type="presParOf" srcId="{4B65D772-10C4-424F-A3C2-7ABFD25D40E0}" destId="{BB4E77D1-FA27-4CB1-A38E-D232629E60C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7F2ADC-B670-4EA4-A5D3-BCFC1C532F3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soft" dir="t">
            <a:rot lat="0" lon="0" rev="0"/>
          </a:lightRig>
        </a:scene3d>
      </dgm:spPr>
      <dgm:t>
        <a:bodyPr/>
        <a:lstStyle/>
        <a:p>
          <a:endParaRPr lang="ru-RU"/>
        </a:p>
      </dgm:t>
    </dgm:pt>
    <dgm:pt modelId="{706C92CF-7A63-4EB5-9A96-C7A6194550BC}">
      <dgm:prSet phldrT="[Текст]"/>
      <dgm:spPr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0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протест</a:t>
          </a:r>
          <a:endParaRPr lang="ru-RU" b="0" cap="none" spc="0" dirty="0">
            <a:ln w="18415" cmpd="sng">
              <a:solidFill>
                <a:schemeClr val="tx1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7F34A75-55E0-4AA7-97CE-2FCD11F174B4}" type="parTrans" cxnId="{BF448A0A-EA82-47E2-B957-920A6531C76D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2EA62A2-841C-4072-98B1-6DA0C2D95FC8}" type="sibTrans" cxnId="{BF448A0A-EA82-47E2-B957-920A6531C76D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A9395E6-3785-40E2-9A6B-8B14781C2A96}">
      <dgm:prSet phldrT="[Текст]"/>
      <dgm:spPr>
        <a:solidFill>
          <a:schemeClr val="tx1">
            <a:lumMod val="75000"/>
            <a:lumOff val="25000"/>
          </a:schemeClr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«не наше дело…»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B2BA638-44D7-43BD-AB8C-6F11456387C8}" type="parTrans" cxnId="{F6A8E43B-BD7D-4955-B90C-1802033803EE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849DC6D-FD3F-456E-8841-BF1CF24567AE}" type="sibTrans" cxnId="{F6A8E43B-BD7D-4955-B90C-1802033803EE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AEF66CE-D66B-40CF-B7A1-ECAC00A76C13}">
      <dgm:prSet phldrT="[Текст]"/>
      <dgm:spPr>
        <a:solidFill>
          <a:schemeClr val="tx1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участвуют и поддерживают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B5B3D22-828D-4400-A502-A7FAF5D70843}" type="parTrans" cxnId="{4D93280A-FA7B-4BCD-8C26-87BFC2063C4D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22AFEA4-9CAA-4F48-9547-CF3BD7B94C9F}" type="sibTrans" cxnId="{4D93280A-FA7B-4BCD-8C26-87BFC2063C4D}">
      <dgm:prSet/>
      <dgm:spPr/>
      <dgm:t>
        <a:bodyPr/>
        <a:lstStyle/>
        <a:p>
          <a:endParaRPr lang="ru-RU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BA14E48-C10F-454D-8630-3922D155839A}" type="pres">
      <dgm:prSet presAssocID="{427F2ADC-B670-4EA4-A5D3-BCFC1C532F3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30D114-D5C5-4B96-AFD6-F7D31A18270B}" type="pres">
      <dgm:prSet presAssocID="{706C92CF-7A63-4EB5-9A96-C7A6194550BC}" presName="Name8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6D20D6E4-F195-4BD5-918D-E7B75FEF9D99}" type="pres">
      <dgm:prSet presAssocID="{706C92CF-7A63-4EB5-9A96-C7A6194550BC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C1651-5063-456F-AF3D-07D93CFE3875}" type="pres">
      <dgm:prSet presAssocID="{706C92CF-7A63-4EB5-9A96-C7A6194550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5B73A-180D-454D-823B-C28391D59DB0}" type="pres">
      <dgm:prSet presAssocID="{BA9395E6-3785-40E2-9A6B-8B14781C2A96}" presName="Name8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CFB660B0-79EE-4598-94DC-3A3E99390F4A}" type="pres">
      <dgm:prSet presAssocID="{BA9395E6-3785-40E2-9A6B-8B14781C2A96}" presName="level" presStyleLbl="node1" presStyleIdx="1" presStyleCnt="3" custLinFactNeighborX="-63" custLinFactNeighborY="-1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9B8FC-6E1E-437F-9667-D178AB4D6DA4}" type="pres">
      <dgm:prSet presAssocID="{BA9395E6-3785-40E2-9A6B-8B14781C2A9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1AC4A-3B98-4191-9EAD-161575F9D53A}" type="pres">
      <dgm:prSet presAssocID="{CAEF66CE-D66B-40CF-B7A1-ECAC00A76C13}" presName="Name8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4F28E24D-FF4C-4D42-B453-D074F92DBF52}" type="pres">
      <dgm:prSet presAssocID="{CAEF66CE-D66B-40CF-B7A1-ECAC00A76C13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7C673-9983-44B4-867C-C0F96E5368A7}" type="pres">
      <dgm:prSet presAssocID="{CAEF66CE-D66B-40CF-B7A1-ECAC00A76C1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47E5B8-27A5-4CA2-9354-1A05C1E6C89B}" type="presOf" srcId="{BA9395E6-3785-40E2-9A6B-8B14781C2A96}" destId="{9B99B8FC-6E1E-437F-9667-D178AB4D6DA4}" srcOrd="1" destOrd="0" presId="urn:microsoft.com/office/officeart/2005/8/layout/pyramid1"/>
    <dgm:cxn modelId="{BF448A0A-EA82-47E2-B957-920A6531C76D}" srcId="{427F2ADC-B670-4EA4-A5D3-BCFC1C532F3D}" destId="{706C92CF-7A63-4EB5-9A96-C7A6194550BC}" srcOrd="0" destOrd="0" parTransId="{E7F34A75-55E0-4AA7-97CE-2FCD11F174B4}" sibTransId="{E2EA62A2-841C-4072-98B1-6DA0C2D95FC8}"/>
    <dgm:cxn modelId="{27E234A7-982E-43BD-A79C-D4F00DFD8CAF}" type="presOf" srcId="{CAEF66CE-D66B-40CF-B7A1-ECAC00A76C13}" destId="{D097C673-9983-44B4-867C-C0F96E5368A7}" srcOrd="1" destOrd="0" presId="urn:microsoft.com/office/officeart/2005/8/layout/pyramid1"/>
    <dgm:cxn modelId="{AE12DED3-BC2D-402F-9E9C-117D71DAA5EA}" type="presOf" srcId="{CAEF66CE-D66B-40CF-B7A1-ECAC00A76C13}" destId="{4F28E24D-FF4C-4D42-B453-D074F92DBF52}" srcOrd="0" destOrd="0" presId="urn:microsoft.com/office/officeart/2005/8/layout/pyramid1"/>
    <dgm:cxn modelId="{4D93280A-FA7B-4BCD-8C26-87BFC2063C4D}" srcId="{427F2ADC-B670-4EA4-A5D3-BCFC1C532F3D}" destId="{CAEF66CE-D66B-40CF-B7A1-ECAC00A76C13}" srcOrd="2" destOrd="0" parTransId="{EB5B3D22-828D-4400-A502-A7FAF5D70843}" sibTransId="{B22AFEA4-9CAA-4F48-9547-CF3BD7B94C9F}"/>
    <dgm:cxn modelId="{EDB7DEE5-6D69-4687-B699-4076594E9C31}" type="presOf" srcId="{706C92CF-7A63-4EB5-9A96-C7A6194550BC}" destId="{6D20D6E4-F195-4BD5-918D-E7B75FEF9D99}" srcOrd="0" destOrd="0" presId="urn:microsoft.com/office/officeart/2005/8/layout/pyramid1"/>
    <dgm:cxn modelId="{F6A8E43B-BD7D-4955-B90C-1802033803EE}" srcId="{427F2ADC-B670-4EA4-A5D3-BCFC1C532F3D}" destId="{BA9395E6-3785-40E2-9A6B-8B14781C2A96}" srcOrd="1" destOrd="0" parTransId="{7B2BA638-44D7-43BD-AB8C-6F11456387C8}" sibTransId="{9849DC6D-FD3F-456E-8841-BF1CF24567AE}"/>
    <dgm:cxn modelId="{AB3BF1F4-9878-41DE-A034-B87EACD82496}" type="presOf" srcId="{706C92CF-7A63-4EB5-9A96-C7A6194550BC}" destId="{1EBC1651-5063-456F-AF3D-07D93CFE3875}" srcOrd="1" destOrd="0" presId="urn:microsoft.com/office/officeart/2005/8/layout/pyramid1"/>
    <dgm:cxn modelId="{A2352BEF-0C1B-43A4-B598-32FA44C51635}" type="presOf" srcId="{BA9395E6-3785-40E2-9A6B-8B14781C2A96}" destId="{CFB660B0-79EE-4598-94DC-3A3E99390F4A}" srcOrd="0" destOrd="0" presId="urn:microsoft.com/office/officeart/2005/8/layout/pyramid1"/>
    <dgm:cxn modelId="{586203FA-8EE5-4042-A557-5D18273B9543}" type="presOf" srcId="{427F2ADC-B670-4EA4-A5D3-BCFC1C532F3D}" destId="{1BA14E48-C10F-454D-8630-3922D155839A}" srcOrd="0" destOrd="0" presId="urn:microsoft.com/office/officeart/2005/8/layout/pyramid1"/>
    <dgm:cxn modelId="{3A532287-6358-4F79-AEAC-E2144DDFE55B}" type="presParOf" srcId="{1BA14E48-C10F-454D-8630-3922D155839A}" destId="{EF30D114-D5C5-4B96-AFD6-F7D31A18270B}" srcOrd="0" destOrd="0" presId="urn:microsoft.com/office/officeart/2005/8/layout/pyramid1"/>
    <dgm:cxn modelId="{CF010CBF-3369-404F-B4A6-BEA5619FEE5F}" type="presParOf" srcId="{EF30D114-D5C5-4B96-AFD6-F7D31A18270B}" destId="{6D20D6E4-F195-4BD5-918D-E7B75FEF9D99}" srcOrd="0" destOrd="0" presId="urn:microsoft.com/office/officeart/2005/8/layout/pyramid1"/>
    <dgm:cxn modelId="{AC22851C-27D3-47CE-8314-31277679188C}" type="presParOf" srcId="{EF30D114-D5C5-4B96-AFD6-F7D31A18270B}" destId="{1EBC1651-5063-456F-AF3D-07D93CFE3875}" srcOrd="1" destOrd="0" presId="urn:microsoft.com/office/officeart/2005/8/layout/pyramid1"/>
    <dgm:cxn modelId="{CCC0A456-829E-4F2E-83ED-EACE55B9FE51}" type="presParOf" srcId="{1BA14E48-C10F-454D-8630-3922D155839A}" destId="{E6E5B73A-180D-454D-823B-C28391D59DB0}" srcOrd="1" destOrd="0" presId="urn:microsoft.com/office/officeart/2005/8/layout/pyramid1"/>
    <dgm:cxn modelId="{4A219077-B0C3-4CF8-B93C-A0A63388A2C0}" type="presParOf" srcId="{E6E5B73A-180D-454D-823B-C28391D59DB0}" destId="{CFB660B0-79EE-4598-94DC-3A3E99390F4A}" srcOrd="0" destOrd="0" presId="urn:microsoft.com/office/officeart/2005/8/layout/pyramid1"/>
    <dgm:cxn modelId="{93EDF4E9-D3A3-49A0-A915-431F60B3CD68}" type="presParOf" srcId="{E6E5B73A-180D-454D-823B-C28391D59DB0}" destId="{9B99B8FC-6E1E-437F-9667-D178AB4D6DA4}" srcOrd="1" destOrd="0" presId="urn:microsoft.com/office/officeart/2005/8/layout/pyramid1"/>
    <dgm:cxn modelId="{16678BB0-D32D-4A93-8C67-3056F37EBEBB}" type="presParOf" srcId="{1BA14E48-C10F-454D-8630-3922D155839A}" destId="{0641AC4A-3B98-4191-9EAD-161575F9D53A}" srcOrd="2" destOrd="0" presId="urn:microsoft.com/office/officeart/2005/8/layout/pyramid1"/>
    <dgm:cxn modelId="{B4372356-F093-43CE-B349-4FE7458CCC75}" type="presParOf" srcId="{0641AC4A-3B98-4191-9EAD-161575F9D53A}" destId="{4F28E24D-FF4C-4D42-B453-D074F92DBF52}" srcOrd="0" destOrd="0" presId="urn:microsoft.com/office/officeart/2005/8/layout/pyramid1"/>
    <dgm:cxn modelId="{14DEAFE9-F9FA-4830-9ECC-0F6316F0CC1D}" type="presParOf" srcId="{0641AC4A-3B98-4191-9EAD-161575F9D53A}" destId="{D097C673-9983-44B4-867C-C0F96E5368A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D6D1A7-8F89-434C-9E28-D276121D2DF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897DC2-B621-4792-8DCC-93FA5B591ED8}">
      <dgm:prSet phldrT="[Текст]" phldr="1"/>
      <dgm:spPr/>
      <dgm:t>
        <a:bodyPr/>
        <a:lstStyle/>
        <a:p>
          <a:endParaRPr lang="ru-RU"/>
        </a:p>
      </dgm:t>
    </dgm:pt>
    <dgm:pt modelId="{0FA1DDD5-D105-4003-8EEA-67DF9D5BC1BF}" type="parTrans" cxnId="{D7DEA67E-0364-4E9B-AAE7-8814DF75A56A}">
      <dgm:prSet/>
      <dgm:spPr/>
      <dgm:t>
        <a:bodyPr/>
        <a:lstStyle/>
        <a:p>
          <a:endParaRPr lang="ru-RU"/>
        </a:p>
      </dgm:t>
    </dgm:pt>
    <dgm:pt modelId="{EA6B6C1A-434F-416E-9391-9320E3F1FFA7}" type="sibTrans" cxnId="{D7DEA67E-0364-4E9B-AAE7-8814DF75A56A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AC0946CC-74C6-4523-8ACF-95E84E32431B}">
      <dgm:prSet phldrT="[Текст]" phldr="1"/>
      <dgm:spPr/>
      <dgm:t>
        <a:bodyPr/>
        <a:lstStyle/>
        <a:p>
          <a:endParaRPr lang="ru-RU" dirty="0"/>
        </a:p>
      </dgm:t>
    </dgm:pt>
    <dgm:pt modelId="{1612B106-82AD-452F-9CC6-37013AD141DE}" type="parTrans" cxnId="{BA44D56D-2430-4082-945F-29CD3C9ADB0B}">
      <dgm:prSet/>
      <dgm:spPr/>
      <dgm:t>
        <a:bodyPr/>
        <a:lstStyle/>
        <a:p>
          <a:endParaRPr lang="ru-RU"/>
        </a:p>
      </dgm:t>
    </dgm:pt>
    <dgm:pt modelId="{86CD6A26-6B88-4933-9331-03599022631B}" type="sibTrans" cxnId="{BA44D56D-2430-4082-945F-29CD3C9ADB0B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7D2BC54E-4FE0-4DC7-B3B3-9A65B8FAD789}">
      <dgm:prSet phldrT="[Текст]" phldr="1"/>
      <dgm:spPr/>
      <dgm:t>
        <a:bodyPr/>
        <a:lstStyle/>
        <a:p>
          <a:endParaRPr lang="ru-RU" dirty="0"/>
        </a:p>
      </dgm:t>
    </dgm:pt>
    <dgm:pt modelId="{C925799E-79B5-480D-B3E0-BA8EB32E1AA4}" type="parTrans" cxnId="{F565886B-33AE-4377-BD85-DF7CAD0F4F3C}">
      <dgm:prSet/>
      <dgm:spPr/>
      <dgm:t>
        <a:bodyPr/>
        <a:lstStyle/>
        <a:p>
          <a:endParaRPr lang="ru-RU"/>
        </a:p>
      </dgm:t>
    </dgm:pt>
    <dgm:pt modelId="{5CD52E13-F1FF-42BA-92A9-9BD169CE1842}" type="sibTrans" cxnId="{F565886B-33AE-4377-BD85-DF7CAD0F4F3C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9B44DFF9-92E7-4C9F-84B9-1FE1F7480720}">
      <dgm:prSet phldrT="[Текст]" phldr="1"/>
      <dgm:spPr/>
      <dgm:t>
        <a:bodyPr/>
        <a:lstStyle/>
        <a:p>
          <a:endParaRPr lang="ru-RU"/>
        </a:p>
      </dgm:t>
    </dgm:pt>
    <dgm:pt modelId="{E7FCE7D2-30D2-4159-A583-B124BDA40E80}" type="sibTrans" cxnId="{A094A3D9-4C82-47C7-A126-E08926948C29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17581CFB-49C7-4901-9AEF-449BE831D95F}" type="parTrans" cxnId="{A094A3D9-4C82-47C7-A126-E08926948C29}">
      <dgm:prSet/>
      <dgm:spPr/>
      <dgm:t>
        <a:bodyPr/>
        <a:lstStyle/>
        <a:p>
          <a:endParaRPr lang="ru-RU"/>
        </a:p>
      </dgm:t>
    </dgm:pt>
    <dgm:pt modelId="{D8CF2688-4B2B-4201-A9AA-610F7F80C852}">
      <dgm:prSet phldrT="[Текст]" phldr="1"/>
      <dgm:spPr/>
      <dgm:t>
        <a:bodyPr/>
        <a:lstStyle/>
        <a:p>
          <a:endParaRPr lang="ru-RU" dirty="0"/>
        </a:p>
      </dgm:t>
    </dgm:pt>
    <dgm:pt modelId="{7FFD1964-31EC-46D5-A627-D78B378D2C71}" type="sibTrans" cxnId="{1AD678A3-5A37-4C49-B748-64204161541D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FD566BC0-CE0B-4825-9E84-8D2896103A78}" type="parTrans" cxnId="{1AD678A3-5A37-4C49-B748-64204161541D}">
      <dgm:prSet/>
      <dgm:spPr/>
      <dgm:t>
        <a:bodyPr/>
        <a:lstStyle/>
        <a:p>
          <a:endParaRPr lang="ru-RU"/>
        </a:p>
      </dgm:t>
    </dgm:pt>
    <dgm:pt modelId="{A2A97FDD-5648-45BB-B8B6-A09EB6A5A679}" type="pres">
      <dgm:prSet presAssocID="{58D6D1A7-8F89-434C-9E28-D276121D2DF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2F8D08-87D1-43A0-B5F5-BF94ED3670D2}" type="pres">
      <dgm:prSet presAssocID="{86897DC2-B621-4792-8DCC-93FA5B591ED8}" presName="dummy" presStyleCnt="0"/>
      <dgm:spPr/>
    </dgm:pt>
    <dgm:pt modelId="{B9BA9A69-86AA-4574-BCC9-39121BD92E1E}" type="pres">
      <dgm:prSet presAssocID="{86897DC2-B621-4792-8DCC-93FA5B591ED8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C8008D-9EB4-4C8B-AB37-3D01BF565900}" type="pres">
      <dgm:prSet presAssocID="{EA6B6C1A-434F-416E-9391-9320E3F1FFA7}" presName="sibTrans" presStyleLbl="node1" presStyleIdx="0" presStyleCnt="5" custLinFactNeighborX="-13631" custLinFactNeighborY="-2263"/>
      <dgm:spPr/>
      <dgm:t>
        <a:bodyPr/>
        <a:lstStyle/>
        <a:p>
          <a:endParaRPr lang="ru-RU"/>
        </a:p>
      </dgm:t>
    </dgm:pt>
    <dgm:pt modelId="{F5A7C0B8-CE67-4E80-95C3-82738DC0E14C}" type="pres">
      <dgm:prSet presAssocID="{D8CF2688-4B2B-4201-A9AA-610F7F80C852}" presName="dummy" presStyleCnt="0"/>
      <dgm:spPr/>
    </dgm:pt>
    <dgm:pt modelId="{A97A2961-EDC9-45B6-ABCE-0216B938DE5D}" type="pres">
      <dgm:prSet presAssocID="{D8CF2688-4B2B-4201-A9AA-610F7F80C852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79B13-4408-4090-A9A4-59C50ECE4E6E}" type="pres">
      <dgm:prSet presAssocID="{7FFD1964-31EC-46D5-A627-D78B378D2C71}" presName="sibTrans" presStyleLbl="node1" presStyleIdx="1" presStyleCnt="5" custLinFactNeighborX="-7903" custLinFactNeighborY="-17537"/>
      <dgm:spPr/>
      <dgm:t>
        <a:bodyPr/>
        <a:lstStyle/>
        <a:p>
          <a:endParaRPr lang="ru-RU"/>
        </a:p>
      </dgm:t>
    </dgm:pt>
    <dgm:pt modelId="{80FF904F-DB02-4BE2-B462-179E94D41C6D}" type="pres">
      <dgm:prSet presAssocID="{9B44DFF9-92E7-4C9F-84B9-1FE1F7480720}" presName="dummy" presStyleCnt="0"/>
      <dgm:spPr/>
    </dgm:pt>
    <dgm:pt modelId="{32D51A57-082A-44CE-B5BB-8A8B4AEE5028}" type="pres">
      <dgm:prSet presAssocID="{9B44DFF9-92E7-4C9F-84B9-1FE1F748072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F54AF9-0BB7-4BAD-BC9A-9BFDB566CC73}" type="pres">
      <dgm:prSet presAssocID="{E7FCE7D2-30D2-4159-A583-B124BDA40E80}" presName="sibTrans" presStyleLbl="node1" presStyleIdx="2" presStyleCnt="5" custLinFactNeighborX="3552" custLinFactNeighborY="-15628"/>
      <dgm:spPr/>
      <dgm:t>
        <a:bodyPr/>
        <a:lstStyle/>
        <a:p>
          <a:endParaRPr lang="ru-RU"/>
        </a:p>
      </dgm:t>
    </dgm:pt>
    <dgm:pt modelId="{DE512C20-D795-4476-9407-C0A8184CE3A9}" type="pres">
      <dgm:prSet presAssocID="{AC0946CC-74C6-4523-8ACF-95E84E32431B}" presName="dummy" presStyleCnt="0"/>
      <dgm:spPr/>
    </dgm:pt>
    <dgm:pt modelId="{E0A6D3D7-693E-4F6E-BD84-E96E0EC03072}" type="pres">
      <dgm:prSet presAssocID="{AC0946CC-74C6-4523-8ACF-95E84E32431B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ACCD0D-0C40-4EEC-9A14-442EABEB3E5C}" type="pres">
      <dgm:prSet presAssocID="{86CD6A26-6B88-4933-9331-03599022631B}" presName="sibTrans" presStyleLbl="node1" presStyleIdx="3" presStyleCnt="5" custLinFactNeighborX="7370" custLinFactNeighborY="1555"/>
      <dgm:spPr/>
      <dgm:t>
        <a:bodyPr/>
        <a:lstStyle/>
        <a:p>
          <a:endParaRPr lang="ru-RU"/>
        </a:p>
      </dgm:t>
    </dgm:pt>
    <dgm:pt modelId="{B88FE998-6CFA-4B83-B4EF-466FFE9E989B}" type="pres">
      <dgm:prSet presAssocID="{7D2BC54E-4FE0-4DC7-B3B3-9A65B8FAD789}" presName="dummy" presStyleCnt="0"/>
      <dgm:spPr/>
    </dgm:pt>
    <dgm:pt modelId="{A5E243AF-679F-4887-9F1C-AF3984EC5258}" type="pres">
      <dgm:prSet presAssocID="{7D2BC54E-4FE0-4DC7-B3B3-9A65B8FAD789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27393-980E-4B1C-BEFA-CD180B027794}" type="pres">
      <dgm:prSet presAssocID="{5CD52E13-F1FF-42BA-92A9-9BD169CE1842}" presName="sibTrans" presStyleLbl="node1" presStyleIdx="4" presStyleCnt="5" custLinFactNeighborX="-4085" custLinFactNeighborY="5373"/>
      <dgm:spPr/>
      <dgm:t>
        <a:bodyPr/>
        <a:lstStyle/>
        <a:p>
          <a:endParaRPr lang="ru-RU"/>
        </a:p>
      </dgm:t>
    </dgm:pt>
  </dgm:ptLst>
  <dgm:cxnLst>
    <dgm:cxn modelId="{BA44D56D-2430-4082-945F-29CD3C9ADB0B}" srcId="{58D6D1A7-8F89-434C-9E28-D276121D2DFB}" destId="{AC0946CC-74C6-4523-8ACF-95E84E32431B}" srcOrd="3" destOrd="0" parTransId="{1612B106-82AD-452F-9CC6-37013AD141DE}" sibTransId="{86CD6A26-6B88-4933-9331-03599022631B}"/>
    <dgm:cxn modelId="{2748F0C4-55EF-4348-BACE-12A47D589D1F}" type="presOf" srcId="{58D6D1A7-8F89-434C-9E28-D276121D2DFB}" destId="{A2A97FDD-5648-45BB-B8B6-A09EB6A5A679}" srcOrd="0" destOrd="0" presId="urn:microsoft.com/office/officeart/2005/8/layout/cycle1"/>
    <dgm:cxn modelId="{3D6C57C8-E850-4D40-811D-3EDD97D1BAA9}" type="presOf" srcId="{E7FCE7D2-30D2-4159-A583-B124BDA40E80}" destId="{07F54AF9-0BB7-4BAD-BC9A-9BFDB566CC73}" srcOrd="0" destOrd="0" presId="urn:microsoft.com/office/officeart/2005/8/layout/cycle1"/>
    <dgm:cxn modelId="{1AD678A3-5A37-4C49-B748-64204161541D}" srcId="{58D6D1A7-8F89-434C-9E28-D276121D2DFB}" destId="{D8CF2688-4B2B-4201-A9AA-610F7F80C852}" srcOrd="1" destOrd="0" parTransId="{FD566BC0-CE0B-4825-9E84-8D2896103A78}" sibTransId="{7FFD1964-31EC-46D5-A627-D78B378D2C71}"/>
    <dgm:cxn modelId="{5CC46F0E-4AAD-4BFC-AC68-CCF0E7A1A610}" type="presOf" srcId="{D8CF2688-4B2B-4201-A9AA-610F7F80C852}" destId="{A97A2961-EDC9-45B6-ABCE-0216B938DE5D}" srcOrd="0" destOrd="0" presId="urn:microsoft.com/office/officeart/2005/8/layout/cycle1"/>
    <dgm:cxn modelId="{88DF02F4-8C12-47E1-BC99-9BC4FC253E82}" type="presOf" srcId="{EA6B6C1A-434F-416E-9391-9320E3F1FFA7}" destId="{4AC8008D-9EB4-4C8B-AB37-3D01BF565900}" srcOrd="0" destOrd="0" presId="urn:microsoft.com/office/officeart/2005/8/layout/cycle1"/>
    <dgm:cxn modelId="{FECBA059-3B84-489D-A436-F8066BE68AB7}" type="presOf" srcId="{5CD52E13-F1FF-42BA-92A9-9BD169CE1842}" destId="{72127393-980E-4B1C-BEFA-CD180B027794}" srcOrd="0" destOrd="0" presId="urn:microsoft.com/office/officeart/2005/8/layout/cycle1"/>
    <dgm:cxn modelId="{A094A3D9-4C82-47C7-A126-E08926948C29}" srcId="{58D6D1A7-8F89-434C-9E28-D276121D2DFB}" destId="{9B44DFF9-92E7-4C9F-84B9-1FE1F7480720}" srcOrd="2" destOrd="0" parTransId="{17581CFB-49C7-4901-9AEF-449BE831D95F}" sibTransId="{E7FCE7D2-30D2-4159-A583-B124BDA40E80}"/>
    <dgm:cxn modelId="{0C0ACC99-AD42-4ECF-A74B-F34DF7348D3E}" type="presOf" srcId="{7FFD1964-31EC-46D5-A627-D78B378D2C71}" destId="{7BD79B13-4408-4090-A9A4-59C50ECE4E6E}" srcOrd="0" destOrd="0" presId="urn:microsoft.com/office/officeart/2005/8/layout/cycle1"/>
    <dgm:cxn modelId="{16328639-EDCD-4F97-B41F-6FBAC756B986}" type="presOf" srcId="{AC0946CC-74C6-4523-8ACF-95E84E32431B}" destId="{E0A6D3D7-693E-4F6E-BD84-E96E0EC03072}" srcOrd="0" destOrd="0" presId="urn:microsoft.com/office/officeart/2005/8/layout/cycle1"/>
    <dgm:cxn modelId="{EE044E7C-C7CA-455E-B4CA-A033792A6107}" type="presOf" srcId="{9B44DFF9-92E7-4C9F-84B9-1FE1F7480720}" destId="{32D51A57-082A-44CE-B5BB-8A8B4AEE5028}" srcOrd="0" destOrd="0" presId="urn:microsoft.com/office/officeart/2005/8/layout/cycle1"/>
    <dgm:cxn modelId="{F565886B-33AE-4377-BD85-DF7CAD0F4F3C}" srcId="{58D6D1A7-8F89-434C-9E28-D276121D2DFB}" destId="{7D2BC54E-4FE0-4DC7-B3B3-9A65B8FAD789}" srcOrd="4" destOrd="0" parTransId="{C925799E-79B5-480D-B3E0-BA8EB32E1AA4}" sibTransId="{5CD52E13-F1FF-42BA-92A9-9BD169CE1842}"/>
    <dgm:cxn modelId="{7AF39907-CA90-45D9-9D43-6EE092D8CF26}" type="presOf" srcId="{86897DC2-B621-4792-8DCC-93FA5B591ED8}" destId="{B9BA9A69-86AA-4574-BCC9-39121BD92E1E}" srcOrd="0" destOrd="0" presId="urn:microsoft.com/office/officeart/2005/8/layout/cycle1"/>
    <dgm:cxn modelId="{4BC00580-F84D-42E3-A581-2C911D662B26}" type="presOf" srcId="{86CD6A26-6B88-4933-9331-03599022631B}" destId="{F7ACCD0D-0C40-4EEC-9A14-442EABEB3E5C}" srcOrd="0" destOrd="0" presId="urn:microsoft.com/office/officeart/2005/8/layout/cycle1"/>
    <dgm:cxn modelId="{10220AD9-3977-43CA-B27C-49EC48C43E48}" type="presOf" srcId="{7D2BC54E-4FE0-4DC7-B3B3-9A65B8FAD789}" destId="{A5E243AF-679F-4887-9F1C-AF3984EC5258}" srcOrd="0" destOrd="0" presId="urn:microsoft.com/office/officeart/2005/8/layout/cycle1"/>
    <dgm:cxn modelId="{D7DEA67E-0364-4E9B-AAE7-8814DF75A56A}" srcId="{58D6D1A7-8F89-434C-9E28-D276121D2DFB}" destId="{86897DC2-B621-4792-8DCC-93FA5B591ED8}" srcOrd="0" destOrd="0" parTransId="{0FA1DDD5-D105-4003-8EEA-67DF9D5BC1BF}" sibTransId="{EA6B6C1A-434F-416E-9391-9320E3F1FFA7}"/>
    <dgm:cxn modelId="{C0E86DE0-57E0-43AB-B699-A7A1C0831ADB}" type="presParOf" srcId="{A2A97FDD-5648-45BB-B8B6-A09EB6A5A679}" destId="{362F8D08-87D1-43A0-B5F5-BF94ED3670D2}" srcOrd="0" destOrd="0" presId="urn:microsoft.com/office/officeart/2005/8/layout/cycle1"/>
    <dgm:cxn modelId="{CC095426-E120-484B-B4E0-52A6A5811FD3}" type="presParOf" srcId="{A2A97FDD-5648-45BB-B8B6-A09EB6A5A679}" destId="{B9BA9A69-86AA-4574-BCC9-39121BD92E1E}" srcOrd="1" destOrd="0" presId="urn:microsoft.com/office/officeart/2005/8/layout/cycle1"/>
    <dgm:cxn modelId="{C63BC442-E899-4558-803F-C8C721264085}" type="presParOf" srcId="{A2A97FDD-5648-45BB-B8B6-A09EB6A5A679}" destId="{4AC8008D-9EB4-4C8B-AB37-3D01BF565900}" srcOrd="2" destOrd="0" presId="urn:microsoft.com/office/officeart/2005/8/layout/cycle1"/>
    <dgm:cxn modelId="{71011AE2-B67D-446A-B190-C8CDD89B5AB2}" type="presParOf" srcId="{A2A97FDD-5648-45BB-B8B6-A09EB6A5A679}" destId="{F5A7C0B8-CE67-4E80-95C3-82738DC0E14C}" srcOrd="3" destOrd="0" presId="urn:microsoft.com/office/officeart/2005/8/layout/cycle1"/>
    <dgm:cxn modelId="{AC5561C7-47DC-467D-90DB-F9D0089454BE}" type="presParOf" srcId="{A2A97FDD-5648-45BB-B8B6-A09EB6A5A679}" destId="{A97A2961-EDC9-45B6-ABCE-0216B938DE5D}" srcOrd="4" destOrd="0" presId="urn:microsoft.com/office/officeart/2005/8/layout/cycle1"/>
    <dgm:cxn modelId="{5EC2B016-AF8C-4893-84F8-F3224399580F}" type="presParOf" srcId="{A2A97FDD-5648-45BB-B8B6-A09EB6A5A679}" destId="{7BD79B13-4408-4090-A9A4-59C50ECE4E6E}" srcOrd="5" destOrd="0" presId="urn:microsoft.com/office/officeart/2005/8/layout/cycle1"/>
    <dgm:cxn modelId="{CBFAC674-B562-4BC1-B168-D7F409278BF2}" type="presParOf" srcId="{A2A97FDD-5648-45BB-B8B6-A09EB6A5A679}" destId="{80FF904F-DB02-4BE2-B462-179E94D41C6D}" srcOrd="6" destOrd="0" presId="urn:microsoft.com/office/officeart/2005/8/layout/cycle1"/>
    <dgm:cxn modelId="{C11DE495-660B-4350-AF74-9F2899CF82AE}" type="presParOf" srcId="{A2A97FDD-5648-45BB-B8B6-A09EB6A5A679}" destId="{32D51A57-082A-44CE-B5BB-8A8B4AEE5028}" srcOrd="7" destOrd="0" presId="urn:microsoft.com/office/officeart/2005/8/layout/cycle1"/>
    <dgm:cxn modelId="{BCFCB71B-22F1-47D2-9412-15D83B1B28CD}" type="presParOf" srcId="{A2A97FDD-5648-45BB-B8B6-A09EB6A5A679}" destId="{07F54AF9-0BB7-4BAD-BC9A-9BFDB566CC73}" srcOrd="8" destOrd="0" presId="urn:microsoft.com/office/officeart/2005/8/layout/cycle1"/>
    <dgm:cxn modelId="{0F3D6C40-DEA6-445D-AA07-B39E22010F66}" type="presParOf" srcId="{A2A97FDD-5648-45BB-B8B6-A09EB6A5A679}" destId="{DE512C20-D795-4476-9407-C0A8184CE3A9}" srcOrd="9" destOrd="0" presId="urn:microsoft.com/office/officeart/2005/8/layout/cycle1"/>
    <dgm:cxn modelId="{3EF1AD92-D4E9-4538-BEF2-FB7936EA12F1}" type="presParOf" srcId="{A2A97FDD-5648-45BB-B8B6-A09EB6A5A679}" destId="{E0A6D3D7-693E-4F6E-BD84-E96E0EC03072}" srcOrd="10" destOrd="0" presId="urn:microsoft.com/office/officeart/2005/8/layout/cycle1"/>
    <dgm:cxn modelId="{FF40D91E-B179-4DF5-BB8F-1A144FB68292}" type="presParOf" srcId="{A2A97FDD-5648-45BB-B8B6-A09EB6A5A679}" destId="{F7ACCD0D-0C40-4EEC-9A14-442EABEB3E5C}" srcOrd="11" destOrd="0" presId="urn:microsoft.com/office/officeart/2005/8/layout/cycle1"/>
    <dgm:cxn modelId="{1546AD8A-9CCF-4967-879D-6601BE854101}" type="presParOf" srcId="{A2A97FDD-5648-45BB-B8B6-A09EB6A5A679}" destId="{B88FE998-6CFA-4B83-B4EF-466FFE9E989B}" srcOrd="12" destOrd="0" presId="urn:microsoft.com/office/officeart/2005/8/layout/cycle1"/>
    <dgm:cxn modelId="{5752F01B-C860-473E-A18F-DB6D31E5F9DA}" type="presParOf" srcId="{A2A97FDD-5648-45BB-B8B6-A09EB6A5A679}" destId="{A5E243AF-679F-4887-9F1C-AF3984EC5258}" srcOrd="13" destOrd="0" presId="urn:microsoft.com/office/officeart/2005/8/layout/cycle1"/>
    <dgm:cxn modelId="{B4D24304-2D13-4B32-9B19-33DEED1AA686}" type="presParOf" srcId="{A2A97FDD-5648-45BB-B8B6-A09EB6A5A679}" destId="{72127393-980E-4B1C-BEFA-CD180B027794}" srcOrd="14" destOrd="0" presId="urn:microsoft.com/office/officeart/2005/8/layout/cycle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42DDE8-B4AC-4452-AE40-F32927E8B215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06A42-C501-4817-8CB7-D6F644CEF552}">
      <dsp:nvSpPr>
        <dsp:cNvPr id="0" name=""/>
        <dsp:cNvSpPr/>
      </dsp:nvSpPr>
      <dsp:spPr>
        <a:xfrm>
          <a:off x="967331" y="240745"/>
          <a:ext cx="2468880" cy="1810385"/>
        </a:xfrm>
        <a:prstGeom prst="downArrow">
          <a:avLst/>
        </a:prstGeom>
        <a:solidFill>
          <a:srgbClr val="3333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7C039-8C69-41C4-8641-5B74CCC001F7}">
      <dsp:nvSpPr>
        <dsp:cNvPr id="0" name=""/>
        <dsp:cNvSpPr/>
      </dsp:nvSpPr>
      <dsp:spPr>
        <a:xfrm>
          <a:off x="3856653" y="0"/>
          <a:ext cx="3643540" cy="1900904"/>
        </a:xfrm>
        <a:prstGeom prst="rect">
          <a:avLst/>
        </a:prstGeom>
        <a:solidFill>
          <a:schemeClr val="bg1"/>
        </a:solidFill>
        <a:ln>
          <a:solidFill>
            <a:srgbClr val="3333FF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i="1" kern="1200" dirty="0" smtClean="0">
              <a:solidFill>
                <a:srgbClr val="3333FF"/>
              </a:solidFill>
            </a:rPr>
            <a:t>XXI</a:t>
          </a:r>
          <a:endParaRPr lang="ru-RU" sz="5400" b="1" i="1" kern="1200" dirty="0">
            <a:solidFill>
              <a:srgbClr val="3333FF"/>
            </a:solidFill>
          </a:endParaRPr>
        </a:p>
      </dsp:txBody>
      <dsp:txXfrm>
        <a:off x="3856653" y="0"/>
        <a:ext cx="3643540" cy="1900904"/>
      </dsp:txXfrm>
    </dsp:sp>
    <dsp:sp modelId="{F18A609F-38BC-47C0-BBD0-6B940E60037E}">
      <dsp:nvSpPr>
        <dsp:cNvPr id="0" name=""/>
        <dsp:cNvSpPr/>
      </dsp:nvSpPr>
      <dsp:spPr>
        <a:xfrm>
          <a:off x="4809855" y="2485803"/>
          <a:ext cx="2468880" cy="1810385"/>
        </a:xfrm>
        <a:prstGeom prst="upArrow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BFBD8-86E8-483E-8F55-D2D8C20FEDD6}">
      <dsp:nvSpPr>
        <dsp:cNvPr id="0" name=""/>
        <dsp:cNvSpPr/>
      </dsp:nvSpPr>
      <dsp:spPr>
        <a:xfrm>
          <a:off x="484137" y="2625058"/>
          <a:ext cx="4068872" cy="1900904"/>
        </a:xfrm>
        <a:prstGeom prst="rect">
          <a:avLst/>
        </a:prstGeom>
        <a:solidFill>
          <a:schemeClr val="tx1"/>
        </a:solidFill>
        <a:ln>
          <a:solidFill>
            <a:srgbClr val="FF000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i="1" kern="1200" dirty="0" smtClean="0">
              <a:solidFill>
                <a:schemeClr val="bg1"/>
              </a:solidFill>
            </a:rPr>
            <a:t>XIX</a:t>
          </a:r>
          <a:endParaRPr lang="ru-RU" sz="5400" b="1" i="1" kern="1200" dirty="0">
            <a:solidFill>
              <a:schemeClr val="bg1"/>
            </a:solidFill>
          </a:endParaRPr>
        </a:p>
      </dsp:txBody>
      <dsp:txXfrm>
        <a:off x="484137" y="2625058"/>
        <a:ext cx="4068872" cy="19009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72B8E6-02BE-43EB-8BA1-B9BF780274B0}">
      <dsp:nvSpPr>
        <dsp:cNvPr id="0" name=""/>
        <dsp:cNvSpPr/>
      </dsp:nvSpPr>
      <dsp:spPr>
        <a:xfrm>
          <a:off x="1026275" y="1515209"/>
          <a:ext cx="1594302" cy="1393620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1998EF-B193-4DC5-9EA8-3C5F5494D7CC}">
      <dsp:nvSpPr>
        <dsp:cNvPr id="0" name=""/>
        <dsp:cNvSpPr/>
      </dsp:nvSpPr>
      <dsp:spPr>
        <a:xfrm>
          <a:off x="3156" y="1730967"/>
          <a:ext cx="2042890" cy="9387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22225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Я -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читатель </a:t>
          </a:r>
          <a:endParaRPr lang="ru-RU" sz="2400" b="1" kern="1200" dirty="0"/>
        </a:p>
      </dsp:txBody>
      <dsp:txXfrm>
        <a:off x="3156" y="1730967"/>
        <a:ext cx="2042890" cy="938764"/>
      </dsp:txXfrm>
    </dsp:sp>
    <dsp:sp modelId="{138C1DAB-1D52-4DD6-B812-85AE8890BDE4}">
      <dsp:nvSpPr>
        <dsp:cNvPr id="0" name=""/>
        <dsp:cNvSpPr/>
      </dsp:nvSpPr>
      <dsp:spPr>
        <a:xfrm>
          <a:off x="3542726" y="1516185"/>
          <a:ext cx="1594302" cy="1393620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968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C55AF6-CE5C-45EC-906E-BB6A631278E4}">
      <dsp:nvSpPr>
        <dsp:cNvPr id="0" name=""/>
        <dsp:cNvSpPr/>
      </dsp:nvSpPr>
      <dsp:spPr>
        <a:xfrm>
          <a:off x="2720221" y="1813444"/>
          <a:ext cx="1700331" cy="79715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hlinkClick xmlns:r="http://schemas.openxmlformats.org/officeDocument/2006/relationships" r:id="" action="ppaction://hlinkfile"/>
            </a:rPr>
            <a:t>Автор</a:t>
          </a:r>
          <a:r>
            <a:rPr lang="ru-RU" sz="3200" b="1" kern="1200" dirty="0" smtClean="0"/>
            <a:t> </a:t>
          </a:r>
          <a:endParaRPr lang="ru-RU" sz="3200" b="1" kern="1200" dirty="0"/>
        </a:p>
      </dsp:txBody>
      <dsp:txXfrm>
        <a:off x="2720221" y="1813444"/>
        <a:ext cx="1700331" cy="797151"/>
      </dsp:txXfrm>
    </dsp:sp>
    <dsp:sp modelId="{A62855C9-3588-47E5-9043-1811D253FAC5}">
      <dsp:nvSpPr>
        <dsp:cNvPr id="0" name=""/>
        <dsp:cNvSpPr/>
      </dsp:nvSpPr>
      <dsp:spPr>
        <a:xfrm>
          <a:off x="6249739" y="1515209"/>
          <a:ext cx="1594302" cy="1393620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4E77D1-FA27-4CB1-A38E-D232629E60CD}">
      <dsp:nvSpPr>
        <dsp:cNvPr id="0" name=""/>
        <dsp:cNvSpPr/>
      </dsp:nvSpPr>
      <dsp:spPr>
        <a:xfrm>
          <a:off x="5264333" y="1742637"/>
          <a:ext cx="1970812" cy="9387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9685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Я - соавтор</a:t>
          </a:r>
          <a:endParaRPr lang="ru-RU" sz="2400" b="1" kern="1200" dirty="0"/>
        </a:p>
      </dsp:txBody>
      <dsp:txXfrm>
        <a:off x="5264333" y="1742637"/>
        <a:ext cx="1970812" cy="93876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20D6E4-F195-4BD5-918D-E7B75FEF9D99}">
      <dsp:nvSpPr>
        <dsp:cNvPr id="0" name=""/>
        <dsp:cNvSpPr/>
      </dsp:nvSpPr>
      <dsp:spPr>
        <a:xfrm>
          <a:off x="2743199" y="0"/>
          <a:ext cx="2743200" cy="1820689"/>
        </a:xfrm>
        <a:prstGeom prst="trapezoid">
          <a:avLst>
            <a:gd name="adj" fmla="val 75334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0" kern="1200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протест</a:t>
          </a:r>
          <a:endParaRPr lang="ru-RU" sz="5900" b="0" kern="1200" cap="none" spc="0" dirty="0">
            <a:ln w="18415" cmpd="sng">
              <a:solidFill>
                <a:schemeClr val="tx1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743199" y="0"/>
        <a:ext cx="2743200" cy="1820689"/>
      </dsp:txXfrm>
    </dsp:sp>
    <dsp:sp modelId="{CFB660B0-79EE-4598-94DC-3A3E99390F4A}">
      <dsp:nvSpPr>
        <dsp:cNvPr id="0" name=""/>
        <dsp:cNvSpPr/>
      </dsp:nvSpPr>
      <dsp:spPr>
        <a:xfrm>
          <a:off x="1368143" y="1799350"/>
          <a:ext cx="5486400" cy="1820689"/>
        </a:xfrm>
        <a:prstGeom prst="trapezoid">
          <a:avLst>
            <a:gd name="adj" fmla="val 75334"/>
          </a:avLst>
        </a:prstGeom>
        <a:solidFill>
          <a:schemeClr val="tx1">
            <a:lumMod val="75000"/>
            <a:lumOff val="25000"/>
          </a:schemeClr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«не наше дело…»</a:t>
          </a:r>
          <a:endParaRPr lang="ru-RU" sz="59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328263" y="1799350"/>
        <a:ext cx="3566160" cy="1820689"/>
      </dsp:txXfrm>
    </dsp:sp>
    <dsp:sp modelId="{4F28E24D-FF4C-4D42-B453-D074F92DBF52}">
      <dsp:nvSpPr>
        <dsp:cNvPr id="0" name=""/>
        <dsp:cNvSpPr/>
      </dsp:nvSpPr>
      <dsp:spPr>
        <a:xfrm>
          <a:off x="0" y="3641378"/>
          <a:ext cx="8229600" cy="1820689"/>
        </a:xfrm>
        <a:prstGeom prst="trapezoid">
          <a:avLst>
            <a:gd name="adj" fmla="val 75334"/>
          </a:avLst>
        </a:prstGeom>
        <a:solidFill>
          <a:schemeClr val="tx1"/>
        </a:solidFill>
        <a:ln w="25400" cap="flat" cmpd="sng" algn="ctr">
          <a:noFill/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участвуют и поддерживают</a:t>
          </a:r>
          <a:endParaRPr lang="ru-RU" sz="59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440179" y="3641378"/>
        <a:ext cx="5349240" cy="182068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BA9A69-86AA-4574-BCC9-39121BD92E1E}">
      <dsp:nvSpPr>
        <dsp:cNvPr id="0" name=""/>
        <dsp:cNvSpPr/>
      </dsp:nvSpPr>
      <dsp:spPr>
        <a:xfrm>
          <a:off x="4140570" y="33509"/>
          <a:ext cx="1130399" cy="1130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4140570" y="33509"/>
        <a:ext cx="1130399" cy="1130399"/>
      </dsp:txXfrm>
    </dsp:sp>
    <dsp:sp modelId="{4AC8008D-9EB4-4C8B-AB37-3D01BF565900}">
      <dsp:nvSpPr>
        <dsp:cNvPr id="0" name=""/>
        <dsp:cNvSpPr/>
      </dsp:nvSpPr>
      <dsp:spPr>
        <a:xfrm>
          <a:off x="903253" y="-95167"/>
          <a:ext cx="4238729" cy="4238729"/>
        </a:xfrm>
        <a:prstGeom prst="circularArrow">
          <a:avLst>
            <a:gd name="adj1" fmla="val 5200"/>
            <a:gd name="adj2" fmla="val 335925"/>
            <a:gd name="adj3" fmla="val 21293192"/>
            <a:gd name="adj4" fmla="val 19766283"/>
            <a:gd name="adj5" fmla="val 6067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A2961-EDC9-45B6-ABCE-0216B938DE5D}">
      <dsp:nvSpPr>
        <dsp:cNvPr id="0" name=""/>
        <dsp:cNvSpPr/>
      </dsp:nvSpPr>
      <dsp:spPr>
        <a:xfrm>
          <a:off x="4823726" y="2136048"/>
          <a:ext cx="1130399" cy="1130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4823726" y="2136048"/>
        <a:ext cx="1130399" cy="1130399"/>
      </dsp:txXfrm>
    </dsp:sp>
    <dsp:sp modelId="{7BD79B13-4408-4090-A9A4-59C50ECE4E6E}">
      <dsp:nvSpPr>
        <dsp:cNvPr id="0" name=""/>
        <dsp:cNvSpPr/>
      </dsp:nvSpPr>
      <dsp:spPr>
        <a:xfrm>
          <a:off x="1146048" y="-742590"/>
          <a:ext cx="4238729" cy="4238729"/>
        </a:xfrm>
        <a:prstGeom prst="circularArrow">
          <a:avLst>
            <a:gd name="adj1" fmla="val 5200"/>
            <a:gd name="adj2" fmla="val 335925"/>
            <a:gd name="adj3" fmla="val 4014646"/>
            <a:gd name="adj4" fmla="val 2253480"/>
            <a:gd name="adj5" fmla="val 6067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51A57-082A-44CE-B5BB-8A8B4AEE5028}">
      <dsp:nvSpPr>
        <dsp:cNvPr id="0" name=""/>
        <dsp:cNvSpPr/>
      </dsp:nvSpPr>
      <dsp:spPr>
        <a:xfrm>
          <a:off x="3035200" y="3435488"/>
          <a:ext cx="1130399" cy="1130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035200" y="3435488"/>
        <a:ext cx="1130399" cy="1130399"/>
      </dsp:txXfrm>
    </dsp:sp>
    <dsp:sp modelId="{07F54AF9-0BB7-4BAD-BC9A-9BFDB566CC73}">
      <dsp:nvSpPr>
        <dsp:cNvPr id="0" name=""/>
        <dsp:cNvSpPr/>
      </dsp:nvSpPr>
      <dsp:spPr>
        <a:xfrm>
          <a:off x="1631594" y="-661673"/>
          <a:ext cx="4238729" cy="4238729"/>
        </a:xfrm>
        <a:prstGeom prst="circularArrow">
          <a:avLst>
            <a:gd name="adj1" fmla="val 5200"/>
            <a:gd name="adj2" fmla="val 335925"/>
            <a:gd name="adj3" fmla="val 8210595"/>
            <a:gd name="adj4" fmla="val 6449428"/>
            <a:gd name="adj5" fmla="val 6067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6D3D7-693E-4F6E-BD84-E96E0EC03072}">
      <dsp:nvSpPr>
        <dsp:cNvPr id="0" name=""/>
        <dsp:cNvSpPr/>
      </dsp:nvSpPr>
      <dsp:spPr>
        <a:xfrm>
          <a:off x="1246673" y="2136048"/>
          <a:ext cx="1130399" cy="1130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1246673" y="2136048"/>
        <a:ext cx="1130399" cy="1130399"/>
      </dsp:txXfrm>
    </dsp:sp>
    <dsp:sp modelId="{F7ACCD0D-0C40-4EEC-9A14-442EABEB3E5C}">
      <dsp:nvSpPr>
        <dsp:cNvPr id="0" name=""/>
        <dsp:cNvSpPr/>
      </dsp:nvSpPr>
      <dsp:spPr>
        <a:xfrm>
          <a:off x="1793429" y="66667"/>
          <a:ext cx="4238729" cy="4238729"/>
        </a:xfrm>
        <a:prstGeom prst="circularArrow">
          <a:avLst>
            <a:gd name="adj1" fmla="val 5200"/>
            <a:gd name="adj2" fmla="val 335925"/>
            <a:gd name="adj3" fmla="val 12297792"/>
            <a:gd name="adj4" fmla="val 10770883"/>
            <a:gd name="adj5" fmla="val 6067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243AF-679F-4887-9F1C-AF3984EC5258}">
      <dsp:nvSpPr>
        <dsp:cNvPr id="0" name=""/>
        <dsp:cNvSpPr/>
      </dsp:nvSpPr>
      <dsp:spPr>
        <a:xfrm>
          <a:off x="1929830" y="33509"/>
          <a:ext cx="1130399" cy="1130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1929830" y="33509"/>
        <a:ext cx="1130399" cy="1130399"/>
      </dsp:txXfrm>
    </dsp:sp>
    <dsp:sp modelId="{72127393-980E-4B1C-BEFA-CD180B027794}">
      <dsp:nvSpPr>
        <dsp:cNvPr id="0" name=""/>
        <dsp:cNvSpPr/>
      </dsp:nvSpPr>
      <dsp:spPr>
        <a:xfrm>
          <a:off x="1307883" y="228502"/>
          <a:ext cx="4238729" cy="4238729"/>
        </a:xfrm>
        <a:prstGeom prst="circularArrow">
          <a:avLst>
            <a:gd name="adj1" fmla="val 5200"/>
            <a:gd name="adj2" fmla="val 335925"/>
            <a:gd name="adj3" fmla="val 16865635"/>
            <a:gd name="adj4" fmla="val 15198440"/>
            <a:gd name="adj5" fmla="val 6067"/>
          </a:avLst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AE333-D15C-42CA-8081-13060AD15654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3D35-2857-46CA-93AE-5CEB55BE6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7D890-918C-4621-82AF-B4A2A12D39CF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am-sebe-psycholog.ru/articles/svyashchennye-knigi-religiy-mir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am-sebe-psycholog.ru/articles/svyashchennye-knigi-religiy-mira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am-sebe-psycholog.ru/articles/svyashchennye-knigi-religiy-mira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am-sebe-psycholog.ru/articles/svyashchennye-knigi-religiy-mira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am-sebe-psycholog.ru/articles/svyashchennye-knigi-religiy-mira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Проблема нравственного выбора (по роману Ф.М.Достоевского </a:t>
            </a:r>
            <a:br>
              <a:rPr lang="ru-RU" dirty="0" smtClean="0"/>
            </a:br>
            <a:r>
              <a:rPr lang="ru-RU" dirty="0" smtClean="0"/>
              <a:t>«Преступление и наказание»)</a:t>
            </a:r>
            <a:endParaRPr lang="ru-RU" dirty="0"/>
          </a:p>
        </p:txBody>
      </p:sp>
      <p:pic>
        <p:nvPicPr>
          <p:cNvPr id="6" name="Picture 2" descr="C:\Documents and Settings\Администратор\Рабочий стол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3168000" cy="3960000"/>
          </a:xfrm>
          <a:prstGeom prst="rect">
            <a:avLst/>
          </a:prstGeom>
          <a:noFill/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779912" y="5091363"/>
            <a:ext cx="4063869" cy="1766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D0D0D"/>
                </a:solidFill>
              </a:rPr>
              <a:t>Ф.М. Достоевский</a:t>
            </a:r>
            <a:r>
              <a:rPr lang="ru-RU" dirty="0" smtClean="0">
                <a:solidFill>
                  <a:srgbClr val="0D0D0D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0D0D0D"/>
                </a:solidFill>
              </a:rPr>
              <a:t>Художник В. Г. Перов</a:t>
            </a:r>
            <a:r>
              <a:rPr lang="ru-RU" dirty="0" smtClean="0">
                <a:solidFill>
                  <a:srgbClr val="0D0D0D"/>
                </a:solidFill>
              </a:rPr>
              <a:t> </a:t>
            </a:r>
            <a:endParaRPr lang="ru-RU" b="1" dirty="0" smtClean="0">
              <a:solidFill>
                <a:srgbClr val="0D0D0D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Толпа</a:t>
            </a:r>
            <a:endParaRPr lang="ru-RU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0" cy="5462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260648"/>
            <a:ext cx="7704856" cy="644791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4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Я?</a:t>
            </a:r>
            <a:endParaRPr lang="ru-RU" sz="4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Жизненный путь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Рождение</a:t>
            </a:r>
          </a:p>
          <a:p>
            <a:pPr>
              <a:buNone/>
            </a:pPr>
            <a:r>
              <a:rPr lang="ru-RU" dirty="0" smtClean="0"/>
              <a:t>    Ребёнок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60232" y="1700808"/>
            <a:ext cx="145264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Смерть</a:t>
            </a:r>
          </a:p>
          <a:p>
            <a:r>
              <a:rPr lang="ru-RU" sz="3200" dirty="0" smtClean="0"/>
              <a:t>Старик</a:t>
            </a:r>
            <a:endParaRPr lang="ru-RU" sz="32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979712" y="2852936"/>
            <a:ext cx="4896544" cy="0"/>
          </a:xfrm>
          <a:prstGeom prst="straightConnector1">
            <a:avLst/>
          </a:prstGeom>
          <a:ln w="889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Схема 13"/>
          <p:cNvGraphicFramePr/>
          <p:nvPr/>
        </p:nvGraphicFramePr>
        <p:xfrm>
          <a:off x="899592" y="2204864"/>
          <a:ext cx="7200800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99592" y="1772816"/>
            <a:ext cx="7272808" cy="489654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i="1" u="sng" dirty="0" smtClean="0"/>
              <a:t>ПРОБЛЕМНЫЙ  ВОПРОС</a:t>
            </a:r>
            <a:r>
              <a:rPr lang="ru-RU" sz="4000" i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ru-RU" sz="4000" i="1" dirty="0" smtClean="0"/>
              <a:t>Почему же маленький Родя, такой хороший, добрый, став  взрослым, идёт на преступление?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P spid="7" grpId="0" animBg="1"/>
      <p:bldP spid="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Каков «поводырь»?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Теория Раскольникова: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/>
              <a:t>Цель</a:t>
            </a:r>
            <a:r>
              <a:rPr lang="ru-RU" i="1" dirty="0" smtClean="0"/>
              <a:t>:</a:t>
            </a:r>
            <a:r>
              <a:rPr lang="ru-RU" dirty="0" smtClean="0"/>
              <a:t> счастье людям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i="1" dirty="0" smtClean="0"/>
              <a:t>Средства</a:t>
            </a:r>
            <a:r>
              <a:rPr lang="ru-RU" i="1" dirty="0" smtClean="0"/>
              <a:t>:</a:t>
            </a:r>
            <a:r>
              <a:rPr lang="ru-RU" dirty="0" smtClean="0"/>
              <a:t> «кровь по совести»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b="1" i="1" dirty="0" smtClean="0"/>
              <a:t>Исполнители</a:t>
            </a:r>
            <a:r>
              <a:rPr lang="ru-RU" i="1" dirty="0" smtClean="0"/>
              <a:t>: </a:t>
            </a:r>
            <a:r>
              <a:rPr lang="ru-RU" dirty="0" smtClean="0"/>
              <a:t>«избранные», «право имеющие»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   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581128"/>
            <a:ext cx="7704856" cy="132343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допущена трагическая ошибка?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Православие: Библия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r>
              <a:rPr lang="ru-RU" sz="1400" u="sng" dirty="0" smtClean="0">
                <a:hlinkClick r:id="rId3"/>
              </a:rPr>
              <a:t>http://sam-sebe-psycholog.ru/articles/svyashchennye-knigi-religiy-mira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Ислам: Коран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r>
              <a:rPr lang="ru-RU" sz="1400" u="sng" dirty="0" smtClean="0">
                <a:hlinkClick r:id="rId3"/>
              </a:rPr>
              <a:t>http://sam-sebe-psycholog.ru/articles/svyashchennye-knigi-religiy-mira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Буддизм: Канон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u="sng" dirty="0" smtClean="0">
              <a:solidFill>
                <a:schemeClr val="bg1"/>
              </a:solidFill>
              <a:hlinkClick r:id="rId3"/>
            </a:endParaRPr>
          </a:p>
          <a:p>
            <a:endParaRPr lang="ru-RU" sz="1500" u="sng" dirty="0" smtClean="0">
              <a:solidFill>
                <a:schemeClr val="bg1"/>
              </a:solidFill>
              <a:hlinkClick r:id="rId3"/>
            </a:endParaRPr>
          </a:p>
          <a:p>
            <a:endParaRPr lang="ru-RU" sz="1500" u="sng" dirty="0" smtClean="0">
              <a:solidFill>
                <a:schemeClr val="bg1"/>
              </a:solidFill>
              <a:hlinkClick r:id="rId3"/>
            </a:endParaRPr>
          </a:p>
          <a:p>
            <a:endParaRPr lang="ru-RU" sz="1500" u="sng" dirty="0" smtClean="0">
              <a:solidFill>
                <a:schemeClr val="bg1"/>
              </a:solidFill>
              <a:hlinkClick r:id="rId3"/>
            </a:endParaRPr>
          </a:p>
          <a:p>
            <a:endParaRPr lang="ru-RU" sz="1500" u="sng" dirty="0" smtClean="0">
              <a:solidFill>
                <a:schemeClr val="bg1"/>
              </a:solidFill>
              <a:hlinkClick r:id="rId3"/>
            </a:endParaRPr>
          </a:p>
          <a:p>
            <a:r>
              <a:rPr lang="ru-RU" sz="1500" u="sng" dirty="0" smtClean="0">
                <a:solidFill>
                  <a:schemeClr val="bg1"/>
                </a:solidFill>
                <a:hlinkClick r:id="rId3"/>
              </a:rPr>
              <a:t>http://sam-sebe-psycholog.ru/articles/svyashchennye-knigi-religiy-mira</a:t>
            </a:r>
            <a:endParaRPr lang="ru-RU" sz="15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Иудаизм: Танах, 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565103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 fontScale="70000" lnSpcReduction="20000"/>
          </a:bodyPr>
          <a:lstStyle/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pPr>
              <a:buNone/>
            </a:pPr>
            <a:endParaRPr lang="ru-RU" sz="1400" u="sng" dirty="0" smtClean="0">
              <a:hlinkClick r:id="rId3"/>
            </a:endParaRPr>
          </a:p>
          <a:p>
            <a:pPr>
              <a:buNone/>
            </a:pPr>
            <a:endParaRPr lang="ru-RU" sz="1400" u="sng" dirty="0" smtClean="0">
              <a:hlinkClick r:id="rId3"/>
            </a:endParaRPr>
          </a:p>
          <a:p>
            <a:pPr>
              <a:buNone/>
            </a:pPr>
            <a:endParaRPr lang="ru-RU" sz="1400" u="sng" dirty="0" smtClean="0">
              <a:hlinkClick r:id="rId3"/>
            </a:endParaRPr>
          </a:p>
          <a:p>
            <a:pPr>
              <a:buNone/>
            </a:pPr>
            <a:endParaRPr lang="ru-RU" sz="1400" u="sng" dirty="0" smtClean="0">
              <a:hlinkClick r:id="rId3"/>
            </a:endParaRPr>
          </a:p>
          <a:p>
            <a:pPr>
              <a:buNone/>
            </a:pPr>
            <a:endParaRPr lang="ru-RU" sz="1400" u="sng" dirty="0" smtClean="0">
              <a:hlinkClick r:id="rId3"/>
            </a:endParaRPr>
          </a:p>
          <a:p>
            <a:pPr>
              <a:buNone/>
            </a:pPr>
            <a:r>
              <a:rPr lang="ru-RU" sz="1400" u="sng" dirty="0" smtClean="0">
                <a:hlinkClick r:id="rId3"/>
              </a:rPr>
              <a:t>http://sam-sebe-psycholog.ru/a</a:t>
            </a:r>
          </a:p>
          <a:p>
            <a:pPr>
              <a:buNone/>
            </a:pPr>
            <a:r>
              <a:rPr lang="ru-RU" sz="1400" u="sng" dirty="0" err="1" smtClean="0">
                <a:hlinkClick r:id="rId3"/>
              </a:rPr>
              <a:t>rticles</a:t>
            </a:r>
            <a:r>
              <a:rPr lang="ru-RU" sz="1400" u="sng" dirty="0" smtClean="0">
                <a:hlinkClick r:id="rId3"/>
              </a:rPr>
              <a:t>/</a:t>
            </a:r>
            <a:r>
              <a:rPr lang="ru-RU" sz="1400" u="sng" dirty="0" err="1" smtClean="0">
                <a:hlinkClick r:id="rId3"/>
              </a:rPr>
              <a:t>svyashchennye-knigi-religiy-mira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Индуизм: Веды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stretch>
              <a:fillRect/>
            </a:stretch>
          </a:blipFill>
        </p:spPr>
        <p:txBody>
          <a:bodyPr>
            <a:normAutofit lnSpcReduction="10000"/>
          </a:bodyPr>
          <a:lstStyle/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endParaRPr lang="ru-RU" sz="1400" u="sng" dirty="0" smtClean="0">
              <a:hlinkClick r:id="rId3"/>
            </a:endParaRPr>
          </a:p>
          <a:p>
            <a:r>
              <a:rPr lang="ru-RU" sz="1400" u="sng" dirty="0" smtClean="0">
                <a:hlinkClick r:id="rId3"/>
              </a:rPr>
              <a:t>http://sam-sebe-psycholog.ru/articles/svyashchennye-knigi-religiy-mira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Десять заповедей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256584"/>
          </a:xfrm>
        </p:spPr>
        <p:txBody>
          <a:bodyPr>
            <a:noAutofit/>
          </a:bodyPr>
          <a:lstStyle/>
          <a:p>
            <a:r>
              <a:rPr lang="ru-RU" sz="1800" u="sng" dirty="0" smtClean="0"/>
              <a:t>1-я заповедь:</a:t>
            </a:r>
            <a:r>
              <a:rPr lang="ru-RU" sz="1800" dirty="0" smtClean="0"/>
              <a:t> «Я Господь, Бог твой... Да не будет у тебя других богов пред </a:t>
            </a:r>
            <a:r>
              <a:rPr lang="ru-RU" sz="1800" dirty="0" err="1" smtClean="0"/>
              <a:t>лицем</a:t>
            </a:r>
            <a:r>
              <a:rPr lang="ru-RU" sz="1800" dirty="0" smtClean="0"/>
              <a:t> Моим» </a:t>
            </a:r>
          </a:p>
          <a:p>
            <a:r>
              <a:rPr lang="ru-RU" sz="1800" u="sng" dirty="0" smtClean="0"/>
              <a:t>2-я заповедь:</a:t>
            </a:r>
            <a:r>
              <a:rPr lang="ru-RU" sz="1800" dirty="0" smtClean="0"/>
              <a:t> «Не сотвори себе кумира. Не поклоняйся им и не служи им» </a:t>
            </a:r>
          </a:p>
          <a:p>
            <a:r>
              <a:rPr lang="ru-RU" sz="1800" u="sng" dirty="0" smtClean="0"/>
              <a:t>3-я заповедь:</a:t>
            </a:r>
            <a:r>
              <a:rPr lang="ru-RU" sz="1800" dirty="0" smtClean="0"/>
              <a:t> «Не произноси имени Господа, Бога твоего, напрасно».Эта заповедь запрещает ложные клятвы. </a:t>
            </a:r>
          </a:p>
          <a:p>
            <a:r>
              <a:rPr lang="ru-RU" sz="1800" u="sng" dirty="0" smtClean="0"/>
              <a:t>4-я заповедь:</a:t>
            </a:r>
            <a:r>
              <a:rPr lang="ru-RU" sz="1800" dirty="0" smtClean="0"/>
              <a:t> «Шесть дней работай, а день седьмой —Господу Богу»</a:t>
            </a:r>
          </a:p>
          <a:p>
            <a:r>
              <a:rPr lang="ru-RU" sz="1800" u="sng" dirty="0" smtClean="0"/>
              <a:t>5-я заповедь:</a:t>
            </a:r>
            <a:r>
              <a:rPr lang="ru-RU" sz="1800" dirty="0" smtClean="0"/>
              <a:t> «Почитай отца твоего и мать твою» </a:t>
            </a:r>
          </a:p>
          <a:p>
            <a:r>
              <a:rPr lang="ru-RU" sz="1800" u="sng" dirty="0" smtClean="0"/>
              <a:t>6-я заповедь:</a:t>
            </a:r>
            <a:r>
              <a:rPr lang="ru-RU" sz="1800" dirty="0" smtClean="0"/>
              <a:t> «Не убивай» Дух ненависти, мести, злобные чувства — являются также убийством. </a:t>
            </a:r>
          </a:p>
          <a:p>
            <a:r>
              <a:rPr lang="ru-RU" sz="1800" u="sng" dirty="0" smtClean="0"/>
              <a:t>7-я заповедь:</a:t>
            </a:r>
            <a:r>
              <a:rPr lang="ru-RU" sz="1800" dirty="0" smtClean="0"/>
              <a:t> «Не прелюбодействуй» </a:t>
            </a:r>
          </a:p>
          <a:p>
            <a:r>
              <a:rPr lang="ru-RU" sz="1800" u="sng" dirty="0" smtClean="0"/>
              <a:t>8-я заповедь:</a:t>
            </a:r>
            <a:r>
              <a:rPr lang="ru-RU" sz="1800" dirty="0" smtClean="0"/>
              <a:t> «Не кради» Не извлекай выгоду за счёт чьего-то невежества, слабости или несчастья.</a:t>
            </a:r>
          </a:p>
          <a:p>
            <a:r>
              <a:rPr lang="ru-RU" sz="1800" u="sng" dirty="0" smtClean="0"/>
              <a:t>9-я заповедь:</a:t>
            </a:r>
            <a:r>
              <a:rPr lang="ru-RU" sz="1800" dirty="0" smtClean="0"/>
              <a:t> «Не произноси ложного свидетельства на ближнего твоего»  </a:t>
            </a:r>
          </a:p>
          <a:p>
            <a:r>
              <a:rPr lang="ru-RU" sz="1800" u="sng" dirty="0" smtClean="0"/>
              <a:t>10-я заповедь:</a:t>
            </a:r>
            <a:r>
              <a:rPr lang="ru-RU" sz="1800" dirty="0" smtClean="0"/>
              <a:t> «Не желай дома ближнего твоего; не желай жены ближнего твоего... ничего, что у ближнего твоего» </a:t>
            </a:r>
          </a:p>
          <a:p>
            <a:pPr>
              <a:lnSpc>
                <a:spcPct val="170000"/>
              </a:lnSpc>
            </a:pP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Мировоззрение Ф.М.Достоевского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Идеал – действенная жертвенность ради ближнего (Иисус Христос: «Я для ВСЕХ»).</a:t>
            </a:r>
          </a:p>
          <a:p>
            <a:pPr algn="ctr">
              <a:buNone/>
            </a:pPr>
            <a:r>
              <a:rPr lang="ru-RU" dirty="0" smtClean="0"/>
              <a:t>Такой нравственный выбор </a:t>
            </a:r>
          </a:p>
          <a:p>
            <a:pPr algn="ctr">
              <a:buNone/>
            </a:pPr>
            <a:r>
              <a:rPr lang="ru-RU" dirty="0" smtClean="0"/>
              <a:t>утопичен или реален?</a:t>
            </a:r>
          </a:p>
          <a:p>
            <a:pPr algn="ctr">
              <a:buNone/>
            </a:pPr>
            <a:r>
              <a:rPr lang="ru-RU" dirty="0" smtClean="0"/>
              <a:t>  Это устарело или современно?</a:t>
            </a:r>
          </a:p>
          <a:p>
            <a:pPr algn="ctr">
              <a:buNone/>
            </a:pPr>
            <a:r>
              <a:rPr lang="ru-RU" dirty="0" smtClean="0"/>
              <a:t>Обоснуйте ответ.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Администратор\Мои документы\Мои рисунки\Анимации\2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48304" cy="64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/>
              <a:t>Есть ли </a:t>
            </a:r>
            <a:r>
              <a:rPr lang="ru-RU" sz="5400" b="1" dirty="0" smtClean="0"/>
              <a:t>сегодня</a:t>
            </a:r>
            <a:r>
              <a:rPr lang="ru-RU" sz="5400" dirty="0" smtClean="0"/>
              <a:t> люди, которые думают и поступают так же?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Герой Российской Федерации </a:t>
            </a:r>
            <a:r>
              <a:rPr lang="ru-RU" b="1" dirty="0" err="1" smtClean="0"/>
              <a:t>Серге́й</a:t>
            </a:r>
            <a:r>
              <a:rPr lang="ru-RU" b="1" dirty="0" smtClean="0"/>
              <a:t> </a:t>
            </a:r>
            <a:r>
              <a:rPr lang="ru-RU" b="1" dirty="0" err="1" smtClean="0"/>
              <a:t>Алекса́ндрович</a:t>
            </a:r>
            <a:r>
              <a:rPr lang="ru-RU" b="1" dirty="0" smtClean="0"/>
              <a:t> </a:t>
            </a:r>
            <a:r>
              <a:rPr lang="ru-RU" b="1" dirty="0" err="1" smtClean="0"/>
              <a:t>Со́лнечников</a:t>
            </a:r>
            <a:r>
              <a:rPr lang="ru-RU" b="1" dirty="0" smtClean="0"/>
              <a:t> — российский офицер</a:t>
            </a:r>
            <a:endParaRPr lang="ru-RU" dirty="0"/>
          </a:p>
        </p:txBody>
      </p:sp>
      <p:pic>
        <p:nvPicPr>
          <p:cNvPr id="4" name="Содержимое 3" descr="Комбат Солнце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40320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44008" y="2132856"/>
            <a:ext cx="4248472" cy="42473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28 марта 2012 года  на учебном полигоне 35-й армии в городе Белогорске Амурской области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во время выполнения упражнения по метанию гранат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снаряд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брошенный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солдатом-срочником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попал 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бруствер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окопа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Комбат закрыл собой военнослужащего, чем спас ему жизнь.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Майор погиб.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С.Солнечникову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был 31 год. Он родился в Волгограде и окончил Кемеровское высшее военное командное училище связи.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Солдаты-срочники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называли своего комбата Солнцем.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2016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24 марта представитель российского пункта базирования </a:t>
            </a:r>
            <a:r>
              <a:rPr lang="ru-RU" dirty="0" err="1" smtClean="0"/>
              <a:t>Хмеймим</a:t>
            </a:r>
            <a:r>
              <a:rPr lang="ru-RU" dirty="0" smtClean="0"/>
              <a:t> сообщил, что российский офицер спецназа  Александр </a:t>
            </a:r>
            <a:r>
              <a:rPr lang="ru-RU" dirty="0" err="1" smtClean="0"/>
              <a:t>Прохоренко</a:t>
            </a:r>
            <a:r>
              <a:rPr lang="ru-RU" dirty="0" smtClean="0"/>
              <a:t> погиб </a:t>
            </a:r>
            <a:r>
              <a:rPr lang="ru-RU" dirty="0" smtClean="0"/>
              <a:t>в районе Пальмиры, «вызвав огонь на себя». </a:t>
            </a:r>
            <a:r>
              <a:rPr lang="ru-RU" dirty="0" smtClean="0"/>
              <a:t>Погибший </a:t>
            </a:r>
            <a:r>
              <a:rPr lang="ru-RU" dirty="0" smtClean="0"/>
              <a:t>офицер выполнял боевую </a:t>
            </a:r>
            <a:r>
              <a:rPr lang="ru-RU" dirty="0" smtClean="0"/>
              <a:t>задачу: выявлял </a:t>
            </a:r>
            <a:r>
              <a:rPr lang="ru-RU" dirty="0" smtClean="0"/>
              <a:t>объекты боевиков ИГИЛ, «выдавая точные координаты для нанесения ударов российскими самолетами».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 Оренбурге в память об офицере Александре </a:t>
            </a:r>
            <a:r>
              <a:rPr lang="ru-RU" dirty="0" err="1" smtClean="0"/>
              <a:t>Прохоренко</a:t>
            </a:r>
            <a:r>
              <a:rPr lang="ru-RU" dirty="0" smtClean="0"/>
              <a:t>, погибшем в Сирии, назовут улицу.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http://www.rbc.ru/politics/05/04/2016/5703cfc29a7947447c4b0e00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Есть ли </a:t>
            </a:r>
            <a:r>
              <a:rPr lang="ru-RU" b="1" i="1" dirty="0" smtClean="0"/>
              <a:t>в вашей судьбе </a:t>
            </a:r>
            <a:r>
              <a:rPr lang="ru-RU" b="1" dirty="0" smtClean="0"/>
              <a:t>причастность к высокому нравственному выбору самопожертвования ради счастья людей?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980728"/>
            <a:ext cx="33843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«Нет в России семьи такой,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Где б ни памятен был свой герой…»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 descr="dali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0" y="367497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endParaRPr lang="ru-RU" sz="6000" dirty="0">
              <a:solidFill>
                <a:schemeClr val="bg1"/>
              </a:solidFill>
            </a:endParaRPr>
          </a:p>
          <a:p>
            <a:pPr algn="ctr"/>
            <a:r>
              <a:rPr lang="ru-RU" sz="6000" dirty="0">
                <a:solidFill>
                  <a:schemeClr val="bg1"/>
                </a:solidFill>
              </a:rPr>
              <a:t> </a:t>
            </a:r>
            <a:endParaRPr lang="ru-RU" sz="6000" b="1" dirty="0">
              <a:solidFill>
                <a:schemeClr val="bg1"/>
              </a:solidFill>
            </a:endParaRPr>
          </a:p>
          <a:p>
            <a:pPr algn="ctr"/>
            <a:endParaRPr lang="ru-RU" sz="6000" b="1" dirty="0">
              <a:solidFill>
                <a:schemeClr val="bg1"/>
              </a:solidFill>
            </a:endParaRPr>
          </a:p>
          <a:p>
            <a:pPr algn="ctr"/>
            <a:r>
              <a:rPr lang="ru-RU" sz="8800" b="1" dirty="0">
                <a:solidFill>
                  <a:srgbClr val="FF0000"/>
                </a:solidFill>
              </a:rPr>
              <a:t>Я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Сочинение на тему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 «Чему учит меня роман Ф.М. Достоевского «Преступление и наказание»?»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16632"/>
            <a:ext cx="5583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Спасибо за совместную работу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ali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-701303"/>
            <a:ext cx="9144000" cy="815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endParaRPr lang="ru-RU" sz="6000" dirty="0" smtClean="0">
              <a:solidFill>
                <a:schemeClr val="bg1"/>
              </a:solidFill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</a:rPr>
              <a:t> </a:t>
            </a:r>
            <a:r>
              <a:rPr lang="ru-RU" sz="6000" b="1" dirty="0">
                <a:solidFill>
                  <a:schemeClr val="bg1"/>
                </a:solidFill>
              </a:rPr>
              <a:t>МИРОВОЗЗРЕНИЕ </a:t>
            </a:r>
          </a:p>
          <a:p>
            <a:pPr algn="ctr"/>
            <a:endParaRPr lang="ru-RU" sz="6000" b="1" dirty="0" smtClean="0">
              <a:solidFill>
                <a:schemeClr val="bg1"/>
              </a:solidFill>
            </a:endParaRPr>
          </a:p>
          <a:p>
            <a:pPr algn="ctr"/>
            <a:endParaRPr lang="ru-RU" sz="60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АВТОР</a:t>
            </a:r>
          </a:p>
          <a:p>
            <a:pPr algn="ctr"/>
            <a:endParaRPr lang="ru-RU" sz="6000" b="1" dirty="0" smtClean="0">
              <a:solidFill>
                <a:schemeClr val="bg1"/>
              </a:solidFill>
            </a:endParaRPr>
          </a:p>
          <a:p>
            <a:pPr algn="ctr"/>
            <a:endParaRPr lang="ru-RU" sz="28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МИРОВОСПРИЯТИЕ</a:t>
            </a:r>
            <a:endParaRPr lang="ru-RU" sz="9600" b="1" dirty="0">
              <a:solidFill>
                <a:schemeClr val="bg1"/>
              </a:solidFill>
            </a:endParaRPr>
          </a:p>
          <a:p>
            <a:pPr algn="ctr"/>
            <a:r>
              <a:rPr lang="ru-RU" sz="3600" b="1" dirty="0">
                <a:solidFill>
                  <a:srgbClr val="FFFF00"/>
                </a:solidFill>
              </a:rPr>
              <a:t>МИРООЩУЩЕНИЕ </a:t>
            </a:r>
          </a:p>
          <a:p>
            <a:pPr algn="ctr"/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 descr="dali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0" y="-509667"/>
            <a:ext cx="9144000" cy="763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endParaRPr lang="ru-RU" sz="6000" dirty="0">
              <a:solidFill>
                <a:schemeClr val="bg1"/>
              </a:solidFill>
            </a:endParaRPr>
          </a:p>
          <a:p>
            <a:pPr algn="ctr"/>
            <a:r>
              <a:rPr lang="ru-RU" sz="6000" dirty="0">
                <a:solidFill>
                  <a:schemeClr val="bg1"/>
                </a:solidFill>
              </a:rPr>
              <a:t> </a:t>
            </a:r>
            <a:r>
              <a:rPr lang="ru-RU" sz="6000" b="1" dirty="0">
                <a:solidFill>
                  <a:schemeClr val="bg1"/>
                </a:solidFill>
              </a:rPr>
              <a:t>МИРОВОЗЗРЕНИЕ </a:t>
            </a:r>
          </a:p>
          <a:p>
            <a:pPr algn="ctr"/>
            <a:endParaRPr lang="ru-RU" sz="6000" b="1" dirty="0">
              <a:solidFill>
                <a:schemeClr val="bg1"/>
              </a:solidFill>
            </a:endParaRPr>
          </a:p>
          <a:p>
            <a:pPr algn="ctr"/>
            <a:r>
              <a:rPr lang="ru-RU" sz="8800" b="1" dirty="0">
                <a:solidFill>
                  <a:srgbClr val="FF0000"/>
                </a:solidFill>
              </a:rPr>
              <a:t>Я</a:t>
            </a:r>
          </a:p>
          <a:p>
            <a:pPr algn="ctr"/>
            <a:endParaRPr lang="ru-RU" sz="10600" b="1" dirty="0">
              <a:solidFill>
                <a:srgbClr val="FF0000"/>
              </a:solidFill>
            </a:endParaRPr>
          </a:p>
          <a:p>
            <a:pPr algn="ctr"/>
            <a:r>
              <a:rPr lang="ru-RU" sz="3600" b="1" dirty="0">
                <a:solidFill>
                  <a:srgbClr val="FFFF00"/>
                </a:solidFill>
              </a:rPr>
              <a:t>МИРОВОСПРИЯТИЕ</a:t>
            </a:r>
            <a:endParaRPr lang="ru-RU" sz="9600" b="1" dirty="0">
              <a:solidFill>
                <a:schemeClr val="bg1"/>
              </a:solidFill>
            </a:endParaRPr>
          </a:p>
          <a:p>
            <a:pPr algn="ctr"/>
            <a:r>
              <a:rPr lang="ru-RU" sz="3600" b="1" dirty="0">
                <a:solidFill>
                  <a:srgbClr val="FFFF00"/>
                </a:solidFill>
              </a:rPr>
              <a:t>МИРООЩУЩЕНИЕ </a:t>
            </a:r>
          </a:p>
          <a:p>
            <a:pPr algn="ctr"/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683568" y="1628800"/>
          <a:ext cx="7848872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Наш маршрут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059832" y="4509120"/>
            <a:ext cx="2376264" cy="1224136"/>
          </a:xfrm>
          <a:prstGeom prst="downArrow">
            <a:avLst>
              <a:gd name="adj1" fmla="val 50000"/>
              <a:gd name="adj2" fmla="val 50666"/>
            </a:avLst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4"/>
          <p:cNvSpPr/>
          <p:nvPr/>
        </p:nvSpPr>
        <p:spPr>
          <a:xfrm>
            <a:off x="3851920" y="5733256"/>
            <a:ext cx="766167" cy="96165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9525" rIns="19050" bIns="9525" numCol="1" spcCol="1270" anchor="ctr" anchorCtr="0">
            <a:noAutofit/>
          </a:bodyPr>
          <a:lstStyle/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sz="1500" kern="1200"/>
          </a:p>
          <a:p>
            <a:pPr marL="114300" lvl="1" indent="-114300" algn="l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sz="1500" kern="1200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755576" y="5733256"/>
            <a:ext cx="7992888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sng" strike="noStrike" kern="1200" cap="all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От</a:t>
            </a:r>
            <a:r>
              <a:rPr kumimoji="0" lang="ru-RU" sz="2400" b="1" i="0" u="sng" strike="noStrike" kern="1200" cap="all" spc="0" normalizeH="0" noProof="0" dirty="0" smtClean="0">
                <a:ln>
                  <a:noFill/>
                </a:ln>
                <a:solidFill>
                  <a:srgbClr val="3333FF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анализа </a:t>
            </a:r>
            <a:r>
              <a:rPr lang="ru-RU" sz="2400" b="1" u="sng" cap="all" dirty="0" smtClean="0">
                <a:solidFill>
                  <a:srgbClr val="3333FF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системы образов </a:t>
            </a:r>
            <a:r>
              <a:rPr kumimoji="0" lang="ru-RU" sz="2400" b="1" i="0" u="sng" strike="noStrike" kern="1200" cap="all" spc="0" normalizeH="0" noProof="0" dirty="0" smtClean="0">
                <a:ln>
                  <a:noFill/>
                </a:ln>
                <a:solidFill>
                  <a:srgbClr val="3333FF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к авторской позиции</a:t>
            </a:r>
            <a:endParaRPr kumimoji="0" lang="ru-RU" sz="2400" b="1" i="0" u="sng" strike="noStrike" kern="1200" cap="all" spc="0" normalizeH="0" baseline="0" noProof="0" dirty="0">
              <a:ln>
                <a:noFill/>
              </a:ln>
              <a:solidFill>
                <a:srgbClr val="3333FF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Терминология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Эпизод </a:t>
            </a:r>
            <a:r>
              <a:rPr lang="ru-RU" dirty="0" smtClean="0"/>
              <a:t>- часть (отрывок, фрагмент) художественного произведения, имеющая относительную законченность и представляющая отдельный момент развития темы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эпизода «Сон Родиона Раскольникова»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b="1" dirty="0" smtClean="0"/>
              <a:t>Я – читатель: </a:t>
            </a:r>
            <a:r>
              <a:rPr lang="ru-RU" dirty="0" smtClean="0"/>
              <a:t>выразительное чтение эпизода.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/>
              <a:t>Автор (анализ авторской позиции):</a:t>
            </a:r>
            <a:r>
              <a:rPr lang="ru-RU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ru-RU" dirty="0" smtClean="0"/>
              <a:t>место эпизода в композиции романа; </a:t>
            </a:r>
          </a:p>
          <a:p>
            <a:pPr>
              <a:lnSpc>
                <a:spcPct val="170000"/>
              </a:lnSpc>
            </a:pPr>
            <a:r>
              <a:rPr lang="ru-RU" dirty="0" smtClean="0"/>
              <a:t>система образов, символика.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«Сон Родиона Раскольникова»</a:t>
            </a:r>
            <a:br>
              <a:rPr lang="ru-RU" b="1" dirty="0" smtClean="0"/>
            </a:br>
            <a:r>
              <a:rPr lang="ru-RU" b="1" dirty="0" smtClean="0"/>
              <a:t>Символика образов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«Черная, пыльная дорога» </a:t>
            </a:r>
            <a:r>
              <a:rPr lang="ru-RU" dirty="0" smtClean="0"/>
              <a:t>– символ…</a:t>
            </a:r>
          </a:p>
          <a:p>
            <a:r>
              <a:rPr lang="ru-RU" i="1" dirty="0" smtClean="0"/>
              <a:t>Церковь и кладбище – </a:t>
            </a:r>
            <a:r>
              <a:rPr lang="ru-RU" dirty="0" smtClean="0"/>
              <a:t>символ</a:t>
            </a:r>
            <a:r>
              <a:rPr lang="ru-RU" i="1" dirty="0" smtClean="0"/>
              <a:t> </a:t>
            </a:r>
            <a:r>
              <a:rPr lang="ru-RU" dirty="0" smtClean="0"/>
              <a:t>…</a:t>
            </a:r>
          </a:p>
          <a:p>
            <a:r>
              <a:rPr lang="ru-RU" i="1" dirty="0" smtClean="0"/>
              <a:t>«Кабак, большой кабак» – </a:t>
            </a:r>
            <a:r>
              <a:rPr lang="ru-RU" dirty="0" smtClean="0"/>
              <a:t>символ</a:t>
            </a:r>
            <a:r>
              <a:rPr lang="ru-RU" i="1" dirty="0" smtClean="0"/>
              <a:t> …</a:t>
            </a:r>
          </a:p>
          <a:p>
            <a:r>
              <a:rPr lang="ru-RU" i="1" dirty="0" smtClean="0"/>
              <a:t>Савраска</a:t>
            </a:r>
            <a:r>
              <a:rPr lang="ru-RU" dirty="0" smtClean="0"/>
              <a:t> – символ …</a:t>
            </a:r>
            <a:endParaRPr lang="ru-RU" i="1" dirty="0" smtClean="0"/>
          </a:p>
          <a:p>
            <a:r>
              <a:rPr lang="ru-RU" i="1" dirty="0" smtClean="0"/>
              <a:t>«Толпа» – </a:t>
            </a:r>
            <a:r>
              <a:rPr lang="ru-RU" dirty="0" smtClean="0"/>
              <a:t>символ…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«Сон Родиона Раскольникова»</a:t>
            </a:r>
            <a:br>
              <a:rPr lang="ru-RU" b="1" dirty="0" smtClean="0"/>
            </a:br>
            <a:r>
              <a:rPr lang="ru-RU" b="1" dirty="0" smtClean="0"/>
              <a:t>Символика образов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/>
              <a:t>«Черная, пыльная дорога» </a:t>
            </a:r>
            <a:r>
              <a:rPr lang="ru-RU" dirty="0" smtClean="0"/>
              <a:t>– символ неверного выбора жизненного пути.</a:t>
            </a:r>
          </a:p>
          <a:p>
            <a:r>
              <a:rPr lang="ru-RU" i="1" dirty="0" smtClean="0"/>
              <a:t>Церковь и кладбище – </a:t>
            </a:r>
            <a:r>
              <a:rPr lang="ru-RU" dirty="0" smtClean="0"/>
              <a:t>символ</a:t>
            </a:r>
            <a:r>
              <a:rPr lang="ru-RU" i="1" dirty="0" smtClean="0"/>
              <a:t> </a:t>
            </a:r>
            <a:r>
              <a:rPr lang="ru-RU" dirty="0" smtClean="0"/>
              <a:t>близости к Создателю, символ </a:t>
            </a:r>
            <a:r>
              <a:rPr lang="ru-RU" dirty="0" err="1" smtClean="0"/>
              <a:t>безгреховности</a:t>
            </a:r>
            <a:r>
              <a:rPr lang="ru-RU" dirty="0" smtClean="0"/>
              <a:t> и святости.</a:t>
            </a:r>
          </a:p>
          <a:p>
            <a:r>
              <a:rPr lang="ru-RU" i="1" dirty="0" smtClean="0"/>
              <a:t>«Кабак, большой кабак» – </a:t>
            </a:r>
            <a:r>
              <a:rPr lang="ru-RU" dirty="0" smtClean="0"/>
              <a:t>символ падения нравственного.</a:t>
            </a:r>
          </a:p>
          <a:p>
            <a:r>
              <a:rPr lang="ru-RU" i="1" dirty="0" smtClean="0"/>
              <a:t>Савраска</a:t>
            </a:r>
            <a:r>
              <a:rPr lang="ru-RU" dirty="0" smtClean="0"/>
              <a:t> – символ беззащитности.</a:t>
            </a:r>
          </a:p>
          <a:p>
            <a:r>
              <a:rPr lang="ru-RU" i="1" dirty="0" smtClean="0"/>
              <a:t>«Толпа» – </a:t>
            </a:r>
            <a:r>
              <a:rPr lang="ru-RU" dirty="0" smtClean="0"/>
              <a:t>символ</a:t>
            </a:r>
            <a:r>
              <a:rPr lang="ru-RU" i="1" dirty="0" smtClean="0"/>
              <a:t> </a:t>
            </a:r>
            <a:r>
              <a:rPr lang="ru-RU" dirty="0" smtClean="0"/>
              <a:t>отсутствия человечности, индивидуальности, ответственности.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483</Words>
  <Application>Microsoft Office PowerPoint</Application>
  <PresentationFormat>Экран (4:3)</PresentationFormat>
  <Paragraphs>205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Проблема нравственного выбора (по роману Ф.М.Достоевского  «Преступление и наказание»)</vt:lpstr>
      <vt:lpstr>Слайд 2</vt:lpstr>
      <vt:lpstr>Слайд 3</vt:lpstr>
      <vt:lpstr>Слайд 4</vt:lpstr>
      <vt:lpstr>Наш маршрут</vt:lpstr>
      <vt:lpstr>Терминология</vt:lpstr>
      <vt:lpstr>Анализ эпизода «Сон Родиона Раскольникова»</vt:lpstr>
      <vt:lpstr>«Сон Родиона Раскольникова» Символика образов</vt:lpstr>
      <vt:lpstr>«Сон Родиона Раскольникова» Символика образов</vt:lpstr>
      <vt:lpstr>Толпа</vt:lpstr>
      <vt:lpstr>Жизненный путь</vt:lpstr>
      <vt:lpstr>Каков «поводырь»?</vt:lpstr>
      <vt:lpstr>Православие: Библия</vt:lpstr>
      <vt:lpstr>Ислам: Коран</vt:lpstr>
      <vt:lpstr>Буддизм: Канон</vt:lpstr>
      <vt:lpstr>Иудаизм: Танах, Тора</vt:lpstr>
      <vt:lpstr>Индуизм: Веды</vt:lpstr>
      <vt:lpstr>Десять заповедей </vt:lpstr>
      <vt:lpstr>Мировоззрение Ф.М.Достоевского</vt:lpstr>
      <vt:lpstr>Слайд 20</vt:lpstr>
      <vt:lpstr>Герой Российской Федерации Серге́й Алекса́ндрович Со́лнечников — российский офицер</vt:lpstr>
      <vt:lpstr>2016 год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SPA</cp:lastModifiedBy>
  <cp:revision>49</cp:revision>
  <dcterms:modified xsi:type="dcterms:W3CDTF">2016-04-06T07:18:14Z</dcterms:modified>
</cp:coreProperties>
</file>