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475" autoAdjust="0"/>
  </p:normalViewPr>
  <p:slideViewPr>
    <p:cSldViewPr>
      <p:cViewPr varScale="1">
        <p:scale>
          <a:sx n="73" d="100"/>
          <a:sy n="73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9ED-0EF1-4439-B922-02BE5BFDBC00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51F-3EB5-41D9-840E-9A55E1DD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0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9ED-0EF1-4439-B922-02BE5BFDBC00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51F-3EB5-41D9-840E-9A55E1DD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2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9ED-0EF1-4439-B922-02BE5BFDBC00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51F-3EB5-41D9-840E-9A55E1DD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0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9ED-0EF1-4439-B922-02BE5BFDBC00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51F-3EB5-41D9-840E-9A55E1DD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0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9ED-0EF1-4439-B922-02BE5BFDBC00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51F-3EB5-41D9-840E-9A55E1DD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9ED-0EF1-4439-B922-02BE5BFDBC00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51F-3EB5-41D9-840E-9A55E1DD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3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9ED-0EF1-4439-B922-02BE5BFDBC00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51F-3EB5-41D9-840E-9A55E1DD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8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9ED-0EF1-4439-B922-02BE5BFDBC00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51F-3EB5-41D9-840E-9A55E1DD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8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9ED-0EF1-4439-B922-02BE5BFDBC00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51F-3EB5-41D9-840E-9A55E1DD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6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9ED-0EF1-4439-B922-02BE5BFDBC00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51F-3EB5-41D9-840E-9A55E1DD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2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29ED-0EF1-4439-B922-02BE5BFDBC00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51F-3EB5-41D9-840E-9A55E1DD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629ED-0EF1-4439-B922-02BE5BFDBC00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351F-3EB5-41D9-840E-9A55E1DD4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7165304" y="-171400"/>
            <a:ext cx="14977664" cy="1152128"/>
          </a:xfrm>
        </p:spPr>
        <p:txBody>
          <a:bodyPr/>
          <a:lstStyle/>
          <a:p>
            <a:pPr algn="r"/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1026" name="Picture 2" descr="C:\Users\Администратор\Downloads\NI_Novik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395"/>
            <a:ext cx="3600000" cy="45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ownloads\карамз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330"/>
            <a:ext cx="3600000" cy="44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ownloads\журн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52" y="2276872"/>
            <a:ext cx="2880000" cy="42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151939" y="4771843"/>
            <a:ext cx="2800713" cy="103327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НОВИКОВ Н. И.</a:t>
            </a:r>
            <a:endParaRPr lang="ru-RU" sz="28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084168" y="4752342"/>
            <a:ext cx="2952328" cy="103327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КАРАМЗИН </a:t>
            </a:r>
            <a:r>
              <a:rPr lang="ru-RU" sz="2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М.</a:t>
            </a:r>
          </a:p>
        </p:txBody>
      </p:sp>
    </p:spTree>
    <p:extLst>
      <p:ext uri="{BB962C8B-B14F-4D97-AF65-F5344CB8AC3E}">
        <p14:creationId xmlns:p14="http://schemas.microsoft.com/office/powerpoint/2010/main" val="4279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660033"/>
                </a:solidFill>
              </a:rPr>
              <a:t>«Золушка» Шарль Перро </a:t>
            </a:r>
            <a:endParaRPr lang="ru-RU" b="1" i="1" dirty="0">
              <a:solidFill>
                <a:srgbClr val="660033"/>
              </a:solidFill>
            </a:endParaRPr>
          </a:p>
        </p:txBody>
      </p:sp>
      <p:pic>
        <p:nvPicPr>
          <p:cNvPr id="8195" name="Picture 3" descr="C:\Users\Администратор\Downloads\zolushka_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6"/>
            <a:ext cx="6100563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4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«Приключения </a:t>
            </a:r>
            <a:r>
              <a:rPr lang="ru-RU" sz="4000" b="1" i="1" dirty="0">
                <a:solidFill>
                  <a:srgbClr val="002060"/>
                </a:solidFill>
              </a:rPr>
              <a:t>Н</a:t>
            </a:r>
            <a:r>
              <a:rPr lang="ru-RU" sz="4000" b="1" i="1" dirty="0" smtClean="0">
                <a:solidFill>
                  <a:srgbClr val="002060"/>
                </a:solidFill>
              </a:rPr>
              <a:t>езнайки </a:t>
            </a:r>
            <a:r>
              <a:rPr lang="ru-RU" sz="4000" b="1" i="1" dirty="0" smtClean="0">
                <a:solidFill>
                  <a:srgbClr val="002060"/>
                </a:solidFill>
              </a:rPr>
              <a:t>и его друзей»</a:t>
            </a:r>
            <a:r>
              <a:rPr lang="ru-RU" b="1" i="1" dirty="0" smtClean="0">
                <a:solidFill>
                  <a:srgbClr val="002060"/>
                </a:solidFill>
              </a:rPr>
              <a:t> Николай Носов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Администратор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30719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«Дюймовочка»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Ганс Христиан Андерсен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43" name="Picture 3" descr="C:\Users\Администратор\Downloads\images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08541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Книга – наш друг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Администратор\Downloads\46932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64" y="1268760"/>
            <a:ext cx="63500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1282637724_colorsinthesky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14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 к викторине\0_5075c_71780bc6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571500"/>
            <a:ext cx="42037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30968"/>
            <a:ext cx="8305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«Приключения Чиполлино» Джанни 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Родари</a:t>
            </a:r>
          </a:p>
        </p:txBody>
      </p:sp>
    </p:spTree>
    <p:extLst>
      <p:ext uri="{BB962C8B-B14F-4D97-AF65-F5344CB8AC3E}">
        <p14:creationId xmlns:p14="http://schemas.microsoft.com/office/powerpoint/2010/main" val="29797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«Кот в сапогах» Шарль Перро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F:\картинки к викторине\53076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8965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33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«Гадкий утенок»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Ганс Христиан Андерсен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F:\картинки к викторине\multparad-sbornik-multfilmov-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133296"/>
            <a:ext cx="469333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«Муха Цокотуха»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Корней Чуковский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Администратор\Downloads\f_4d80485903a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25" y="1916831"/>
            <a:ext cx="383095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«Волшебник Изумрудного города» Александр Волков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Администратор\Downloads\images гудв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60" y="1554995"/>
            <a:ext cx="4997647" cy="4320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9321" y="5876792"/>
            <a:ext cx="288031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Гудвин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</a:rPr>
              <a:t>«Золотой ключик, или приключения Буратино»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Алексей Толстой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F:\картинки к викторине\29909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901225" cy="5148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«Золотой ключик, или приключения Буратино»</a:t>
            </a:r>
            <a:r>
              <a:rPr lang="ru-RU" sz="4000" b="1" i="1" dirty="0">
                <a:solidFill>
                  <a:srgbClr val="C00000"/>
                </a:solidFill>
              </a:rPr>
              <a:t> </a:t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Алексей Толстой</a:t>
            </a:r>
            <a:endParaRPr lang="ru-RU" dirty="0"/>
          </a:p>
        </p:txBody>
      </p:sp>
      <p:pic>
        <p:nvPicPr>
          <p:cNvPr id="7170" name="Picture 2" descr="C:\Users\Администратор\Downloads\LN-Tolstoy-Zolotoy-klyuchik-ili-priklyucheniya-Burat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455625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2" y="3284984"/>
            <a:ext cx="33123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Карабас  Барабас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79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</vt:lpstr>
      <vt:lpstr>Презентация PowerPoint</vt:lpstr>
      <vt:lpstr>Презентация PowerPoint</vt:lpstr>
      <vt:lpstr>«Кот в сапогах» Шарль Перро</vt:lpstr>
      <vt:lpstr>«Гадкий утенок»  Ганс Христиан Андерсен</vt:lpstr>
      <vt:lpstr>«Муха Цокотуха»  Корней Чуковский</vt:lpstr>
      <vt:lpstr>«Волшебник Изумрудного города» Александр Волков</vt:lpstr>
      <vt:lpstr>«Золотой ключик, или приключения Буратино»  Алексей Толстой</vt:lpstr>
      <vt:lpstr>«Золотой ключик, или приключения Буратино»  Алексей Толстой</vt:lpstr>
      <vt:lpstr>«Золушка» Шарль Перро </vt:lpstr>
      <vt:lpstr>«Приключения Незнайки и его друзей» Николай Носов</vt:lpstr>
      <vt:lpstr>«Дюймовочка»  Ганс Христиан Андерсен </vt:lpstr>
      <vt:lpstr>Книга – наш друг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Новиков Н. И.        Карамзин Н. М.</dc:title>
  <dc:creator>Пользователь Windows</dc:creator>
  <cp:lastModifiedBy>Пользователь Windows</cp:lastModifiedBy>
  <cp:revision>24</cp:revision>
  <dcterms:created xsi:type="dcterms:W3CDTF">2014-10-23T11:24:57Z</dcterms:created>
  <dcterms:modified xsi:type="dcterms:W3CDTF">2014-12-03T07:58:48Z</dcterms:modified>
</cp:coreProperties>
</file>